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75"/>
    <a:srgbClr val="F10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l="-7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19" b="100000" l="6203" r="277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1" t="33859" r="72430" b="7161"/>
          <a:stretch>
            <a:fillRect/>
          </a:stretch>
        </p:blipFill>
        <p:spPr>
          <a:xfrm>
            <a:off x="9644935" y="3991970"/>
            <a:ext cx="2547065" cy="286603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D4AF-51A7-4C3A-89A3-9458D5C8504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0329-96E1-47FA-B9ED-0038311636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25421" y="3330052"/>
            <a:ext cx="7795146" cy="903241"/>
          </a:xfrm>
        </p:spPr>
        <p:txBody>
          <a:bodyPr>
            <a:normAutofit/>
          </a:bodyPr>
          <a:lstStyle/>
          <a:p>
            <a:r>
              <a:rPr lang="zh-CN" altLang="en-US" sz="4400" spc="200" dirty="0">
                <a:solidFill>
                  <a:srgbClr val="F1058B"/>
                </a:solidFill>
              </a:rPr>
              <a:t>演讲主题教育通用</a:t>
            </a:r>
            <a:r>
              <a:rPr lang="en-US" altLang="zh-CN" sz="4400" spc="200" dirty="0">
                <a:solidFill>
                  <a:srgbClr val="F1058B"/>
                </a:solidFill>
              </a:rPr>
              <a:t>PPT</a:t>
            </a:r>
            <a:r>
              <a:rPr lang="zh-CN" altLang="en-US" sz="4400" spc="200" dirty="0">
                <a:solidFill>
                  <a:srgbClr val="F1058B"/>
                </a:solidFill>
              </a:rPr>
              <a:t>模板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03944" y="4461848"/>
            <a:ext cx="3637025" cy="792732"/>
          </a:xfrm>
          <a:solidFill>
            <a:srgbClr val="F60075"/>
          </a:solidFill>
        </p:spPr>
        <p:txBody>
          <a:bodyPr anchor="ctr" anchorCtr="1">
            <a:normAutofit fontScale="92500" lnSpcReduction="20000"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汇报人：</a:t>
            </a:r>
            <a:r>
              <a:rPr lang="en-US" altLang="zh-CN">
                <a:solidFill>
                  <a:schemeClr val="bg1"/>
                </a:solidFill>
              </a:rPr>
              <a:t>xiazaii</a:t>
            </a:r>
          </a:p>
          <a:p>
            <a:r>
              <a:rPr lang="zh-CN" altLang="en-US">
                <a:solidFill>
                  <a:schemeClr val="bg1"/>
                </a:solidFill>
              </a:rPr>
              <a:t>汇报时间：</a:t>
            </a:r>
            <a:r>
              <a:rPr lang="en-US" altLang="zh-CN">
                <a:solidFill>
                  <a:schemeClr val="bg1"/>
                </a:solidFill>
              </a:rPr>
              <a:t>XX</a:t>
            </a:r>
            <a:r>
              <a:rPr lang="zh-CN" altLang="en-US">
                <a:solidFill>
                  <a:schemeClr val="bg1"/>
                </a:solidFill>
              </a:rPr>
              <a:t>年</a:t>
            </a:r>
            <a:r>
              <a:rPr lang="en-US" altLang="zh-CN">
                <a:solidFill>
                  <a:schemeClr val="bg1"/>
                </a:solidFill>
              </a:rPr>
              <a:t>XX</a:t>
            </a:r>
            <a:r>
              <a:rPr lang="zh-CN" altLang="en-US">
                <a:solidFill>
                  <a:schemeClr val="bg1"/>
                </a:solidFill>
              </a:rPr>
              <a:t>月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0924d7b-8fc7-426e-a0eb-32724b8fde03"/>
          <p:cNvGrpSpPr>
            <a:grpSpLocks noChangeAspect="1"/>
          </p:cNvGrpSpPr>
          <p:nvPr/>
        </p:nvGrpSpPr>
        <p:grpSpPr>
          <a:xfrm>
            <a:off x="0" y="0"/>
            <a:ext cx="11343790" cy="6858000"/>
            <a:chOff x="0" y="0"/>
            <a:chExt cx="1134379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6096000" cy="6858000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TextBox 19"/>
            <p:cNvSpPr txBox="1"/>
            <p:nvPr/>
          </p:nvSpPr>
          <p:spPr>
            <a:xfrm>
              <a:off x="9745499" y="3452197"/>
              <a:ext cx="896399" cy="86177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5000" b="1">
                  <a:solidFill>
                    <a:schemeClr val="accent4"/>
                  </a:solidFill>
                </a:rPr>
                <a:t>04</a:t>
              </a:r>
            </a:p>
          </p:txBody>
        </p:sp>
        <p:sp>
          <p:nvSpPr>
            <p:cNvPr id="5" name="TextBox 20"/>
            <p:cNvSpPr txBox="1"/>
            <p:nvPr/>
          </p:nvSpPr>
          <p:spPr>
            <a:xfrm>
              <a:off x="9043606" y="4258781"/>
              <a:ext cx="2300184" cy="259045"/>
            </a:xfrm>
            <a:prstGeom prst="rect">
              <a:avLst/>
            </a:prstGeom>
            <a:noFill/>
          </p:spPr>
          <p:txBody>
            <a:bodyPr wrap="none" anchor="t" anchorCtr="1">
              <a:normAutofit lnSpcReduction="10000"/>
            </a:bodyPr>
            <a:lstStyle/>
            <a:p>
              <a:pPr algn="ctr"/>
              <a:r>
                <a:rPr lang="zh-CN" altLang="en-US" sz="1100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cxnSp>
          <p:nvCxnSpPr>
            <p:cNvPr id="6" name="Straight Connector 21"/>
            <p:cNvCxnSpPr/>
            <p:nvPr/>
          </p:nvCxnSpPr>
          <p:spPr>
            <a:xfrm>
              <a:off x="10126793" y="4735343"/>
              <a:ext cx="18957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23"/>
            <p:cNvSpPr txBox="1"/>
            <p:nvPr/>
          </p:nvSpPr>
          <p:spPr>
            <a:xfrm>
              <a:off x="7221941" y="3461222"/>
              <a:ext cx="896399" cy="86177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5000" b="1">
                  <a:solidFill>
                    <a:schemeClr val="accent3"/>
                  </a:solidFill>
                </a:rPr>
                <a:t>03</a:t>
              </a:r>
            </a:p>
          </p:txBody>
        </p:sp>
        <p:sp>
          <p:nvSpPr>
            <p:cNvPr id="8" name="TextBox 24"/>
            <p:cNvSpPr txBox="1"/>
            <p:nvPr/>
          </p:nvSpPr>
          <p:spPr>
            <a:xfrm>
              <a:off x="6492167" y="4267805"/>
              <a:ext cx="2355946" cy="259045"/>
            </a:xfrm>
            <a:prstGeom prst="rect">
              <a:avLst/>
            </a:prstGeom>
            <a:noFill/>
          </p:spPr>
          <p:txBody>
            <a:bodyPr wrap="none" anchor="t" anchorCtr="1">
              <a:normAutofit lnSpcReduction="10000"/>
            </a:bodyPr>
            <a:lstStyle/>
            <a:p>
              <a:pPr algn="ctr"/>
              <a:r>
                <a:rPr lang="zh-CN" altLang="en-US" sz="1100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cxnSp>
          <p:nvCxnSpPr>
            <p:cNvPr id="9" name="Straight Connector 25"/>
            <p:cNvCxnSpPr/>
            <p:nvPr/>
          </p:nvCxnSpPr>
          <p:spPr>
            <a:xfrm>
              <a:off x="7603234" y="4744367"/>
              <a:ext cx="18957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7"/>
            <p:cNvSpPr txBox="1"/>
            <p:nvPr/>
          </p:nvSpPr>
          <p:spPr>
            <a:xfrm>
              <a:off x="9745499" y="1308123"/>
              <a:ext cx="896399" cy="86177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5000" b="1">
                  <a:solidFill>
                    <a:schemeClr val="accent2"/>
                  </a:solidFill>
                </a:rPr>
                <a:t>02</a:t>
              </a:r>
            </a:p>
          </p:txBody>
        </p:sp>
        <p:sp>
          <p:nvSpPr>
            <p:cNvPr id="11" name="TextBox 28"/>
            <p:cNvSpPr txBox="1"/>
            <p:nvPr/>
          </p:nvSpPr>
          <p:spPr>
            <a:xfrm>
              <a:off x="9043606" y="2114707"/>
              <a:ext cx="2300184" cy="259045"/>
            </a:xfrm>
            <a:prstGeom prst="rect">
              <a:avLst/>
            </a:prstGeom>
            <a:noFill/>
          </p:spPr>
          <p:txBody>
            <a:bodyPr wrap="none" anchor="t" anchorCtr="1">
              <a:normAutofit lnSpcReduction="10000"/>
            </a:bodyPr>
            <a:lstStyle/>
            <a:p>
              <a:pPr algn="ctr"/>
              <a:r>
                <a:rPr lang="zh-CN" altLang="en-US" sz="110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cxnSp>
          <p:nvCxnSpPr>
            <p:cNvPr id="12" name="Straight Connector 29"/>
            <p:cNvCxnSpPr/>
            <p:nvPr/>
          </p:nvCxnSpPr>
          <p:spPr>
            <a:xfrm>
              <a:off x="10126793" y="2591269"/>
              <a:ext cx="18957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30"/>
            <p:cNvSpPr txBox="1"/>
            <p:nvPr/>
          </p:nvSpPr>
          <p:spPr>
            <a:xfrm>
              <a:off x="6547927" y="2683754"/>
              <a:ext cx="2300185" cy="496581"/>
            </a:xfrm>
            <a:prstGeom prst="rect">
              <a:avLst/>
            </a:prstGeom>
          </p:spPr>
          <p:txBody>
            <a:bodyPr vert="horz" wrap="square" lIns="108745" tIns="54373" rIns="108745" bIns="54373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</a:rPr>
              </a:br>
              <a:r>
                <a:rPr lang="zh-CN" altLang="en-US" sz="1000">
                  <a:solidFill>
                    <a:schemeClr val="tx1"/>
                  </a:solidFill>
                </a:rPr>
                <a:t>（建议使用主题字体）</a:t>
              </a:r>
            </a:p>
          </p:txBody>
        </p:sp>
        <p:sp>
          <p:nvSpPr>
            <p:cNvPr id="14" name="TextBox 31"/>
            <p:cNvSpPr txBox="1"/>
            <p:nvPr/>
          </p:nvSpPr>
          <p:spPr>
            <a:xfrm>
              <a:off x="7221941" y="1317148"/>
              <a:ext cx="896399" cy="86177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5000" b="1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15" name="TextBox 32"/>
            <p:cNvSpPr txBox="1"/>
            <p:nvPr/>
          </p:nvSpPr>
          <p:spPr>
            <a:xfrm>
              <a:off x="6492167" y="2123731"/>
              <a:ext cx="2355946" cy="259045"/>
            </a:xfrm>
            <a:prstGeom prst="rect">
              <a:avLst/>
            </a:prstGeom>
            <a:noFill/>
          </p:spPr>
          <p:txBody>
            <a:bodyPr wrap="none" anchor="t" anchorCtr="1">
              <a:normAutofit lnSpcReduction="10000"/>
            </a:bodyPr>
            <a:lstStyle/>
            <a:p>
              <a:pPr algn="ctr"/>
              <a:r>
                <a:rPr lang="zh-CN" altLang="en-US" sz="11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cxnSp>
          <p:nvCxnSpPr>
            <p:cNvPr id="16" name="Straight Connector 33"/>
            <p:cNvCxnSpPr/>
            <p:nvPr/>
          </p:nvCxnSpPr>
          <p:spPr>
            <a:xfrm>
              <a:off x="7603234" y="2600293"/>
              <a:ext cx="189571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34"/>
            <p:cNvSpPr txBox="1"/>
            <p:nvPr/>
          </p:nvSpPr>
          <p:spPr>
            <a:xfrm>
              <a:off x="9043604" y="2683754"/>
              <a:ext cx="2300185" cy="496581"/>
            </a:xfrm>
            <a:prstGeom prst="rect">
              <a:avLst/>
            </a:prstGeom>
          </p:spPr>
          <p:txBody>
            <a:bodyPr vert="horz" wrap="square" lIns="108745" tIns="54373" rIns="108745" bIns="54373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</a:rPr>
              </a:br>
              <a:r>
                <a:rPr lang="zh-CN" altLang="en-US" sz="1000">
                  <a:solidFill>
                    <a:schemeClr val="tx1"/>
                  </a:solidFill>
                </a:rPr>
                <a:t>（建议使用主题字体）</a:t>
              </a:r>
            </a:p>
          </p:txBody>
        </p:sp>
        <p:sp>
          <p:nvSpPr>
            <p:cNvPr id="18" name="TextBox 35"/>
            <p:cNvSpPr txBox="1"/>
            <p:nvPr/>
          </p:nvSpPr>
          <p:spPr>
            <a:xfrm>
              <a:off x="6547927" y="4827828"/>
              <a:ext cx="2300185" cy="496581"/>
            </a:xfrm>
            <a:prstGeom prst="rect">
              <a:avLst/>
            </a:prstGeom>
          </p:spPr>
          <p:txBody>
            <a:bodyPr vert="horz" wrap="square" lIns="108745" tIns="54373" rIns="108745" bIns="54373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</a:rPr>
              </a:br>
              <a:r>
                <a:rPr lang="zh-CN" altLang="en-US" sz="1000">
                  <a:solidFill>
                    <a:schemeClr val="tx1"/>
                  </a:solidFill>
                </a:rPr>
                <a:t>（建议使用主题字体）</a:t>
              </a:r>
            </a:p>
          </p:txBody>
        </p:sp>
        <p:sp>
          <p:nvSpPr>
            <p:cNvPr id="19" name="TextBox 36"/>
            <p:cNvSpPr txBox="1"/>
            <p:nvPr/>
          </p:nvSpPr>
          <p:spPr>
            <a:xfrm>
              <a:off x="9043604" y="4827828"/>
              <a:ext cx="2300185" cy="496581"/>
            </a:xfrm>
            <a:prstGeom prst="rect">
              <a:avLst/>
            </a:prstGeom>
          </p:spPr>
          <p:txBody>
            <a:bodyPr vert="horz" wrap="square" lIns="108745" tIns="54373" rIns="108745" bIns="54373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</a:rPr>
              </a:br>
              <a:r>
                <a:rPr lang="zh-CN" altLang="en-US" sz="1000">
                  <a:solidFill>
                    <a:schemeClr val="tx1"/>
                  </a:solidFill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5fbeeaf-f2ed-41b0-bebf-34ac36bfb38a"/>
          <p:cNvGrpSpPr>
            <a:grpSpLocks noChangeAspect="1"/>
          </p:cNvGrpSpPr>
          <p:nvPr/>
        </p:nvGrpSpPr>
        <p:grpSpPr>
          <a:xfrm>
            <a:off x="1130178" y="1232756"/>
            <a:ext cx="9935824" cy="4883883"/>
            <a:chOff x="1130178" y="1232756"/>
            <a:chExt cx="9935824" cy="4883883"/>
          </a:xfrm>
        </p:grpSpPr>
        <p:sp>
          <p:nvSpPr>
            <p:cNvPr id="3" name="Rectangle: Rounded Corners 1"/>
            <p:cNvSpPr/>
            <p:nvPr/>
          </p:nvSpPr>
          <p:spPr>
            <a:xfrm>
              <a:off x="4819032" y="2649879"/>
              <a:ext cx="2553936" cy="3466760"/>
            </a:xfrm>
            <a:prstGeom prst="roundRect">
              <a:avLst>
                <a:gd name="adj" fmla="val 5323"/>
              </a:avLst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Rectangle: Rounded Corners 2"/>
            <p:cNvSpPr/>
            <p:nvPr/>
          </p:nvSpPr>
          <p:spPr>
            <a:xfrm>
              <a:off x="8512066" y="2649879"/>
              <a:ext cx="2553936" cy="3466760"/>
            </a:xfrm>
            <a:prstGeom prst="roundRect">
              <a:avLst>
                <a:gd name="adj" fmla="val 5678"/>
              </a:avLst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: Rounded Corners 3"/>
            <p:cNvSpPr/>
            <p:nvPr/>
          </p:nvSpPr>
          <p:spPr>
            <a:xfrm>
              <a:off x="1130178" y="2649879"/>
              <a:ext cx="2553936" cy="3466760"/>
            </a:xfrm>
            <a:prstGeom prst="roundRect">
              <a:avLst>
                <a:gd name="adj" fmla="val 4969"/>
              </a:avLst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Rectangle: Rounded Corners 6"/>
            <p:cNvSpPr/>
            <p:nvPr/>
          </p:nvSpPr>
          <p:spPr>
            <a:xfrm>
              <a:off x="8867911" y="2401108"/>
              <a:ext cx="1842247" cy="49754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7" name="Rectangle: Rounded Corners 8"/>
            <p:cNvSpPr/>
            <p:nvPr/>
          </p:nvSpPr>
          <p:spPr>
            <a:xfrm>
              <a:off x="5168152" y="2401108"/>
              <a:ext cx="1842247" cy="49754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8" name="Rectangle: Rounded Corners 10"/>
            <p:cNvSpPr/>
            <p:nvPr/>
          </p:nvSpPr>
          <p:spPr>
            <a:xfrm>
              <a:off x="1454944" y="2401107"/>
              <a:ext cx="1842247" cy="49754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/>
                <a:t>标题文本预设</a:t>
              </a:r>
            </a:p>
          </p:txBody>
        </p:sp>
        <p:sp>
          <p:nvSpPr>
            <p:cNvPr id="9" name="TextBox 17"/>
            <p:cNvSpPr txBox="1"/>
            <p:nvPr/>
          </p:nvSpPr>
          <p:spPr>
            <a:xfrm>
              <a:off x="1320504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1320504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1" name="TextBox 20"/>
            <p:cNvSpPr txBox="1"/>
            <p:nvPr/>
          </p:nvSpPr>
          <p:spPr>
            <a:xfrm>
              <a:off x="4933113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2" name="TextBox 21"/>
            <p:cNvSpPr txBox="1"/>
            <p:nvPr/>
          </p:nvSpPr>
          <p:spPr>
            <a:xfrm>
              <a:off x="4933113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3" name="TextBox 23"/>
            <p:cNvSpPr txBox="1"/>
            <p:nvPr/>
          </p:nvSpPr>
          <p:spPr>
            <a:xfrm>
              <a:off x="8545722" y="1232756"/>
              <a:ext cx="2520280" cy="338554"/>
            </a:xfrm>
            <a:prstGeom prst="rect">
              <a:avLst/>
            </a:prstGeom>
          </p:spPr>
          <p:txBody>
            <a:bodyPr vert="horz" wrap="none" lIns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14" name="TextBox 24"/>
            <p:cNvSpPr txBox="1"/>
            <p:nvPr/>
          </p:nvSpPr>
          <p:spPr>
            <a:xfrm>
              <a:off x="8545722" y="1571310"/>
              <a:ext cx="2520280" cy="498598"/>
            </a:xfrm>
            <a:prstGeom prst="rect">
              <a:avLst/>
            </a:prstGeom>
          </p:spPr>
          <p:txBody>
            <a:bodyPr vert="horz" wrap="square" lIns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9611475-e195-422a-918c-81f631cff262"/>
          <p:cNvGrpSpPr>
            <a:grpSpLocks noChangeAspect="1"/>
          </p:cNvGrpSpPr>
          <p:nvPr/>
        </p:nvGrpSpPr>
        <p:grpSpPr>
          <a:xfrm>
            <a:off x="632303" y="1788934"/>
            <a:ext cx="10927395" cy="3611589"/>
            <a:chOff x="632303" y="1788934"/>
            <a:chExt cx="10927395" cy="3611589"/>
          </a:xfrm>
        </p:grpSpPr>
        <p:grpSp>
          <p:nvGrpSpPr>
            <p:cNvPr id="3" name="Group 1"/>
            <p:cNvGrpSpPr/>
            <p:nvPr/>
          </p:nvGrpSpPr>
          <p:grpSpPr>
            <a:xfrm>
              <a:off x="632303" y="4476202"/>
              <a:ext cx="2683910" cy="924321"/>
              <a:chOff x="4981861" y="4689140"/>
              <a:chExt cx="2155254" cy="742255"/>
            </a:xfrm>
          </p:grpSpPr>
          <p:sp>
            <p:nvSpPr>
              <p:cNvPr id="17" name="TextBox 5"/>
              <p:cNvSpPr txBox="1"/>
              <p:nvPr/>
            </p:nvSpPr>
            <p:spPr>
              <a:xfrm>
                <a:off x="4981861" y="499691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rtl="1">
                  <a:lnSpc>
                    <a:spcPct val="120000"/>
                  </a:lnSpc>
                </a:pPr>
                <a:r>
                  <a:rPr lang="zh-CN" altLang="en-US" sz="1000">
                    <a:solidFill>
                      <a:sysClr val="windowText" lastClr="000000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ysClr val="windowText" lastClr="000000"/>
                    </a:solidFill>
                  </a:rPr>
                </a:br>
                <a:r>
                  <a:rPr lang="zh-CN" altLang="en-US" sz="1000">
                    <a:solidFill>
                      <a:sysClr val="windowText" lastClr="000000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8" name="Rectangle 6"/>
              <p:cNvSpPr/>
              <p:nvPr/>
            </p:nvSpPr>
            <p:spPr>
              <a:xfrm>
                <a:off x="4981861" y="468914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4" name="Oval 4"/>
            <p:cNvSpPr/>
            <p:nvPr/>
          </p:nvSpPr>
          <p:spPr>
            <a:xfrm>
              <a:off x="6269834" y="1788934"/>
              <a:ext cx="2400163" cy="2393696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7"/>
            <p:cNvSpPr/>
            <p:nvPr/>
          </p:nvSpPr>
          <p:spPr>
            <a:xfrm>
              <a:off x="9017662" y="1788934"/>
              <a:ext cx="2400163" cy="2393696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8"/>
            <p:cNvSpPr/>
            <p:nvPr/>
          </p:nvSpPr>
          <p:spPr>
            <a:xfrm>
              <a:off x="3522006" y="1788934"/>
              <a:ext cx="2400163" cy="2393696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Oval 9"/>
            <p:cNvSpPr/>
            <p:nvPr/>
          </p:nvSpPr>
          <p:spPr>
            <a:xfrm>
              <a:off x="774177" y="1788934"/>
              <a:ext cx="2400163" cy="2393696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17"/>
            <p:cNvGrpSpPr/>
            <p:nvPr/>
          </p:nvGrpSpPr>
          <p:grpSpPr>
            <a:xfrm>
              <a:off x="3380131" y="4476202"/>
              <a:ext cx="2683910" cy="924321"/>
              <a:chOff x="4981861" y="4689140"/>
              <a:chExt cx="2155254" cy="742255"/>
            </a:xfrm>
          </p:grpSpPr>
          <p:sp>
            <p:nvSpPr>
              <p:cNvPr id="15" name="TextBox 18"/>
              <p:cNvSpPr txBox="1"/>
              <p:nvPr/>
            </p:nvSpPr>
            <p:spPr>
              <a:xfrm>
                <a:off x="4981861" y="499691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rtl="1">
                  <a:lnSpc>
                    <a:spcPct val="120000"/>
                  </a:lnSpc>
                </a:pPr>
                <a:r>
                  <a:rPr lang="zh-CN" altLang="en-US" sz="1000">
                    <a:solidFill>
                      <a:sysClr val="windowText" lastClr="000000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ysClr val="windowText" lastClr="000000"/>
                    </a:solidFill>
                  </a:rPr>
                </a:br>
                <a:r>
                  <a:rPr lang="zh-CN" altLang="en-US" sz="1000">
                    <a:solidFill>
                      <a:sysClr val="windowText" lastClr="000000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6" name="Rectangle 19"/>
              <p:cNvSpPr/>
              <p:nvPr/>
            </p:nvSpPr>
            <p:spPr>
              <a:xfrm>
                <a:off x="4981861" y="468914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9" name="Group 20"/>
            <p:cNvGrpSpPr/>
            <p:nvPr/>
          </p:nvGrpSpPr>
          <p:grpSpPr>
            <a:xfrm>
              <a:off x="6127960" y="4476202"/>
              <a:ext cx="2683910" cy="924321"/>
              <a:chOff x="4981861" y="4689140"/>
              <a:chExt cx="2155254" cy="742255"/>
            </a:xfrm>
          </p:grpSpPr>
          <p:sp>
            <p:nvSpPr>
              <p:cNvPr id="13" name="TextBox 21"/>
              <p:cNvSpPr txBox="1"/>
              <p:nvPr/>
            </p:nvSpPr>
            <p:spPr>
              <a:xfrm>
                <a:off x="4981861" y="499691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rtl="1">
                  <a:lnSpc>
                    <a:spcPct val="120000"/>
                  </a:lnSpc>
                </a:pPr>
                <a:r>
                  <a:rPr lang="zh-CN" altLang="en-US" sz="1000">
                    <a:solidFill>
                      <a:sysClr val="windowText" lastClr="000000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ysClr val="windowText" lastClr="000000"/>
                    </a:solidFill>
                  </a:rPr>
                </a:br>
                <a:r>
                  <a:rPr lang="zh-CN" altLang="en-US" sz="1000">
                    <a:solidFill>
                      <a:sysClr val="windowText" lastClr="000000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4" name="Rectangle 22"/>
              <p:cNvSpPr/>
              <p:nvPr/>
            </p:nvSpPr>
            <p:spPr>
              <a:xfrm>
                <a:off x="4981861" y="468914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Group 23"/>
            <p:cNvGrpSpPr/>
            <p:nvPr/>
          </p:nvGrpSpPr>
          <p:grpSpPr>
            <a:xfrm>
              <a:off x="8875788" y="4476202"/>
              <a:ext cx="2683910" cy="924321"/>
              <a:chOff x="4981861" y="4689140"/>
              <a:chExt cx="2155254" cy="742255"/>
            </a:xfrm>
          </p:grpSpPr>
          <p:sp>
            <p:nvSpPr>
              <p:cNvPr id="11" name="TextBox 24"/>
              <p:cNvSpPr txBox="1"/>
              <p:nvPr/>
            </p:nvSpPr>
            <p:spPr>
              <a:xfrm>
                <a:off x="4981861" y="499691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rtl="1">
                  <a:lnSpc>
                    <a:spcPct val="120000"/>
                  </a:lnSpc>
                </a:pPr>
                <a:r>
                  <a:rPr lang="zh-CN" altLang="en-US" sz="1000">
                    <a:solidFill>
                      <a:sysClr val="windowText" lastClr="000000"/>
                    </a:solidFill>
                  </a:rPr>
                  <a:t>此部分内容作为文字排版占位显示</a:t>
                </a:r>
                <a:br>
                  <a:rPr lang="zh-CN" altLang="en-US" sz="1000">
                    <a:solidFill>
                      <a:sysClr val="windowText" lastClr="000000"/>
                    </a:solidFill>
                  </a:rPr>
                </a:br>
                <a:r>
                  <a:rPr lang="zh-CN" altLang="en-US" sz="1000">
                    <a:solidFill>
                      <a:sysClr val="windowText" lastClr="000000"/>
                    </a:solidFill>
                  </a:rPr>
                  <a:t>（建议使用主题字体）</a:t>
                </a:r>
              </a:p>
            </p:txBody>
          </p:sp>
          <p:sp>
            <p:nvSpPr>
              <p:cNvPr id="12" name="Rectangle 25"/>
              <p:cNvSpPr/>
              <p:nvPr/>
            </p:nvSpPr>
            <p:spPr>
              <a:xfrm>
                <a:off x="4981861" y="468914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</p:grp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9e1c864-e5a2-4840-8ed6-d06802fe024b"/>
          <p:cNvGrpSpPr>
            <a:grpSpLocks noChangeAspect="1"/>
          </p:cNvGrpSpPr>
          <p:nvPr/>
        </p:nvGrpSpPr>
        <p:grpSpPr>
          <a:xfrm>
            <a:off x="708161" y="1357273"/>
            <a:ext cx="10764702" cy="4015947"/>
            <a:chOff x="708161" y="1357273"/>
            <a:chExt cx="10764702" cy="4015947"/>
          </a:xfrm>
        </p:grpSpPr>
        <p:sp>
          <p:nvSpPr>
            <p:cNvPr id="3" name="Rectangle 2"/>
            <p:cNvSpPr/>
            <p:nvPr/>
          </p:nvSpPr>
          <p:spPr>
            <a:xfrm>
              <a:off x="708161" y="4552525"/>
              <a:ext cx="5249771" cy="820695"/>
            </a:xfrm>
            <a:prstGeom prst="rect">
              <a:avLst/>
            </a:prstGeom>
          </p:spPr>
          <p:txBody>
            <a:bodyPr wrap="square" lIns="72000" tIns="72000" rIns="72000" bIns="7200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br>
                <a:rPr lang="zh-CN" altLang="en-US" sz="1100"/>
              </a:br>
              <a:r>
                <a:rPr lang="zh-CN" altLang="en-US" sz="1100"/>
                <a:t>如需更改请在（设置形状格式）菜单下（文本选项）中调整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08163" y="4093666"/>
              <a:ext cx="5238788" cy="4062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anchor="ctr">
              <a:normAutofit/>
            </a:bodyPr>
            <a:lstStyle/>
            <a:p>
              <a:pPr lvl="0"/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234075" y="4093668"/>
              <a:ext cx="5238788" cy="4062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b="1">
                  <a:solidFill>
                    <a:srgbClr val="FFFFFF"/>
                  </a:solidFill>
                </a:rPr>
                <a:t>标题文本预设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4071" y="4552525"/>
              <a:ext cx="5043508" cy="820695"/>
            </a:xfrm>
            <a:prstGeom prst="rect">
              <a:avLst/>
            </a:prstGeom>
          </p:spPr>
          <p:txBody>
            <a:bodyPr wrap="square" lIns="72000" tIns="72000" rIns="72000" bIns="7200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br>
                <a:rPr lang="zh-CN" altLang="en-US" sz="1100"/>
              </a:br>
              <a:r>
                <a:rPr lang="zh-CN" altLang="en-US" sz="1100"/>
                <a:t>如需更改请在（设置形状格式）菜单下（文本选项）中调整</a:t>
              </a:r>
            </a:p>
          </p:txBody>
        </p:sp>
        <p:sp>
          <p:nvSpPr>
            <p:cNvPr id="7" name="Rectangle 1"/>
            <p:cNvSpPr/>
            <p:nvPr/>
          </p:nvSpPr>
          <p:spPr>
            <a:xfrm>
              <a:off x="719137" y="1357273"/>
              <a:ext cx="5238792" cy="2683795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8"/>
            <p:cNvSpPr/>
            <p:nvPr/>
          </p:nvSpPr>
          <p:spPr>
            <a:xfrm>
              <a:off x="6234071" y="1357277"/>
              <a:ext cx="5238792" cy="2683795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417be32-d7ec-4b90-a5b4-6901bdc7352e"/>
          <p:cNvGrpSpPr>
            <a:grpSpLocks noChangeAspect="1"/>
          </p:cNvGrpSpPr>
          <p:nvPr/>
        </p:nvGrpSpPr>
        <p:grpSpPr>
          <a:xfrm>
            <a:off x="580999" y="365558"/>
            <a:ext cx="10536944" cy="5799456"/>
            <a:chOff x="580999" y="365558"/>
            <a:chExt cx="10536944" cy="5799456"/>
          </a:xfrm>
        </p:grpSpPr>
        <p:sp>
          <p:nvSpPr>
            <p:cNvPr id="3" name="矩形 2"/>
            <p:cNvSpPr/>
            <p:nvPr/>
          </p:nvSpPr>
          <p:spPr>
            <a:xfrm>
              <a:off x="1074057" y="1691296"/>
              <a:ext cx="2946400" cy="3270775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矩形 3"/>
            <p:cNvSpPr/>
            <p:nvPr/>
          </p:nvSpPr>
          <p:spPr>
            <a:xfrm>
              <a:off x="4622800" y="1691296"/>
              <a:ext cx="2946400" cy="3270775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矩形 4"/>
            <p:cNvSpPr/>
            <p:nvPr/>
          </p:nvSpPr>
          <p:spPr>
            <a:xfrm>
              <a:off x="8171543" y="1691296"/>
              <a:ext cx="2946400" cy="3270775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矩形 5"/>
            <p:cNvSpPr/>
            <p:nvPr/>
          </p:nvSpPr>
          <p:spPr>
            <a:xfrm>
              <a:off x="1516743" y="4628242"/>
              <a:ext cx="2061028" cy="5950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5065486" y="4628242"/>
              <a:ext cx="2061028" cy="5950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8614229" y="4628242"/>
              <a:ext cx="2061028" cy="5950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20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09675" y="748907"/>
              <a:ext cx="3748314" cy="242374"/>
            </a:xfrm>
            <a:prstGeom prst="rect">
              <a:avLst/>
            </a:prstGeom>
            <a:noFill/>
          </p:spPr>
          <p:txBody>
            <a:bodyPr wrap="square" lIns="72000" tIns="0" rIns="72000" bIns="0" anchor="b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50"/>
                <a:t>此部分内容作为文字排版占位显示（建议使用主题字体）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209675" y="365558"/>
              <a:ext cx="2224314" cy="369332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3765">
                <a:defRPr/>
              </a:pPr>
              <a:r>
                <a:rPr lang="zh-CN" altLang="en-US" sz="24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1" name="任意多边形: 形状 10"/>
            <p:cNvSpPr>
              <a:spLocks noChangeAspect="1"/>
            </p:cNvSpPr>
            <p:nvPr/>
          </p:nvSpPr>
          <p:spPr bwMode="auto">
            <a:xfrm>
              <a:off x="580999" y="408151"/>
              <a:ext cx="533426" cy="531948"/>
            </a:xfrm>
            <a:custGeom>
              <a:avLst/>
              <a:gdLst>
                <a:gd name="T0" fmla="*/ 150 w 150"/>
                <a:gd name="T1" fmla="*/ 38 h 150"/>
                <a:gd name="T2" fmla="*/ 112 w 150"/>
                <a:gd name="T3" fmla="*/ 0 h 150"/>
                <a:gd name="T4" fmla="*/ 38 w 150"/>
                <a:gd name="T5" fmla="*/ 0 h 150"/>
                <a:gd name="T6" fmla="*/ 0 w 150"/>
                <a:gd name="T7" fmla="*/ 38 h 150"/>
                <a:gd name="T8" fmla="*/ 0 w 150"/>
                <a:gd name="T9" fmla="*/ 112 h 150"/>
                <a:gd name="T10" fmla="*/ 38 w 150"/>
                <a:gd name="T11" fmla="*/ 150 h 150"/>
                <a:gd name="T12" fmla="*/ 112 w 150"/>
                <a:gd name="T13" fmla="*/ 150 h 150"/>
                <a:gd name="T14" fmla="*/ 150 w 150"/>
                <a:gd name="T15" fmla="*/ 112 h 150"/>
                <a:gd name="T16" fmla="*/ 150 w 150"/>
                <a:gd name="T17" fmla="*/ 38 h 150"/>
                <a:gd name="T18" fmla="*/ 90 w 150"/>
                <a:gd name="T19" fmla="*/ 105 h 150"/>
                <a:gd name="T20" fmla="*/ 81 w 150"/>
                <a:gd name="T21" fmla="*/ 117 h 150"/>
                <a:gd name="T22" fmla="*/ 76 w 150"/>
                <a:gd name="T23" fmla="*/ 115 h 150"/>
                <a:gd name="T24" fmla="*/ 74 w 150"/>
                <a:gd name="T25" fmla="*/ 107 h 150"/>
                <a:gd name="T26" fmla="*/ 74 w 150"/>
                <a:gd name="T27" fmla="*/ 54 h 150"/>
                <a:gd name="T28" fmla="*/ 53 w 150"/>
                <a:gd name="T29" fmla="*/ 66 h 150"/>
                <a:gd name="T30" fmla="*/ 49 w 150"/>
                <a:gd name="T31" fmla="*/ 64 h 150"/>
                <a:gd name="T32" fmla="*/ 47 w 150"/>
                <a:gd name="T33" fmla="*/ 59 h 150"/>
                <a:gd name="T34" fmla="*/ 49 w 150"/>
                <a:gd name="T35" fmla="*/ 55 h 150"/>
                <a:gd name="T36" fmla="*/ 55 w 150"/>
                <a:gd name="T37" fmla="*/ 51 h 150"/>
                <a:gd name="T38" fmla="*/ 67 w 150"/>
                <a:gd name="T39" fmla="*/ 44 h 150"/>
                <a:gd name="T40" fmla="*/ 74 w 150"/>
                <a:gd name="T41" fmla="*/ 36 h 150"/>
                <a:gd name="T42" fmla="*/ 79 w 150"/>
                <a:gd name="T43" fmla="*/ 30 h 150"/>
                <a:gd name="T44" fmla="*/ 82 w 150"/>
                <a:gd name="T45" fmla="*/ 29 h 150"/>
                <a:gd name="T46" fmla="*/ 88 w 150"/>
                <a:gd name="T47" fmla="*/ 31 h 150"/>
                <a:gd name="T48" fmla="*/ 90 w 150"/>
                <a:gd name="T49" fmla="*/ 38 h 150"/>
                <a:gd name="T50" fmla="*/ 90 w 150"/>
                <a:gd name="T51" fmla="*/ 105 h 150"/>
                <a:gd name="T52" fmla="*/ 90 w 150"/>
                <a:gd name="T53" fmla="*/ 105 h 150"/>
                <a:gd name="T54" fmla="*/ 90 w 150"/>
                <a:gd name="T55" fmla="*/ 10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0" h="150">
                  <a:moveTo>
                    <a:pt x="150" y="38"/>
                  </a:moveTo>
                  <a:cubicBezTo>
                    <a:pt x="150" y="17"/>
                    <a:pt x="133" y="0"/>
                    <a:pt x="112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3"/>
                    <a:pt x="17" y="150"/>
                    <a:pt x="38" y="150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33" y="150"/>
                    <a:pt x="150" y="133"/>
                    <a:pt x="150" y="112"/>
                  </a:cubicBezTo>
                  <a:lnTo>
                    <a:pt x="150" y="38"/>
                  </a:lnTo>
                  <a:close/>
                  <a:moveTo>
                    <a:pt x="90" y="105"/>
                  </a:moveTo>
                  <a:cubicBezTo>
                    <a:pt x="90" y="113"/>
                    <a:pt x="87" y="117"/>
                    <a:pt x="81" y="117"/>
                  </a:cubicBezTo>
                  <a:cubicBezTo>
                    <a:pt x="79" y="117"/>
                    <a:pt x="77" y="116"/>
                    <a:pt x="76" y="115"/>
                  </a:cubicBezTo>
                  <a:cubicBezTo>
                    <a:pt x="74" y="113"/>
                    <a:pt x="74" y="111"/>
                    <a:pt x="74" y="10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64" y="62"/>
                    <a:pt x="57" y="66"/>
                    <a:pt x="53" y="66"/>
                  </a:cubicBezTo>
                  <a:cubicBezTo>
                    <a:pt x="52" y="66"/>
                    <a:pt x="50" y="65"/>
                    <a:pt x="49" y="64"/>
                  </a:cubicBezTo>
                  <a:cubicBezTo>
                    <a:pt x="48" y="62"/>
                    <a:pt x="47" y="61"/>
                    <a:pt x="47" y="59"/>
                  </a:cubicBezTo>
                  <a:cubicBezTo>
                    <a:pt x="47" y="57"/>
                    <a:pt x="48" y="56"/>
                    <a:pt x="49" y="55"/>
                  </a:cubicBezTo>
                  <a:cubicBezTo>
                    <a:pt x="50" y="54"/>
                    <a:pt x="52" y="52"/>
                    <a:pt x="55" y="51"/>
                  </a:cubicBezTo>
                  <a:cubicBezTo>
                    <a:pt x="60" y="49"/>
                    <a:pt x="64" y="46"/>
                    <a:pt x="67" y="44"/>
                  </a:cubicBezTo>
                  <a:cubicBezTo>
                    <a:pt x="70" y="42"/>
                    <a:pt x="72" y="39"/>
                    <a:pt x="74" y="36"/>
                  </a:cubicBezTo>
                  <a:cubicBezTo>
                    <a:pt x="76" y="33"/>
                    <a:pt x="78" y="31"/>
                    <a:pt x="79" y="30"/>
                  </a:cubicBezTo>
                  <a:cubicBezTo>
                    <a:pt x="79" y="29"/>
                    <a:pt x="80" y="29"/>
                    <a:pt x="82" y="29"/>
                  </a:cubicBezTo>
                  <a:cubicBezTo>
                    <a:pt x="84" y="29"/>
                    <a:pt x="86" y="30"/>
                    <a:pt x="88" y="31"/>
                  </a:cubicBezTo>
                  <a:cubicBezTo>
                    <a:pt x="89" y="33"/>
                    <a:pt x="90" y="35"/>
                    <a:pt x="90" y="38"/>
                  </a:cubicBezTo>
                  <a:lnTo>
                    <a:pt x="90" y="105"/>
                  </a:lnTo>
                  <a:close/>
                  <a:moveTo>
                    <a:pt x="90" y="105"/>
                  </a:moveTo>
                  <a:cubicBezTo>
                    <a:pt x="90" y="105"/>
                    <a:pt x="90" y="105"/>
                    <a:pt x="90" y="10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263354" y="5451247"/>
              <a:ext cx="2567806" cy="71376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913765">
                <a:lnSpc>
                  <a:spcPct val="120000"/>
                </a:lnSpc>
                <a:defRPr/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12097" y="5451247"/>
              <a:ext cx="2567806" cy="71376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913765">
                <a:lnSpc>
                  <a:spcPct val="120000"/>
                </a:lnSpc>
                <a:defRPr/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360840" y="5451247"/>
              <a:ext cx="2567806" cy="713767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913765">
                <a:lnSpc>
                  <a:spcPct val="120000"/>
                </a:lnSpc>
                <a:defRPr/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d1a5ed6-c657-4731-a0b2-41a59369ba76"/>
          <p:cNvGrpSpPr>
            <a:grpSpLocks noChangeAspect="1"/>
          </p:cNvGrpSpPr>
          <p:nvPr/>
        </p:nvGrpSpPr>
        <p:grpSpPr>
          <a:xfrm>
            <a:off x="869411" y="319149"/>
            <a:ext cx="10734663" cy="6219703"/>
            <a:chOff x="869411" y="319149"/>
            <a:chExt cx="10734663" cy="6219703"/>
          </a:xfrm>
        </p:grpSpPr>
        <p:sp>
          <p:nvSpPr>
            <p:cNvPr id="3" name="平行四边形 2"/>
            <p:cNvSpPr/>
            <p:nvPr/>
          </p:nvSpPr>
          <p:spPr>
            <a:xfrm>
              <a:off x="6147361" y="1921066"/>
              <a:ext cx="2635789" cy="1825498"/>
            </a:xfrm>
            <a:prstGeom prst="parallelogram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6147362" y="1921066"/>
              <a:ext cx="910664" cy="182549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/>
                <a:t>03</a:t>
              </a:r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8968285" y="1921066"/>
              <a:ext cx="2635789" cy="1825498"/>
            </a:xfrm>
            <a:prstGeom prst="parallelogram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8968285" y="1921066"/>
              <a:ext cx="914855" cy="182549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/>
                <a:t>04</a:t>
              </a: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3608377" y="1921066"/>
              <a:ext cx="2635789" cy="1825498"/>
            </a:xfrm>
            <a:prstGeom prst="parallelogram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3608377" y="1921066"/>
              <a:ext cx="906473" cy="182549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/>
                <a:t>02</a:t>
              </a:r>
            </a:p>
          </p:txBody>
        </p:sp>
        <p:sp>
          <p:nvSpPr>
            <p:cNvPr id="9" name="平行四边形 8"/>
            <p:cNvSpPr/>
            <p:nvPr/>
          </p:nvSpPr>
          <p:spPr>
            <a:xfrm>
              <a:off x="869411" y="1921066"/>
              <a:ext cx="2635789" cy="1825498"/>
            </a:xfrm>
            <a:prstGeom prst="parallelogram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869411" y="1921066"/>
              <a:ext cx="913669" cy="182549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/>
                <a:t>01</a:t>
              </a:r>
            </a:p>
          </p:txBody>
        </p:sp>
        <p:sp>
          <p:nvSpPr>
            <p:cNvPr id="11" name="文本框 16"/>
            <p:cNvSpPr txBox="1"/>
            <p:nvPr/>
          </p:nvSpPr>
          <p:spPr>
            <a:xfrm>
              <a:off x="869411" y="4281433"/>
              <a:ext cx="2077667" cy="655502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50"/>
                <a:t>此部分内容作为文字排版占位显示（建议使用主题字体）</a:t>
              </a:r>
            </a:p>
          </p:txBody>
        </p:sp>
        <p:sp>
          <p:nvSpPr>
            <p:cNvPr id="12" name="文本框 21"/>
            <p:cNvSpPr txBox="1"/>
            <p:nvPr/>
          </p:nvSpPr>
          <p:spPr>
            <a:xfrm>
              <a:off x="3608377" y="4281433"/>
              <a:ext cx="2077667" cy="655502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50"/>
                <a:t>此部分内容作为文字排版占位显示（建议使用主题字体）</a:t>
              </a:r>
            </a:p>
          </p:txBody>
        </p:sp>
        <p:sp>
          <p:nvSpPr>
            <p:cNvPr id="13" name="文本框 22"/>
            <p:cNvSpPr txBox="1"/>
            <p:nvPr/>
          </p:nvSpPr>
          <p:spPr>
            <a:xfrm>
              <a:off x="869411" y="3746564"/>
              <a:ext cx="2184686" cy="571375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defTabSz="913765">
                <a:defRPr/>
              </a:pPr>
              <a:r>
                <a:rPr lang="zh-CN" altLang="en-US" sz="2000" b="1"/>
                <a:t>标题文本预设</a:t>
              </a:r>
            </a:p>
          </p:txBody>
        </p:sp>
        <p:sp>
          <p:nvSpPr>
            <p:cNvPr id="14" name="文本框 23"/>
            <p:cNvSpPr txBox="1"/>
            <p:nvPr/>
          </p:nvSpPr>
          <p:spPr>
            <a:xfrm>
              <a:off x="3608377" y="3746564"/>
              <a:ext cx="2184686" cy="571375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defTabSz="913765">
                <a:defRPr/>
              </a:pPr>
              <a:r>
                <a:rPr lang="zh-CN" altLang="en-US" sz="2000" b="1"/>
                <a:t>标题文本预设</a:t>
              </a:r>
            </a:p>
          </p:txBody>
        </p:sp>
        <p:sp>
          <p:nvSpPr>
            <p:cNvPr id="15" name="文本框 24"/>
            <p:cNvSpPr txBox="1"/>
            <p:nvPr/>
          </p:nvSpPr>
          <p:spPr>
            <a:xfrm>
              <a:off x="6147360" y="3746564"/>
              <a:ext cx="2184686" cy="571375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defTabSz="913765">
                <a:defRPr/>
              </a:pPr>
              <a:r>
                <a:rPr lang="zh-CN" altLang="en-US" sz="2000" b="1"/>
                <a:t>标题文本预设</a:t>
              </a:r>
            </a:p>
          </p:txBody>
        </p:sp>
        <p:sp>
          <p:nvSpPr>
            <p:cNvPr id="16" name="文本框 25"/>
            <p:cNvSpPr txBox="1"/>
            <p:nvPr/>
          </p:nvSpPr>
          <p:spPr>
            <a:xfrm>
              <a:off x="8968285" y="3746564"/>
              <a:ext cx="2184686" cy="571375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defTabSz="913765">
                <a:defRPr/>
              </a:pPr>
              <a:r>
                <a:rPr lang="zh-CN" altLang="en-US" sz="2000" b="1"/>
                <a:t>标题文本预设</a:t>
              </a:r>
            </a:p>
          </p:txBody>
        </p:sp>
        <p:sp>
          <p:nvSpPr>
            <p:cNvPr id="17" name="文本框 26"/>
            <p:cNvSpPr txBox="1"/>
            <p:nvPr/>
          </p:nvSpPr>
          <p:spPr>
            <a:xfrm>
              <a:off x="6152830" y="4281433"/>
              <a:ext cx="2077667" cy="655502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50"/>
                <a:t>此部分内容作为文字排版占位显示（建议使用主题字体）</a:t>
              </a:r>
            </a:p>
          </p:txBody>
        </p:sp>
        <p:sp>
          <p:nvSpPr>
            <p:cNvPr id="18" name="文本框 27"/>
            <p:cNvSpPr txBox="1"/>
            <p:nvPr/>
          </p:nvSpPr>
          <p:spPr>
            <a:xfrm>
              <a:off x="8968285" y="4281433"/>
              <a:ext cx="2077667" cy="655502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50"/>
                <a:t>此部分内容作为文字排版占位显示（建议使用主题字体）</a:t>
              </a:r>
            </a:p>
          </p:txBody>
        </p:sp>
        <p:sp>
          <p:nvSpPr>
            <p:cNvPr id="19" name="文本框 29"/>
            <p:cNvSpPr txBox="1"/>
            <p:nvPr/>
          </p:nvSpPr>
          <p:spPr>
            <a:xfrm>
              <a:off x="3312015" y="5967477"/>
              <a:ext cx="5567970" cy="571375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913765">
                <a:lnSpc>
                  <a:spcPct val="120000"/>
                </a:lnSpc>
                <a:defRPr/>
              </a:pPr>
              <a:r>
                <a:rPr lang="zh-CN" altLang="en-US" sz="1200"/>
                <a:t>此部分内容作为文字排版占位显示（建议使用主题字体）</a:t>
              </a:r>
            </a:p>
          </p:txBody>
        </p:sp>
        <p:sp>
          <p:nvSpPr>
            <p:cNvPr id="20" name="文本框 30"/>
            <p:cNvSpPr txBox="1"/>
            <p:nvPr/>
          </p:nvSpPr>
          <p:spPr>
            <a:xfrm>
              <a:off x="4377104" y="319149"/>
              <a:ext cx="3437793" cy="571375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ctr" defTabSz="913765">
                <a:defRPr/>
              </a:pPr>
              <a:r>
                <a:rPr lang="zh-CN" altLang="en-US" sz="3200" b="1"/>
                <a:t>标题文本预设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40d1689-427a-4277-9c0c-1dccab2f3a47"/>
          <p:cNvGrpSpPr>
            <a:grpSpLocks noChangeAspect="1"/>
          </p:cNvGrpSpPr>
          <p:nvPr/>
        </p:nvGrpSpPr>
        <p:grpSpPr>
          <a:xfrm>
            <a:off x="1263683" y="1360482"/>
            <a:ext cx="10115544" cy="4147864"/>
            <a:chOff x="1263683" y="1360482"/>
            <a:chExt cx="10115544" cy="4147864"/>
          </a:xfrm>
        </p:grpSpPr>
        <p:sp>
          <p:nvSpPr>
            <p:cNvPr id="3" name="文本框 91"/>
            <p:cNvSpPr txBox="1"/>
            <p:nvPr/>
          </p:nvSpPr>
          <p:spPr>
            <a:xfrm>
              <a:off x="1263683" y="2013043"/>
              <a:ext cx="3870282" cy="445635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br>
                <a:rPr lang="zh-CN" altLang="en-US" sz="1100"/>
              </a:br>
              <a:r>
                <a:rPr lang="zh-CN" altLang="en-US" sz="1100"/>
                <a:t>如需更改请在（设置形状格式）菜单下（文本选项）中调整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302586" y="1360482"/>
              <a:ext cx="2613001" cy="658233"/>
              <a:chOff x="1487488" y="2204864"/>
              <a:chExt cx="2613001" cy="658233"/>
            </a:xfrm>
          </p:grpSpPr>
          <p:sp>
            <p:nvSpPr>
              <p:cNvPr id="34" name="圆角矩形 47"/>
              <p:cNvSpPr/>
              <p:nvPr/>
            </p:nvSpPr>
            <p:spPr>
              <a:xfrm>
                <a:off x="1487488" y="2312730"/>
                <a:ext cx="2613001" cy="442502"/>
              </a:xfrm>
              <a:prstGeom prst="roundRect">
                <a:avLst>
                  <a:gd name="adj" fmla="val 21525"/>
                </a:avLst>
              </a:prstGeom>
              <a:solidFill>
                <a:schemeClr val="accent1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 48"/>
              <p:cNvSpPr/>
              <p:nvPr/>
            </p:nvSpPr>
            <p:spPr>
              <a:xfrm>
                <a:off x="1769354" y="2204864"/>
                <a:ext cx="658232" cy="658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2474831" y="2404750"/>
                <a:ext cx="1499260" cy="2348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 anchor="ctr">
                <a:normAutofit lnSpcReduction="10000"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877220" y="2312730"/>
                <a:ext cx="442502" cy="442502"/>
                <a:chOff x="0" y="0"/>
                <a:chExt cx="885002" cy="885002"/>
              </a:xfrm>
            </p:grpSpPr>
            <p:sp>
              <p:nvSpPr>
                <p:cNvPr id="38" name="任意多边形 51"/>
                <p:cNvSpPr/>
                <p:nvPr/>
              </p:nvSpPr>
              <p:spPr>
                <a:xfrm>
                  <a:off x="0" y="0"/>
                  <a:ext cx="885002" cy="8850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63500" cap="flat">
                  <a:solidFill>
                    <a:schemeClr val="accent1"/>
                  </a:solidFill>
                  <a:prstDash val="solid"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任意多边形 52"/>
                <p:cNvSpPr/>
                <p:nvPr/>
              </p:nvSpPr>
              <p:spPr>
                <a:xfrm>
                  <a:off x="204600" y="195529"/>
                  <a:ext cx="475801" cy="4014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427" y="0"/>
                      </a:moveTo>
                      <a:cubicBezTo>
                        <a:pt x="6595" y="0"/>
                        <a:pt x="5854" y="590"/>
                        <a:pt x="5543" y="1508"/>
                      </a:cubicBezTo>
                      <a:lnTo>
                        <a:pt x="4621" y="4258"/>
                      </a:lnTo>
                      <a:lnTo>
                        <a:pt x="1689" y="4833"/>
                      </a:lnTo>
                      <a:cubicBezTo>
                        <a:pt x="708" y="5026"/>
                        <a:pt x="0" y="6024"/>
                        <a:pt x="0" y="7204"/>
                      </a:cubicBezTo>
                      <a:lnTo>
                        <a:pt x="0" y="19206"/>
                      </a:lnTo>
                      <a:cubicBezTo>
                        <a:pt x="0" y="20530"/>
                        <a:pt x="912" y="21600"/>
                        <a:pt x="2029" y="21600"/>
                      </a:cubicBezTo>
                      <a:lnTo>
                        <a:pt x="19571" y="21600"/>
                      </a:lnTo>
                      <a:cubicBezTo>
                        <a:pt x="20687" y="21600"/>
                        <a:pt x="21600" y="20530"/>
                        <a:pt x="21600" y="19206"/>
                      </a:cubicBezTo>
                      <a:lnTo>
                        <a:pt x="21600" y="7204"/>
                      </a:lnTo>
                      <a:cubicBezTo>
                        <a:pt x="21600" y="6024"/>
                        <a:pt x="20892" y="5026"/>
                        <a:pt x="19911" y="4833"/>
                      </a:cubicBezTo>
                      <a:lnTo>
                        <a:pt x="16979" y="4258"/>
                      </a:lnTo>
                      <a:lnTo>
                        <a:pt x="16057" y="1508"/>
                      </a:lnTo>
                      <a:cubicBezTo>
                        <a:pt x="15747" y="591"/>
                        <a:pt x="15005" y="0"/>
                        <a:pt x="14173" y="0"/>
                      </a:cubicBezTo>
                      <a:lnTo>
                        <a:pt x="7427" y="0"/>
                      </a:lnTo>
                      <a:close/>
                      <a:moveTo>
                        <a:pt x="7320" y="1841"/>
                      </a:moveTo>
                      <a:lnTo>
                        <a:pt x="14067" y="1841"/>
                      </a:lnTo>
                      <a:cubicBezTo>
                        <a:pt x="14342" y="1841"/>
                        <a:pt x="14595" y="2044"/>
                        <a:pt x="14698" y="2348"/>
                      </a:cubicBezTo>
                      <a:lnTo>
                        <a:pt x="15901" y="5926"/>
                      </a:lnTo>
                      <a:lnTo>
                        <a:pt x="19581" y="6651"/>
                      </a:lnTo>
                      <a:cubicBezTo>
                        <a:pt x="19906" y="6715"/>
                        <a:pt x="20144" y="7054"/>
                        <a:pt x="20144" y="7445"/>
                      </a:cubicBezTo>
                      <a:cubicBezTo>
                        <a:pt x="20144" y="7445"/>
                        <a:pt x="20144" y="19448"/>
                        <a:pt x="20144" y="19448"/>
                      </a:cubicBezTo>
                      <a:cubicBezTo>
                        <a:pt x="20144" y="19890"/>
                        <a:pt x="19837" y="20242"/>
                        <a:pt x="19464" y="20242"/>
                      </a:cubicBezTo>
                      <a:lnTo>
                        <a:pt x="1922" y="20242"/>
                      </a:lnTo>
                      <a:cubicBezTo>
                        <a:pt x="1549" y="20242"/>
                        <a:pt x="1243" y="19890"/>
                        <a:pt x="1243" y="19448"/>
                      </a:cubicBezTo>
                      <a:lnTo>
                        <a:pt x="1243" y="7445"/>
                      </a:lnTo>
                      <a:cubicBezTo>
                        <a:pt x="1243" y="7054"/>
                        <a:pt x="1480" y="6715"/>
                        <a:pt x="1806" y="6651"/>
                      </a:cubicBezTo>
                      <a:lnTo>
                        <a:pt x="5485" y="5926"/>
                      </a:lnTo>
                      <a:lnTo>
                        <a:pt x="6689" y="2348"/>
                      </a:lnTo>
                      <a:cubicBezTo>
                        <a:pt x="6792" y="2044"/>
                        <a:pt x="7043" y="1841"/>
                        <a:pt x="7320" y="1841"/>
                      </a:cubicBezTo>
                      <a:close/>
                      <a:moveTo>
                        <a:pt x="10679" y="5892"/>
                      </a:moveTo>
                      <a:cubicBezTo>
                        <a:pt x="7695" y="5892"/>
                        <a:pt x="5281" y="8755"/>
                        <a:pt x="5281" y="12290"/>
                      </a:cubicBezTo>
                      <a:cubicBezTo>
                        <a:pt x="5281" y="15826"/>
                        <a:pt x="7695" y="18689"/>
                        <a:pt x="10679" y="18689"/>
                      </a:cubicBezTo>
                      <a:cubicBezTo>
                        <a:pt x="13661" y="18689"/>
                        <a:pt x="16076" y="15826"/>
                        <a:pt x="16076" y="12290"/>
                      </a:cubicBezTo>
                      <a:cubicBezTo>
                        <a:pt x="16076" y="8755"/>
                        <a:pt x="13661" y="5892"/>
                        <a:pt x="10679" y="5892"/>
                      </a:cubicBezTo>
                      <a:close/>
                      <a:moveTo>
                        <a:pt x="10261" y="7376"/>
                      </a:moveTo>
                      <a:cubicBezTo>
                        <a:pt x="11295" y="7282"/>
                        <a:pt x="12363" y="7653"/>
                        <a:pt x="13212" y="8516"/>
                      </a:cubicBezTo>
                      <a:cubicBezTo>
                        <a:pt x="14911" y="10240"/>
                        <a:pt x="15105" y="13280"/>
                        <a:pt x="13649" y="15294"/>
                      </a:cubicBezTo>
                      <a:cubicBezTo>
                        <a:pt x="12194" y="17308"/>
                        <a:pt x="9639" y="17537"/>
                        <a:pt x="7941" y="15812"/>
                      </a:cubicBezTo>
                      <a:cubicBezTo>
                        <a:pt x="6242" y="14086"/>
                        <a:pt x="6039" y="11058"/>
                        <a:pt x="7494" y="9045"/>
                      </a:cubicBezTo>
                      <a:cubicBezTo>
                        <a:pt x="8222" y="8038"/>
                        <a:pt x="9228" y="7470"/>
                        <a:pt x="10261" y="7376"/>
                      </a:cubicBezTo>
                      <a:close/>
                      <a:moveTo>
                        <a:pt x="10776" y="8838"/>
                      </a:moveTo>
                      <a:cubicBezTo>
                        <a:pt x="9285" y="8838"/>
                        <a:pt x="8077" y="10270"/>
                        <a:pt x="8077" y="12037"/>
                      </a:cubicBezTo>
                      <a:cubicBezTo>
                        <a:pt x="8077" y="12258"/>
                        <a:pt x="8229" y="12440"/>
                        <a:pt x="8417" y="12440"/>
                      </a:cubicBezTo>
                      <a:cubicBezTo>
                        <a:pt x="8603" y="12440"/>
                        <a:pt x="8756" y="12258"/>
                        <a:pt x="8756" y="12037"/>
                      </a:cubicBezTo>
                      <a:cubicBezTo>
                        <a:pt x="8756" y="10711"/>
                        <a:pt x="9657" y="9643"/>
                        <a:pt x="10776" y="9643"/>
                      </a:cubicBezTo>
                      <a:cubicBezTo>
                        <a:pt x="10962" y="9643"/>
                        <a:pt x="11116" y="9461"/>
                        <a:pt x="11116" y="9241"/>
                      </a:cubicBezTo>
                      <a:cubicBezTo>
                        <a:pt x="11116" y="9020"/>
                        <a:pt x="10962" y="8838"/>
                        <a:pt x="10776" y="8838"/>
                      </a:cubicBezTo>
                      <a:close/>
                    </a:path>
                  </a:pathLst>
                </a:custGeom>
                <a:solidFill>
                  <a:schemeClr val="accent1">
                    <a:lumMod val="10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6351159" y="1835605"/>
              <a:ext cx="2519810" cy="3672741"/>
              <a:chOff x="6085813" y="1835605"/>
              <a:chExt cx="2519810" cy="3672741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6085813" y="1835605"/>
                <a:ext cx="2519810" cy="1046441"/>
                <a:chOff x="875420" y="2600908"/>
                <a:chExt cx="2519810" cy="1046441"/>
              </a:xfrm>
            </p:grpSpPr>
            <p:sp>
              <p:nvSpPr>
                <p:cNvPr id="31" name="任意多边形 54"/>
                <p:cNvSpPr/>
                <p:nvPr/>
              </p:nvSpPr>
              <p:spPr>
                <a:xfrm>
                  <a:off x="875420" y="2617148"/>
                  <a:ext cx="218144" cy="2181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896" y="15577"/>
                      </a:moveTo>
                      <a:cubicBezTo>
                        <a:pt x="12144" y="16865"/>
                        <a:pt x="9844" y="18851"/>
                        <a:pt x="8177" y="21278"/>
                      </a:cubicBezTo>
                      <a:cubicBezTo>
                        <a:pt x="9017" y="21487"/>
                        <a:pt x="9895" y="21600"/>
                        <a:pt x="10801" y="21600"/>
                      </a:cubicBezTo>
                      <a:cubicBezTo>
                        <a:pt x="12429" y="21600"/>
                        <a:pt x="13973" y="21237"/>
                        <a:pt x="15358" y="20591"/>
                      </a:cubicBezTo>
                      <a:cubicBezTo>
                        <a:pt x="15580" y="19502"/>
                        <a:pt x="15699" y="18376"/>
                        <a:pt x="15699" y="17222"/>
                      </a:cubicBezTo>
                      <a:cubicBezTo>
                        <a:pt x="15699" y="16807"/>
                        <a:pt x="15679" y="16394"/>
                        <a:pt x="15648" y="15985"/>
                      </a:cubicBezTo>
                      <a:cubicBezTo>
                        <a:pt x="15371" y="15896"/>
                        <a:pt x="15116" y="15757"/>
                        <a:pt x="14896" y="15577"/>
                      </a:cubicBezTo>
                      <a:close/>
                      <a:moveTo>
                        <a:pt x="18049" y="2796"/>
                      </a:moveTo>
                      <a:cubicBezTo>
                        <a:pt x="16319" y="2963"/>
                        <a:pt x="14667" y="3397"/>
                        <a:pt x="13127" y="4050"/>
                      </a:cubicBezTo>
                      <a:cubicBezTo>
                        <a:pt x="13136" y="4125"/>
                        <a:pt x="13139" y="4202"/>
                        <a:pt x="13139" y="4280"/>
                      </a:cubicBezTo>
                      <a:cubicBezTo>
                        <a:pt x="13139" y="4642"/>
                        <a:pt x="13052" y="4984"/>
                        <a:pt x="12904" y="5289"/>
                      </a:cubicBezTo>
                      <a:cubicBezTo>
                        <a:pt x="14441" y="7094"/>
                        <a:pt x="15635" y="9198"/>
                        <a:pt x="16388" y="11500"/>
                      </a:cubicBezTo>
                      <a:cubicBezTo>
                        <a:pt x="17323" y="11517"/>
                        <a:pt x="18121" y="12090"/>
                        <a:pt x="18465" y="12903"/>
                      </a:cubicBezTo>
                      <a:cubicBezTo>
                        <a:pt x="19505" y="12797"/>
                        <a:pt x="20517" y="12599"/>
                        <a:pt x="21493" y="12312"/>
                      </a:cubicBezTo>
                      <a:cubicBezTo>
                        <a:pt x="21562" y="11817"/>
                        <a:pt x="21600" y="11314"/>
                        <a:pt x="21600" y="10799"/>
                      </a:cubicBezTo>
                      <a:cubicBezTo>
                        <a:pt x="21600" y="7626"/>
                        <a:pt x="20230" y="4772"/>
                        <a:pt x="18049" y="2796"/>
                      </a:cubicBezTo>
                      <a:close/>
                      <a:moveTo>
                        <a:pt x="13739" y="14349"/>
                      </a:moveTo>
                      <a:cubicBezTo>
                        <a:pt x="11074" y="13908"/>
                        <a:pt x="8601" y="12890"/>
                        <a:pt x="6450" y="11433"/>
                      </a:cubicBezTo>
                      <a:cubicBezTo>
                        <a:pt x="6101" y="11646"/>
                        <a:pt x="5691" y="11773"/>
                        <a:pt x="5251" y="11773"/>
                      </a:cubicBezTo>
                      <a:cubicBezTo>
                        <a:pt x="5090" y="11773"/>
                        <a:pt x="4933" y="11755"/>
                        <a:pt x="4781" y="11724"/>
                      </a:cubicBezTo>
                      <a:cubicBezTo>
                        <a:pt x="3750" y="13677"/>
                        <a:pt x="3093" y="15854"/>
                        <a:pt x="2903" y="18164"/>
                      </a:cubicBezTo>
                      <a:cubicBezTo>
                        <a:pt x="3931" y="19266"/>
                        <a:pt x="5186" y="20154"/>
                        <a:pt x="6595" y="20750"/>
                      </a:cubicBezTo>
                      <a:cubicBezTo>
                        <a:pt x="8345" y="18059"/>
                        <a:pt x="10792" y="15833"/>
                        <a:pt x="13739" y="14349"/>
                      </a:cubicBezTo>
                      <a:close/>
                      <a:moveTo>
                        <a:pt x="17258" y="15906"/>
                      </a:moveTo>
                      <a:cubicBezTo>
                        <a:pt x="17290" y="16340"/>
                        <a:pt x="17306" y="16780"/>
                        <a:pt x="17306" y="17222"/>
                      </a:cubicBezTo>
                      <a:cubicBezTo>
                        <a:pt x="17306" y="18003"/>
                        <a:pt x="17256" y="18770"/>
                        <a:pt x="17163" y="19525"/>
                      </a:cubicBezTo>
                      <a:cubicBezTo>
                        <a:pt x="18993" y="18186"/>
                        <a:pt x="20389" y="16288"/>
                        <a:pt x="21091" y="14080"/>
                      </a:cubicBezTo>
                      <a:cubicBezTo>
                        <a:pt x="20259" y="14281"/>
                        <a:pt x="19403" y="14425"/>
                        <a:pt x="18531" y="14508"/>
                      </a:cubicBezTo>
                      <a:cubicBezTo>
                        <a:pt x="18326" y="15137"/>
                        <a:pt x="17860" y="15646"/>
                        <a:pt x="17258" y="15906"/>
                      </a:cubicBezTo>
                      <a:close/>
                      <a:moveTo>
                        <a:pt x="14278" y="12804"/>
                      </a:moveTo>
                      <a:cubicBezTo>
                        <a:pt x="14421" y="12507"/>
                        <a:pt x="14624" y="12244"/>
                        <a:pt x="14874" y="12035"/>
                      </a:cubicBezTo>
                      <a:cubicBezTo>
                        <a:pt x="14196" y="9947"/>
                        <a:pt x="13122" y="8037"/>
                        <a:pt x="11738" y="6396"/>
                      </a:cubicBezTo>
                      <a:cubicBezTo>
                        <a:pt x="11462" y="6512"/>
                        <a:pt x="11160" y="6577"/>
                        <a:pt x="10842" y="6577"/>
                      </a:cubicBezTo>
                      <a:cubicBezTo>
                        <a:pt x="10343" y="6577"/>
                        <a:pt x="9883" y="6417"/>
                        <a:pt x="9507" y="6147"/>
                      </a:cubicBezTo>
                      <a:cubicBezTo>
                        <a:pt x="8673" y="6781"/>
                        <a:pt x="7903" y="7490"/>
                        <a:pt x="7202" y="8265"/>
                      </a:cubicBezTo>
                      <a:cubicBezTo>
                        <a:pt x="7421" y="8615"/>
                        <a:pt x="7550" y="9030"/>
                        <a:pt x="7550" y="9475"/>
                      </a:cubicBezTo>
                      <a:cubicBezTo>
                        <a:pt x="7550" y="9715"/>
                        <a:pt x="7513" y="9946"/>
                        <a:pt x="7444" y="10163"/>
                      </a:cubicBezTo>
                      <a:cubicBezTo>
                        <a:pt x="9459" y="11510"/>
                        <a:pt x="11779" y="12433"/>
                        <a:pt x="14278" y="12804"/>
                      </a:cubicBezTo>
                      <a:close/>
                      <a:moveTo>
                        <a:pt x="10842" y="1982"/>
                      </a:moveTo>
                      <a:cubicBezTo>
                        <a:pt x="11448" y="1982"/>
                        <a:pt x="11999" y="2219"/>
                        <a:pt x="12409" y="2604"/>
                      </a:cubicBezTo>
                      <a:cubicBezTo>
                        <a:pt x="13608" y="2088"/>
                        <a:pt x="14870" y="1692"/>
                        <a:pt x="16183" y="1439"/>
                      </a:cubicBezTo>
                      <a:cubicBezTo>
                        <a:pt x="14599" y="526"/>
                        <a:pt x="12761" y="0"/>
                        <a:pt x="10801" y="0"/>
                      </a:cubicBezTo>
                      <a:cubicBezTo>
                        <a:pt x="9464" y="0"/>
                        <a:pt x="8183" y="245"/>
                        <a:pt x="7001" y="690"/>
                      </a:cubicBezTo>
                      <a:cubicBezTo>
                        <a:pt x="7940" y="1152"/>
                        <a:pt x="8833" y="1693"/>
                        <a:pt x="9674" y="2303"/>
                      </a:cubicBezTo>
                      <a:cubicBezTo>
                        <a:pt x="10018" y="2100"/>
                        <a:pt x="10415" y="1982"/>
                        <a:pt x="10842" y="1982"/>
                      </a:cubicBezTo>
                      <a:close/>
                      <a:moveTo>
                        <a:pt x="2954" y="9475"/>
                      </a:moveTo>
                      <a:cubicBezTo>
                        <a:pt x="2954" y="9153"/>
                        <a:pt x="3021" y="8844"/>
                        <a:pt x="3141" y="8566"/>
                      </a:cubicBezTo>
                      <a:cubicBezTo>
                        <a:pt x="2404" y="7757"/>
                        <a:pt x="1736" y="6884"/>
                        <a:pt x="1151" y="5952"/>
                      </a:cubicBezTo>
                      <a:cubicBezTo>
                        <a:pt x="417" y="7410"/>
                        <a:pt x="0" y="9056"/>
                        <a:pt x="0" y="10799"/>
                      </a:cubicBezTo>
                      <a:cubicBezTo>
                        <a:pt x="0" y="12819"/>
                        <a:pt x="556" y="14708"/>
                        <a:pt x="1521" y="16325"/>
                      </a:cubicBezTo>
                      <a:cubicBezTo>
                        <a:pt x="1866" y="14381"/>
                        <a:pt x="2520" y="12545"/>
                        <a:pt x="3424" y="10861"/>
                      </a:cubicBezTo>
                      <a:cubicBezTo>
                        <a:pt x="3130" y="10477"/>
                        <a:pt x="2954" y="9996"/>
                        <a:pt x="2954" y="9475"/>
                      </a:cubicBezTo>
                      <a:close/>
                      <a:moveTo>
                        <a:pt x="5251" y="7176"/>
                      </a:moveTo>
                      <a:cubicBezTo>
                        <a:pt x="5487" y="7176"/>
                        <a:pt x="5715" y="7213"/>
                        <a:pt x="5930" y="7278"/>
                      </a:cubicBezTo>
                      <a:cubicBezTo>
                        <a:pt x="6738" y="6372"/>
                        <a:pt x="7636" y="5547"/>
                        <a:pt x="8608" y="4813"/>
                      </a:cubicBezTo>
                      <a:cubicBezTo>
                        <a:pt x="8567" y="4642"/>
                        <a:pt x="8543" y="4464"/>
                        <a:pt x="8543" y="4280"/>
                      </a:cubicBezTo>
                      <a:cubicBezTo>
                        <a:pt x="8543" y="4026"/>
                        <a:pt x="8587" y="3781"/>
                        <a:pt x="8663" y="3552"/>
                      </a:cubicBezTo>
                      <a:cubicBezTo>
                        <a:pt x="7575" y="2770"/>
                        <a:pt x="6391" y="2115"/>
                        <a:pt x="5131" y="1609"/>
                      </a:cubicBezTo>
                      <a:cubicBezTo>
                        <a:pt x="3949" y="2338"/>
                        <a:pt x="2920" y="3289"/>
                        <a:pt x="2099" y="4405"/>
                      </a:cubicBezTo>
                      <a:cubicBezTo>
                        <a:pt x="2708" y="5484"/>
                        <a:pt x="3433" y="6491"/>
                        <a:pt x="4256" y="7407"/>
                      </a:cubicBezTo>
                      <a:cubicBezTo>
                        <a:pt x="4557" y="7261"/>
                        <a:pt x="4895" y="7176"/>
                        <a:pt x="5251" y="717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文本框 55"/>
                <p:cNvSpPr txBox="1"/>
                <p:nvPr/>
              </p:nvSpPr>
              <p:spPr>
                <a:xfrm>
                  <a:off x="1371496" y="2908685"/>
                  <a:ext cx="2023734" cy="7386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/>
                    <a:t>此部分内容作为文字排版占位显示</a:t>
                  </a:r>
                  <a:br>
                    <a:rPr lang="zh-CN" altLang="en-US" sz="1000"/>
                  </a:br>
                  <a:r>
                    <a:rPr lang="zh-CN" altLang="en-US" sz="1000"/>
                    <a:t>（建议使用主题字体）</a:t>
                  </a: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1371496" y="2600908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</a:rPr>
                    <a:t>标题文本预设</a:t>
                  </a:r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6085813" y="3208423"/>
                <a:ext cx="2519810" cy="861775"/>
                <a:chOff x="3365004" y="2600908"/>
                <a:chExt cx="2519810" cy="861775"/>
              </a:xfrm>
            </p:grpSpPr>
            <p:sp>
              <p:nvSpPr>
                <p:cNvPr id="27" name="文本框 58"/>
                <p:cNvSpPr txBox="1"/>
                <p:nvPr/>
              </p:nvSpPr>
              <p:spPr>
                <a:xfrm>
                  <a:off x="3930524" y="2908685"/>
                  <a:ext cx="1954290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/>
                    <a:t>此部分内容作为文字排版占位显示</a:t>
                  </a:r>
                  <a:br>
                    <a:rPr lang="zh-CN" altLang="en-US" sz="1000"/>
                  </a:br>
                  <a:r>
                    <a:rPr lang="zh-CN" altLang="en-US" sz="1000"/>
                    <a:t>（建议使用主题字体）</a:t>
                  </a:r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3365004" y="2600908"/>
                  <a:ext cx="2263151" cy="307777"/>
                  <a:chOff x="3365004" y="2600908"/>
                  <a:chExt cx="2263151" cy="307777"/>
                </a:xfrm>
              </p:grpSpPr>
              <p:sp>
                <p:nvSpPr>
                  <p:cNvPr id="29" name="任意多边形 60"/>
                  <p:cNvSpPr/>
                  <p:nvPr/>
                </p:nvSpPr>
                <p:spPr>
                  <a:xfrm>
                    <a:off x="3365004" y="2623756"/>
                    <a:ext cx="269643" cy="2049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54" h="21471" extrusionOk="0">
                        <a:moveTo>
                          <a:pt x="18030" y="19454"/>
                        </a:moveTo>
                        <a:cubicBezTo>
                          <a:pt x="17963" y="19996"/>
                          <a:pt x="19394" y="20889"/>
                          <a:pt x="19531" y="19301"/>
                        </a:cubicBezTo>
                        <a:cubicBezTo>
                          <a:pt x="20145" y="12136"/>
                          <a:pt x="19088" y="10075"/>
                          <a:pt x="19088" y="10075"/>
                        </a:cubicBezTo>
                        <a:lnTo>
                          <a:pt x="17606" y="11177"/>
                        </a:lnTo>
                        <a:cubicBezTo>
                          <a:pt x="17606" y="11177"/>
                          <a:pt x="18863" y="12767"/>
                          <a:pt x="18030" y="19454"/>
                        </a:cubicBezTo>
                        <a:close/>
                        <a:moveTo>
                          <a:pt x="20733" y="6972"/>
                        </a:moveTo>
                        <a:lnTo>
                          <a:pt x="11887" y="388"/>
                        </a:lnTo>
                        <a:cubicBezTo>
                          <a:pt x="11194" y="-129"/>
                          <a:pt x="10060" y="-129"/>
                          <a:pt x="9367" y="388"/>
                        </a:cubicBezTo>
                        <a:lnTo>
                          <a:pt x="519" y="6972"/>
                        </a:lnTo>
                        <a:cubicBezTo>
                          <a:pt x="-173" y="7489"/>
                          <a:pt x="-173" y="8333"/>
                          <a:pt x="519" y="8848"/>
                        </a:cubicBezTo>
                        <a:lnTo>
                          <a:pt x="9367" y="15434"/>
                        </a:lnTo>
                        <a:cubicBezTo>
                          <a:pt x="10060" y="15950"/>
                          <a:pt x="11194" y="15950"/>
                          <a:pt x="11887" y="15434"/>
                        </a:cubicBezTo>
                        <a:lnTo>
                          <a:pt x="17606" y="11177"/>
                        </a:lnTo>
                        <a:lnTo>
                          <a:pt x="11405" y="9246"/>
                        </a:lnTo>
                        <a:cubicBezTo>
                          <a:pt x="11166" y="9325"/>
                          <a:pt x="10902" y="9369"/>
                          <a:pt x="10627" y="9369"/>
                        </a:cubicBezTo>
                        <a:cubicBezTo>
                          <a:pt x="9510" y="9369"/>
                          <a:pt x="8604" y="8653"/>
                          <a:pt x="8604" y="7770"/>
                        </a:cubicBezTo>
                        <a:cubicBezTo>
                          <a:pt x="8604" y="6886"/>
                          <a:pt x="9510" y="6170"/>
                          <a:pt x="10627" y="6170"/>
                        </a:cubicBezTo>
                        <a:cubicBezTo>
                          <a:pt x="11495" y="6170"/>
                          <a:pt x="12232" y="6603"/>
                          <a:pt x="12520" y="7209"/>
                        </a:cubicBezTo>
                        <a:lnTo>
                          <a:pt x="19088" y="10075"/>
                        </a:lnTo>
                        <a:lnTo>
                          <a:pt x="20733" y="8848"/>
                        </a:lnTo>
                        <a:cubicBezTo>
                          <a:pt x="21427" y="8333"/>
                          <a:pt x="21427" y="7489"/>
                          <a:pt x="20733" y="6972"/>
                        </a:cubicBezTo>
                        <a:close/>
                        <a:moveTo>
                          <a:pt x="3508" y="13898"/>
                        </a:moveTo>
                        <a:cubicBezTo>
                          <a:pt x="4002" y="16554"/>
                          <a:pt x="4628" y="17714"/>
                          <a:pt x="6720" y="18930"/>
                        </a:cubicBezTo>
                        <a:cubicBezTo>
                          <a:pt x="8812" y="20144"/>
                          <a:pt x="9807" y="21471"/>
                          <a:pt x="10627" y="21471"/>
                        </a:cubicBezTo>
                        <a:cubicBezTo>
                          <a:pt x="11447" y="21471"/>
                          <a:pt x="12378" y="20309"/>
                          <a:pt x="14470" y="19093"/>
                        </a:cubicBezTo>
                        <a:cubicBezTo>
                          <a:pt x="16562" y="17877"/>
                          <a:pt x="16004" y="17508"/>
                          <a:pt x="16497" y="14853"/>
                        </a:cubicBezTo>
                        <a:lnTo>
                          <a:pt x="10627" y="18646"/>
                        </a:lnTo>
                        <a:cubicBezTo>
                          <a:pt x="10627" y="18646"/>
                          <a:pt x="3508" y="13898"/>
                          <a:pt x="3508" y="13898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0" name="矩形 29"/>
                  <p:cNvSpPr/>
                  <p:nvPr/>
                </p:nvSpPr>
                <p:spPr>
                  <a:xfrm>
                    <a:off x="3930524" y="2600908"/>
                    <a:ext cx="1697631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>
                        <a:solidFill>
                          <a:schemeClr val="accent2"/>
                        </a:solidFill>
                      </a:rPr>
                      <a:t>标题文本预设</a:t>
                    </a:r>
                  </a:p>
                </p:txBody>
              </p:sp>
            </p:grpSp>
          </p:grpSp>
          <p:grpSp>
            <p:nvGrpSpPr>
              <p:cNvPr id="23" name="组合 22"/>
              <p:cNvGrpSpPr/>
              <p:nvPr/>
            </p:nvGrpSpPr>
            <p:grpSpPr>
              <a:xfrm>
                <a:off x="6085813" y="4506259"/>
                <a:ext cx="2519810" cy="1002087"/>
                <a:chOff x="3390754" y="4134268"/>
                <a:chExt cx="2519810" cy="1002087"/>
              </a:xfrm>
            </p:grpSpPr>
            <p:sp>
              <p:nvSpPr>
                <p:cNvPr id="24" name="任意多边形 67"/>
                <p:cNvSpPr/>
                <p:nvPr/>
              </p:nvSpPr>
              <p:spPr>
                <a:xfrm>
                  <a:off x="3390754" y="4134268"/>
                  <a:ext cx="218144" cy="2272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630" h="21387" extrusionOk="0">
                      <a:moveTo>
                        <a:pt x="15651" y="10439"/>
                      </a:moveTo>
                      <a:cubicBezTo>
                        <a:pt x="14876" y="10985"/>
                        <a:pt x="13809" y="10794"/>
                        <a:pt x="13267" y="10015"/>
                      </a:cubicBezTo>
                      <a:cubicBezTo>
                        <a:pt x="12724" y="9235"/>
                        <a:pt x="12913" y="8160"/>
                        <a:pt x="13688" y="7614"/>
                      </a:cubicBezTo>
                      <a:cubicBezTo>
                        <a:pt x="14302" y="7180"/>
                        <a:pt x="15100" y="7212"/>
                        <a:pt x="15674" y="7633"/>
                      </a:cubicBezTo>
                      <a:cubicBezTo>
                        <a:pt x="15386" y="7808"/>
                        <a:pt x="15187" y="7909"/>
                        <a:pt x="15149" y="7927"/>
                      </a:cubicBezTo>
                      <a:cubicBezTo>
                        <a:pt x="14829" y="8080"/>
                        <a:pt x="14692" y="8465"/>
                        <a:pt x="14842" y="8787"/>
                      </a:cubicBezTo>
                      <a:cubicBezTo>
                        <a:pt x="14952" y="9021"/>
                        <a:pt x="15183" y="9159"/>
                        <a:pt x="15425" y="9159"/>
                      </a:cubicBezTo>
                      <a:cubicBezTo>
                        <a:pt x="15515" y="9159"/>
                        <a:pt x="15608" y="9138"/>
                        <a:pt x="15698" y="9096"/>
                      </a:cubicBezTo>
                      <a:cubicBezTo>
                        <a:pt x="15903" y="8999"/>
                        <a:pt x="16125" y="8881"/>
                        <a:pt x="16356" y="8743"/>
                      </a:cubicBezTo>
                      <a:cubicBezTo>
                        <a:pt x="16460" y="9377"/>
                        <a:pt x="16209" y="10045"/>
                        <a:pt x="15651" y="10439"/>
                      </a:cubicBezTo>
                      <a:close/>
                      <a:moveTo>
                        <a:pt x="20298" y="434"/>
                      </a:moveTo>
                      <a:cubicBezTo>
                        <a:pt x="20181" y="97"/>
                        <a:pt x="19814" y="-81"/>
                        <a:pt x="19481" y="36"/>
                      </a:cubicBezTo>
                      <a:cubicBezTo>
                        <a:pt x="19146" y="153"/>
                        <a:pt x="18970" y="523"/>
                        <a:pt x="19086" y="859"/>
                      </a:cubicBezTo>
                      <a:cubicBezTo>
                        <a:pt x="20075" y="3715"/>
                        <a:pt x="18112" y="5846"/>
                        <a:pt x="16617" y="6988"/>
                      </a:cubicBezTo>
                      <a:lnTo>
                        <a:pt x="16012" y="6118"/>
                      </a:lnTo>
                      <a:cubicBezTo>
                        <a:pt x="15810" y="5827"/>
                        <a:pt x="15355" y="5583"/>
                        <a:pt x="15003" y="5578"/>
                      </a:cubicBezTo>
                      <a:lnTo>
                        <a:pt x="11612" y="5594"/>
                      </a:lnTo>
                      <a:cubicBezTo>
                        <a:pt x="11260" y="5588"/>
                        <a:pt x="10735" y="5751"/>
                        <a:pt x="10445" y="5955"/>
                      </a:cubicBezTo>
                      <a:lnTo>
                        <a:pt x="457" y="13000"/>
                      </a:lnTo>
                      <a:cubicBezTo>
                        <a:pt x="-27" y="13341"/>
                        <a:pt x="-145" y="14013"/>
                        <a:pt x="194" y="14500"/>
                      </a:cubicBezTo>
                      <a:lnTo>
                        <a:pt x="4734" y="21032"/>
                      </a:lnTo>
                      <a:cubicBezTo>
                        <a:pt x="5073" y="21519"/>
                        <a:pt x="5618" y="21461"/>
                        <a:pt x="6101" y="21120"/>
                      </a:cubicBezTo>
                      <a:lnTo>
                        <a:pt x="16090" y="14075"/>
                      </a:lnTo>
                      <a:cubicBezTo>
                        <a:pt x="16378" y="13870"/>
                        <a:pt x="16709" y="13429"/>
                        <a:pt x="16826" y="13093"/>
                      </a:cubicBezTo>
                      <a:lnTo>
                        <a:pt x="17888" y="9729"/>
                      </a:lnTo>
                      <a:cubicBezTo>
                        <a:pt x="18003" y="9393"/>
                        <a:pt x="17932" y="8880"/>
                        <a:pt x="17730" y="8589"/>
                      </a:cubicBezTo>
                      <a:lnTo>
                        <a:pt x="17361" y="8058"/>
                      </a:lnTo>
                      <a:cubicBezTo>
                        <a:pt x="19371" y="6513"/>
                        <a:pt x="21455" y="3778"/>
                        <a:pt x="20298" y="43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文本框 68"/>
                <p:cNvSpPr txBox="1"/>
                <p:nvPr/>
              </p:nvSpPr>
              <p:spPr>
                <a:xfrm>
                  <a:off x="3930524" y="4443858"/>
                  <a:ext cx="1980040" cy="6924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/>
                    <a:t>此部分内容作为文字排版占位显示</a:t>
                  </a:r>
                  <a:br>
                    <a:rPr lang="zh-CN" altLang="en-US" sz="1000"/>
                  </a:br>
                  <a:r>
                    <a:rPr lang="zh-CN" altLang="en-US" sz="1000"/>
                    <a:t>（建议使用主题字体）</a:t>
                  </a: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3930524" y="4136081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3"/>
                      </a:solidFill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6" name="组合 5"/>
            <p:cNvGrpSpPr/>
            <p:nvPr/>
          </p:nvGrpSpPr>
          <p:grpSpPr>
            <a:xfrm>
              <a:off x="8870969" y="1851845"/>
              <a:ext cx="2508258" cy="3534242"/>
              <a:chOff x="8870969" y="1851845"/>
              <a:chExt cx="2508258" cy="3534242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8870969" y="3224663"/>
                <a:ext cx="2508258" cy="861775"/>
                <a:chOff x="875420" y="4136081"/>
                <a:chExt cx="2508258" cy="861775"/>
              </a:xfrm>
            </p:grpSpPr>
            <p:sp>
              <p:nvSpPr>
                <p:cNvPr id="18" name="任意多边形 63"/>
                <p:cNvSpPr/>
                <p:nvPr/>
              </p:nvSpPr>
              <p:spPr>
                <a:xfrm>
                  <a:off x="875420" y="4147203"/>
                  <a:ext cx="218144" cy="2013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38" y="6750"/>
                      </a:moveTo>
                      <a:cubicBezTo>
                        <a:pt x="19938" y="7481"/>
                        <a:pt x="19530" y="8241"/>
                        <a:pt x="18712" y="9028"/>
                      </a:cubicBezTo>
                      <a:cubicBezTo>
                        <a:pt x="17894" y="9816"/>
                        <a:pt x="16875" y="10345"/>
                        <a:pt x="15655" y="10618"/>
                      </a:cubicBezTo>
                      <a:cubicBezTo>
                        <a:pt x="16295" y="9099"/>
                        <a:pt x="16616" y="7359"/>
                        <a:pt x="16616" y="5400"/>
                      </a:cubicBezTo>
                      <a:lnTo>
                        <a:pt x="19938" y="5400"/>
                      </a:lnTo>
                      <a:cubicBezTo>
                        <a:pt x="19938" y="5400"/>
                        <a:pt x="19938" y="6750"/>
                        <a:pt x="19938" y="6750"/>
                      </a:cubicBezTo>
                      <a:close/>
                      <a:moveTo>
                        <a:pt x="2889" y="9028"/>
                      </a:moveTo>
                      <a:cubicBezTo>
                        <a:pt x="2070" y="8241"/>
                        <a:pt x="1662" y="7481"/>
                        <a:pt x="1662" y="6750"/>
                      </a:cubicBezTo>
                      <a:lnTo>
                        <a:pt x="1662" y="5400"/>
                      </a:lnTo>
                      <a:lnTo>
                        <a:pt x="4984" y="5400"/>
                      </a:lnTo>
                      <a:cubicBezTo>
                        <a:pt x="4984" y="7359"/>
                        <a:pt x="5305" y="9098"/>
                        <a:pt x="5945" y="10617"/>
                      </a:cubicBezTo>
                      <a:cubicBezTo>
                        <a:pt x="4725" y="10345"/>
                        <a:pt x="3706" y="9815"/>
                        <a:pt x="2889" y="9028"/>
                      </a:cubicBezTo>
                      <a:cubicBezTo>
                        <a:pt x="2889" y="9028"/>
                        <a:pt x="2889" y="9028"/>
                        <a:pt x="2889" y="9028"/>
                      </a:cubicBezTo>
                      <a:close/>
                      <a:moveTo>
                        <a:pt x="21237" y="3993"/>
                      </a:moveTo>
                      <a:cubicBezTo>
                        <a:pt x="20994" y="3731"/>
                        <a:pt x="20700" y="3600"/>
                        <a:pt x="20354" y="3600"/>
                      </a:cubicBezTo>
                      <a:lnTo>
                        <a:pt x="16616" y="3600"/>
                      </a:lnTo>
                      <a:lnTo>
                        <a:pt x="16616" y="2250"/>
                      </a:lnTo>
                      <a:cubicBezTo>
                        <a:pt x="16616" y="1631"/>
                        <a:pt x="16413" y="1102"/>
                        <a:pt x="16006" y="661"/>
                      </a:cubicBezTo>
                      <a:cubicBezTo>
                        <a:pt x="15599" y="220"/>
                        <a:pt x="15109" y="0"/>
                        <a:pt x="14538" y="0"/>
                      </a:cubicBezTo>
                      <a:lnTo>
                        <a:pt x="7062" y="0"/>
                      </a:lnTo>
                      <a:cubicBezTo>
                        <a:pt x="6491" y="0"/>
                        <a:pt x="6001" y="220"/>
                        <a:pt x="5595" y="661"/>
                      </a:cubicBezTo>
                      <a:cubicBezTo>
                        <a:pt x="5188" y="1102"/>
                        <a:pt x="4984" y="1631"/>
                        <a:pt x="4984" y="2250"/>
                      </a:cubicBezTo>
                      <a:lnTo>
                        <a:pt x="4984" y="3600"/>
                      </a:lnTo>
                      <a:lnTo>
                        <a:pt x="1246" y="3600"/>
                      </a:lnTo>
                      <a:cubicBezTo>
                        <a:pt x="900" y="3600"/>
                        <a:pt x="606" y="3731"/>
                        <a:pt x="363" y="3993"/>
                      </a:cubicBezTo>
                      <a:cubicBezTo>
                        <a:pt x="121" y="4256"/>
                        <a:pt x="0" y="4575"/>
                        <a:pt x="0" y="4950"/>
                      </a:cubicBezTo>
                      <a:lnTo>
                        <a:pt x="0" y="6750"/>
                      </a:lnTo>
                      <a:cubicBezTo>
                        <a:pt x="0" y="7416"/>
                        <a:pt x="180" y="8086"/>
                        <a:pt x="538" y="8761"/>
                      </a:cubicBezTo>
                      <a:cubicBezTo>
                        <a:pt x="898" y="9436"/>
                        <a:pt x="1382" y="10045"/>
                        <a:pt x="1992" y="10589"/>
                      </a:cubicBezTo>
                      <a:cubicBezTo>
                        <a:pt x="2602" y="11132"/>
                        <a:pt x="3351" y="11590"/>
                        <a:pt x="4238" y="11960"/>
                      </a:cubicBezTo>
                      <a:cubicBezTo>
                        <a:pt x="5125" y="12331"/>
                        <a:pt x="6058" y="12539"/>
                        <a:pt x="7036" y="12585"/>
                      </a:cubicBezTo>
                      <a:cubicBezTo>
                        <a:pt x="7399" y="13092"/>
                        <a:pt x="7810" y="13538"/>
                        <a:pt x="8269" y="13922"/>
                      </a:cubicBezTo>
                      <a:cubicBezTo>
                        <a:pt x="8598" y="14241"/>
                        <a:pt x="8824" y="14580"/>
                        <a:pt x="8950" y="14941"/>
                      </a:cubicBezTo>
                      <a:cubicBezTo>
                        <a:pt x="9076" y="15303"/>
                        <a:pt x="9139" y="15722"/>
                        <a:pt x="9139" y="16200"/>
                      </a:cubicBezTo>
                      <a:cubicBezTo>
                        <a:pt x="9139" y="16706"/>
                        <a:pt x="9006" y="17132"/>
                        <a:pt x="8743" y="17480"/>
                      </a:cubicBezTo>
                      <a:cubicBezTo>
                        <a:pt x="8479" y="17827"/>
                        <a:pt x="8057" y="18000"/>
                        <a:pt x="7477" y="18000"/>
                      </a:cubicBezTo>
                      <a:cubicBezTo>
                        <a:pt x="6828" y="18000"/>
                        <a:pt x="6250" y="18213"/>
                        <a:pt x="5744" y="18640"/>
                      </a:cubicBezTo>
                      <a:cubicBezTo>
                        <a:pt x="5238" y="19067"/>
                        <a:pt x="4984" y="19603"/>
                        <a:pt x="4984" y="20250"/>
                      </a:cubicBezTo>
                      <a:lnTo>
                        <a:pt x="4984" y="21150"/>
                      </a:lnTo>
                      <a:cubicBezTo>
                        <a:pt x="4984" y="21281"/>
                        <a:pt x="5023" y="21389"/>
                        <a:pt x="5101" y="21474"/>
                      </a:cubicBezTo>
                      <a:cubicBezTo>
                        <a:pt x="5180" y="21558"/>
                        <a:pt x="5278" y="21600"/>
                        <a:pt x="5400" y="21600"/>
                      </a:cubicBezTo>
                      <a:lnTo>
                        <a:pt x="16200" y="21600"/>
                      </a:lnTo>
                      <a:cubicBezTo>
                        <a:pt x="16322" y="21600"/>
                        <a:pt x="16421" y="21558"/>
                        <a:pt x="16499" y="21474"/>
                      </a:cubicBezTo>
                      <a:cubicBezTo>
                        <a:pt x="16577" y="21389"/>
                        <a:pt x="16616" y="21281"/>
                        <a:pt x="16616" y="21150"/>
                      </a:cubicBezTo>
                      <a:lnTo>
                        <a:pt x="16616" y="20250"/>
                      </a:lnTo>
                      <a:cubicBezTo>
                        <a:pt x="16616" y="19603"/>
                        <a:pt x="16362" y="19067"/>
                        <a:pt x="15856" y="18640"/>
                      </a:cubicBezTo>
                      <a:cubicBezTo>
                        <a:pt x="15349" y="18213"/>
                        <a:pt x="14772" y="18000"/>
                        <a:pt x="14123" y="18000"/>
                      </a:cubicBezTo>
                      <a:cubicBezTo>
                        <a:pt x="13543" y="18000"/>
                        <a:pt x="13121" y="17827"/>
                        <a:pt x="12857" y="17480"/>
                      </a:cubicBezTo>
                      <a:cubicBezTo>
                        <a:pt x="12594" y="17132"/>
                        <a:pt x="12462" y="16706"/>
                        <a:pt x="12462" y="16200"/>
                      </a:cubicBezTo>
                      <a:cubicBezTo>
                        <a:pt x="12462" y="15722"/>
                        <a:pt x="12524" y="15303"/>
                        <a:pt x="12650" y="14941"/>
                      </a:cubicBezTo>
                      <a:cubicBezTo>
                        <a:pt x="12776" y="14580"/>
                        <a:pt x="13003" y="14241"/>
                        <a:pt x="13331" y="13922"/>
                      </a:cubicBezTo>
                      <a:cubicBezTo>
                        <a:pt x="13790" y="13537"/>
                        <a:pt x="14201" y="13092"/>
                        <a:pt x="14564" y="12585"/>
                      </a:cubicBezTo>
                      <a:cubicBezTo>
                        <a:pt x="15543" y="12539"/>
                        <a:pt x="16475" y="12331"/>
                        <a:pt x="17362" y="11960"/>
                      </a:cubicBezTo>
                      <a:cubicBezTo>
                        <a:pt x="18249" y="11590"/>
                        <a:pt x="18998" y="11132"/>
                        <a:pt x="19608" y="10589"/>
                      </a:cubicBezTo>
                      <a:cubicBezTo>
                        <a:pt x="20218" y="10045"/>
                        <a:pt x="20702" y="9436"/>
                        <a:pt x="21062" y="8761"/>
                      </a:cubicBezTo>
                      <a:cubicBezTo>
                        <a:pt x="21420" y="8086"/>
                        <a:pt x="21600" y="7416"/>
                        <a:pt x="21600" y="6750"/>
                      </a:cubicBezTo>
                      <a:lnTo>
                        <a:pt x="21600" y="4950"/>
                      </a:lnTo>
                      <a:cubicBezTo>
                        <a:pt x="21600" y="4575"/>
                        <a:pt x="21479" y="4256"/>
                        <a:pt x="21237" y="3993"/>
                      </a:cubicBezTo>
                      <a:cubicBezTo>
                        <a:pt x="21237" y="3993"/>
                        <a:pt x="21237" y="3993"/>
                        <a:pt x="21237" y="399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" name="文本框 64"/>
                <p:cNvSpPr txBox="1"/>
                <p:nvPr/>
              </p:nvSpPr>
              <p:spPr>
                <a:xfrm>
                  <a:off x="1371496" y="4443858"/>
                  <a:ext cx="2012182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/>
                    <a:t>此部分内容作为文字排版占位显示</a:t>
                  </a:r>
                  <a:br>
                    <a:rPr lang="zh-CN" altLang="en-US" sz="1000"/>
                  </a:br>
                  <a:r>
                    <a:rPr lang="zh-CN" altLang="en-US" sz="1000"/>
                    <a:t>（建议使用主题字体）</a:t>
                  </a:r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>
                  <a:off x="1371496" y="4136081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4"/>
                      </a:solidFill>
                    </a:rPr>
                    <a:t>标题文本预设</a:t>
                  </a:r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8870969" y="1851845"/>
                <a:ext cx="2508258" cy="1000274"/>
                <a:chOff x="5924032" y="2600908"/>
                <a:chExt cx="2508258" cy="1000274"/>
              </a:xfrm>
            </p:grpSpPr>
            <p:sp>
              <p:nvSpPr>
                <p:cNvPr id="14" name="文本框 89"/>
                <p:cNvSpPr txBox="1"/>
                <p:nvPr/>
              </p:nvSpPr>
              <p:spPr>
                <a:xfrm>
                  <a:off x="6489552" y="2908685"/>
                  <a:ext cx="1942738" cy="6924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</a:t>
                  </a:r>
                  <a:b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</a:rPr>
                  </a:br>
                  <a:r>
                    <a:rPr lang="zh-CN" altLang="en-US" sz="1000">
                      <a:solidFill>
                        <a:schemeClr val="dk1">
                          <a:lumMod val="100000"/>
                        </a:schemeClr>
                      </a:solidFill>
                    </a:rPr>
                    <a:t>（建议使用主题字体）</a:t>
                  </a:r>
                </a:p>
              </p:txBody>
            </p:sp>
            <p:grpSp>
              <p:nvGrpSpPr>
                <p:cNvPr id="15" name="组合 14"/>
                <p:cNvGrpSpPr/>
                <p:nvPr/>
              </p:nvGrpSpPr>
              <p:grpSpPr>
                <a:xfrm>
                  <a:off x="5924032" y="2600908"/>
                  <a:ext cx="2263151" cy="307777"/>
                  <a:chOff x="5924032" y="2600908"/>
                  <a:chExt cx="2263151" cy="307777"/>
                </a:xfrm>
              </p:grpSpPr>
              <p:sp>
                <p:nvSpPr>
                  <p:cNvPr id="16" name="任意多边形 94"/>
                  <p:cNvSpPr/>
                  <p:nvPr/>
                </p:nvSpPr>
                <p:spPr>
                  <a:xfrm>
                    <a:off x="5924032" y="2642360"/>
                    <a:ext cx="269643" cy="167720"/>
                  </a:xfrm>
                  <a:custGeom>
                    <a:avLst/>
                    <a:gdLst>
                      <a:gd name="connsiteX0" fmla="*/ 308536 w 331788"/>
                      <a:gd name="connsiteY0" fmla="*/ 66675 h 206375"/>
                      <a:gd name="connsiteX1" fmla="*/ 314995 w 331788"/>
                      <a:gd name="connsiteY1" fmla="*/ 66675 h 206375"/>
                      <a:gd name="connsiteX2" fmla="*/ 331788 w 331788"/>
                      <a:gd name="connsiteY2" fmla="*/ 83491 h 206375"/>
                      <a:gd name="connsiteX3" fmla="*/ 331788 w 331788"/>
                      <a:gd name="connsiteY3" fmla="*/ 189559 h 206375"/>
                      <a:gd name="connsiteX4" fmla="*/ 314995 w 331788"/>
                      <a:gd name="connsiteY4" fmla="*/ 206375 h 206375"/>
                      <a:gd name="connsiteX5" fmla="*/ 85056 w 331788"/>
                      <a:gd name="connsiteY5" fmla="*/ 206375 h 206375"/>
                      <a:gd name="connsiteX6" fmla="*/ 68263 w 331788"/>
                      <a:gd name="connsiteY6" fmla="*/ 189559 h 206375"/>
                      <a:gd name="connsiteX7" fmla="*/ 68263 w 331788"/>
                      <a:gd name="connsiteY7" fmla="*/ 183092 h 206375"/>
                      <a:gd name="connsiteX8" fmla="*/ 281408 w 331788"/>
                      <a:gd name="connsiteY8" fmla="*/ 183092 h 206375"/>
                      <a:gd name="connsiteX9" fmla="*/ 308536 w 331788"/>
                      <a:gd name="connsiteY9" fmla="*/ 155928 h 206375"/>
                      <a:gd name="connsiteX10" fmla="*/ 308536 w 331788"/>
                      <a:gd name="connsiteY10" fmla="*/ 66675 h 206375"/>
                      <a:gd name="connsiteX11" fmla="*/ 275059 w 331788"/>
                      <a:gd name="connsiteY11" fmla="*/ 33338 h 206375"/>
                      <a:gd name="connsiteX12" fmla="*/ 281557 w 331788"/>
                      <a:gd name="connsiteY12" fmla="*/ 33338 h 206375"/>
                      <a:gd name="connsiteX13" fmla="*/ 298451 w 331788"/>
                      <a:gd name="connsiteY13" fmla="*/ 50154 h 206375"/>
                      <a:gd name="connsiteX14" fmla="*/ 298451 w 331788"/>
                      <a:gd name="connsiteY14" fmla="*/ 156222 h 206375"/>
                      <a:gd name="connsiteX15" fmla="*/ 281557 w 331788"/>
                      <a:gd name="connsiteY15" fmla="*/ 173038 h 206375"/>
                      <a:gd name="connsiteX16" fmla="*/ 50232 w 331788"/>
                      <a:gd name="connsiteY16" fmla="*/ 173038 h 206375"/>
                      <a:gd name="connsiteX17" fmla="*/ 33338 w 331788"/>
                      <a:gd name="connsiteY17" fmla="*/ 156222 h 206375"/>
                      <a:gd name="connsiteX18" fmla="*/ 33338 w 331788"/>
                      <a:gd name="connsiteY18" fmla="*/ 149755 h 206375"/>
                      <a:gd name="connsiteX19" fmla="*/ 247768 w 331788"/>
                      <a:gd name="connsiteY19" fmla="*/ 149755 h 206375"/>
                      <a:gd name="connsiteX20" fmla="*/ 275059 w 331788"/>
                      <a:gd name="connsiteY20" fmla="*/ 122591 h 206375"/>
                      <a:gd name="connsiteX21" fmla="*/ 275059 w 331788"/>
                      <a:gd name="connsiteY21" fmla="*/ 33338 h 206375"/>
                      <a:gd name="connsiteX22" fmla="*/ 99109 w 331788"/>
                      <a:gd name="connsiteY22" fmla="*/ 21630 h 206375"/>
                      <a:gd name="connsiteX23" fmla="*/ 97823 w 331788"/>
                      <a:gd name="connsiteY23" fmla="*/ 22920 h 206375"/>
                      <a:gd name="connsiteX24" fmla="*/ 95250 w 331788"/>
                      <a:gd name="connsiteY24" fmla="*/ 28079 h 206375"/>
                      <a:gd name="connsiteX25" fmla="*/ 96536 w 331788"/>
                      <a:gd name="connsiteY25" fmla="*/ 31949 h 206375"/>
                      <a:gd name="connsiteX26" fmla="*/ 97823 w 331788"/>
                      <a:gd name="connsiteY26" fmla="*/ 33238 h 206375"/>
                      <a:gd name="connsiteX27" fmla="*/ 118406 w 331788"/>
                      <a:gd name="connsiteY27" fmla="*/ 66775 h 206375"/>
                      <a:gd name="connsiteX28" fmla="*/ 119692 w 331788"/>
                      <a:gd name="connsiteY28" fmla="*/ 68064 h 206375"/>
                      <a:gd name="connsiteX29" fmla="*/ 111974 w 331788"/>
                      <a:gd name="connsiteY29" fmla="*/ 68064 h 206375"/>
                      <a:gd name="connsiteX30" fmla="*/ 104255 w 331788"/>
                      <a:gd name="connsiteY30" fmla="*/ 75804 h 206375"/>
                      <a:gd name="connsiteX31" fmla="*/ 111974 w 331788"/>
                      <a:gd name="connsiteY31" fmla="*/ 83543 h 206375"/>
                      <a:gd name="connsiteX32" fmla="*/ 124838 w 331788"/>
                      <a:gd name="connsiteY32" fmla="*/ 83543 h 206375"/>
                      <a:gd name="connsiteX33" fmla="*/ 124838 w 331788"/>
                      <a:gd name="connsiteY33" fmla="*/ 89992 h 206375"/>
                      <a:gd name="connsiteX34" fmla="*/ 111974 w 331788"/>
                      <a:gd name="connsiteY34" fmla="*/ 89992 h 206375"/>
                      <a:gd name="connsiteX35" fmla="*/ 104255 w 331788"/>
                      <a:gd name="connsiteY35" fmla="*/ 97731 h 206375"/>
                      <a:gd name="connsiteX36" fmla="*/ 111974 w 331788"/>
                      <a:gd name="connsiteY36" fmla="*/ 105470 h 206375"/>
                      <a:gd name="connsiteX37" fmla="*/ 124838 w 331788"/>
                      <a:gd name="connsiteY37" fmla="*/ 105470 h 206375"/>
                      <a:gd name="connsiteX38" fmla="*/ 124838 w 331788"/>
                      <a:gd name="connsiteY38" fmla="*/ 114499 h 206375"/>
                      <a:gd name="connsiteX39" fmla="*/ 132557 w 331788"/>
                      <a:gd name="connsiteY39" fmla="*/ 122238 h 206375"/>
                      <a:gd name="connsiteX40" fmla="*/ 140275 w 331788"/>
                      <a:gd name="connsiteY40" fmla="*/ 114499 h 206375"/>
                      <a:gd name="connsiteX41" fmla="*/ 140275 w 331788"/>
                      <a:gd name="connsiteY41" fmla="*/ 105470 h 206375"/>
                      <a:gd name="connsiteX42" fmla="*/ 153139 w 331788"/>
                      <a:gd name="connsiteY42" fmla="*/ 105470 h 206375"/>
                      <a:gd name="connsiteX43" fmla="*/ 160858 w 331788"/>
                      <a:gd name="connsiteY43" fmla="*/ 97731 h 206375"/>
                      <a:gd name="connsiteX44" fmla="*/ 153139 w 331788"/>
                      <a:gd name="connsiteY44" fmla="*/ 89992 h 206375"/>
                      <a:gd name="connsiteX45" fmla="*/ 140275 w 331788"/>
                      <a:gd name="connsiteY45" fmla="*/ 89992 h 206375"/>
                      <a:gd name="connsiteX46" fmla="*/ 140275 w 331788"/>
                      <a:gd name="connsiteY46" fmla="*/ 83543 h 206375"/>
                      <a:gd name="connsiteX47" fmla="*/ 153139 w 331788"/>
                      <a:gd name="connsiteY47" fmla="*/ 83543 h 206375"/>
                      <a:gd name="connsiteX48" fmla="*/ 160858 w 331788"/>
                      <a:gd name="connsiteY48" fmla="*/ 75804 h 206375"/>
                      <a:gd name="connsiteX49" fmla="*/ 153139 w 331788"/>
                      <a:gd name="connsiteY49" fmla="*/ 68064 h 206375"/>
                      <a:gd name="connsiteX50" fmla="*/ 145421 w 331788"/>
                      <a:gd name="connsiteY50" fmla="*/ 68064 h 206375"/>
                      <a:gd name="connsiteX51" fmla="*/ 146707 w 331788"/>
                      <a:gd name="connsiteY51" fmla="*/ 66775 h 206375"/>
                      <a:gd name="connsiteX52" fmla="*/ 168577 w 331788"/>
                      <a:gd name="connsiteY52" fmla="*/ 33238 h 206375"/>
                      <a:gd name="connsiteX53" fmla="*/ 168577 w 331788"/>
                      <a:gd name="connsiteY53" fmla="*/ 31949 h 206375"/>
                      <a:gd name="connsiteX54" fmla="*/ 169863 w 331788"/>
                      <a:gd name="connsiteY54" fmla="*/ 28079 h 206375"/>
                      <a:gd name="connsiteX55" fmla="*/ 168577 w 331788"/>
                      <a:gd name="connsiteY55" fmla="*/ 22920 h 206375"/>
                      <a:gd name="connsiteX56" fmla="*/ 166004 w 331788"/>
                      <a:gd name="connsiteY56" fmla="*/ 21630 h 206375"/>
                      <a:gd name="connsiteX57" fmla="*/ 156999 w 331788"/>
                      <a:gd name="connsiteY57" fmla="*/ 22920 h 206375"/>
                      <a:gd name="connsiteX58" fmla="*/ 155712 w 331788"/>
                      <a:gd name="connsiteY58" fmla="*/ 22920 h 206375"/>
                      <a:gd name="connsiteX59" fmla="*/ 153139 w 331788"/>
                      <a:gd name="connsiteY59" fmla="*/ 28079 h 206375"/>
                      <a:gd name="connsiteX60" fmla="*/ 150567 w 331788"/>
                      <a:gd name="connsiteY60" fmla="*/ 33238 h 206375"/>
                      <a:gd name="connsiteX61" fmla="*/ 132557 w 331788"/>
                      <a:gd name="connsiteY61" fmla="*/ 60325 h 206375"/>
                      <a:gd name="connsiteX62" fmla="*/ 115833 w 331788"/>
                      <a:gd name="connsiteY62" fmla="*/ 33238 h 206375"/>
                      <a:gd name="connsiteX63" fmla="*/ 111974 w 331788"/>
                      <a:gd name="connsiteY63" fmla="*/ 28079 h 206375"/>
                      <a:gd name="connsiteX64" fmla="*/ 109401 w 331788"/>
                      <a:gd name="connsiteY64" fmla="*/ 22920 h 206375"/>
                      <a:gd name="connsiteX65" fmla="*/ 99109 w 331788"/>
                      <a:gd name="connsiteY65" fmla="*/ 21630 h 206375"/>
                      <a:gd name="connsiteX66" fmla="*/ 16894 w 331788"/>
                      <a:gd name="connsiteY66" fmla="*/ 0 h 206375"/>
                      <a:gd name="connsiteX67" fmla="*/ 248219 w 331788"/>
                      <a:gd name="connsiteY67" fmla="*/ 0 h 206375"/>
                      <a:gd name="connsiteX68" fmla="*/ 265113 w 331788"/>
                      <a:gd name="connsiteY68" fmla="*/ 16816 h 206375"/>
                      <a:gd name="connsiteX69" fmla="*/ 265113 w 331788"/>
                      <a:gd name="connsiteY69" fmla="*/ 122884 h 206375"/>
                      <a:gd name="connsiteX70" fmla="*/ 248219 w 331788"/>
                      <a:gd name="connsiteY70" fmla="*/ 139700 h 206375"/>
                      <a:gd name="connsiteX71" fmla="*/ 23392 w 331788"/>
                      <a:gd name="connsiteY71" fmla="*/ 139700 h 206375"/>
                      <a:gd name="connsiteX72" fmla="*/ 16894 w 331788"/>
                      <a:gd name="connsiteY72" fmla="*/ 139700 h 206375"/>
                      <a:gd name="connsiteX73" fmla="*/ 0 w 331788"/>
                      <a:gd name="connsiteY73" fmla="*/ 122884 h 206375"/>
                      <a:gd name="connsiteX74" fmla="*/ 0 w 331788"/>
                      <a:gd name="connsiteY74" fmla="*/ 16816 h 206375"/>
                      <a:gd name="connsiteX75" fmla="*/ 16894 w 331788"/>
                      <a:gd name="connsiteY75" fmla="*/ 0 h 206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</a:cxnLst>
                    <a:rect l="l" t="t" r="r" b="b"/>
                    <a:pathLst>
                      <a:path w="331788" h="206375">
                        <a:moveTo>
                          <a:pt x="308536" y="66675"/>
                        </a:moveTo>
                        <a:cubicBezTo>
                          <a:pt x="308536" y="66675"/>
                          <a:pt x="308536" y="66675"/>
                          <a:pt x="314995" y="66675"/>
                        </a:cubicBezTo>
                        <a:cubicBezTo>
                          <a:pt x="324037" y="66675"/>
                          <a:pt x="331788" y="73143"/>
                          <a:pt x="331788" y="83491"/>
                        </a:cubicBezTo>
                        <a:cubicBezTo>
                          <a:pt x="331788" y="83491"/>
                          <a:pt x="331788" y="83491"/>
                          <a:pt x="331788" y="189559"/>
                        </a:cubicBezTo>
                        <a:cubicBezTo>
                          <a:pt x="331788" y="198614"/>
                          <a:pt x="324037" y="206375"/>
                          <a:pt x="314995" y="206375"/>
                        </a:cubicBezTo>
                        <a:cubicBezTo>
                          <a:pt x="314995" y="206375"/>
                          <a:pt x="314995" y="206375"/>
                          <a:pt x="85056" y="206375"/>
                        </a:cubicBezTo>
                        <a:cubicBezTo>
                          <a:pt x="76014" y="206375"/>
                          <a:pt x="68263" y="198614"/>
                          <a:pt x="68263" y="189559"/>
                        </a:cubicBezTo>
                        <a:cubicBezTo>
                          <a:pt x="68263" y="189559"/>
                          <a:pt x="68263" y="189559"/>
                          <a:pt x="68263" y="183092"/>
                        </a:cubicBezTo>
                        <a:cubicBezTo>
                          <a:pt x="68263" y="183092"/>
                          <a:pt x="68263" y="183092"/>
                          <a:pt x="281408" y="183092"/>
                        </a:cubicBezTo>
                        <a:cubicBezTo>
                          <a:pt x="296910" y="183092"/>
                          <a:pt x="308536" y="171450"/>
                          <a:pt x="308536" y="155928"/>
                        </a:cubicBezTo>
                        <a:cubicBezTo>
                          <a:pt x="308536" y="155928"/>
                          <a:pt x="308536" y="155928"/>
                          <a:pt x="308536" y="66675"/>
                        </a:cubicBezTo>
                        <a:close/>
                        <a:moveTo>
                          <a:pt x="275059" y="33338"/>
                        </a:moveTo>
                        <a:cubicBezTo>
                          <a:pt x="275059" y="33338"/>
                          <a:pt x="275059" y="33338"/>
                          <a:pt x="281557" y="33338"/>
                        </a:cubicBezTo>
                        <a:cubicBezTo>
                          <a:pt x="290654" y="33338"/>
                          <a:pt x="298451" y="41099"/>
                          <a:pt x="298451" y="50154"/>
                        </a:cubicBezTo>
                        <a:cubicBezTo>
                          <a:pt x="298451" y="50154"/>
                          <a:pt x="298451" y="50154"/>
                          <a:pt x="298451" y="156222"/>
                        </a:cubicBezTo>
                        <a:cubicBezTo>
                          <a:pt x="298451" y="165277"/>
                          <a:pt x="290654" y="173038"/>
                          <a:pt x="281557" y="173038"/>
                        </a:cubicBezTo>
                        <a:cubicBezTo>
                          <a:pt x="281557" y="173038"/>
                          <a:pt x="281557" y="173038"/>
                          <a:pt x="50232" y="173038"/>
                        </a:cubicBezTo>
                        <a:cubicBezTo>
                          <a:pt x="41135" y="173038"/>
                          <a:pt x="33338" y="165277"/>
                          <a:pt x="33338" y="156222"/>
                        </a:cubicBezTo>
                        <a:cubicBezTo>
                          <a:pt x="33338" y="156222"/>
                          <a:pt x="33338" y="156222"/>
                          <a:pt x="33338" y="149755"/>
                        </a:cubicBezTo>
                        <a:cubicBezTo>
                          <a:pt x="33338" y="149755"/>
                          <a:pt x="33338" y="149755"/>
                          <a:pt x="247768" y="149755"/>
                        </a:cubicBezTo>
                        <a:cubicBezTo>
                          <a:pt x="263363" y="149755"/>
                          <a:pt x="275059" y="138113"/>
                          <a:pt x="275059" y="122591"/>
                        </a:cubicBezTo>
                        <a:cubicBezTo>
                          <a:pt x="275059" y="122591"/>
                          <a:pt x="275059" y="122591"/>
                          <a:pt x="275059" y="33338"/>
                        </a:cubicBezTo>
                        <a:close/>
                        <a:moveTo>
                          <a:pt x="99109" y="21630"/>
                        </a:moveTo>
                        <a:cubicBezTo>
                          <a:pt x="97823" y="21630"/>
                          <a:pt x="97823" y="21630"/>
                          <a:pt x="97823" y="22920"/>
                        </a:cubicBezTo>
                        <a:cubicBezTo>
                          <a:pt x="96536" y="24210"/>
                          <a:pt x="95250" y="25499"/>
                          <a:pt x="95250" y="28079"/>
                        </a:cubicBezTo>
                        <a:cubicBezTo>
                          <a:pt x="95250" y="29369"/>
                          <a:pt x="96536" y="30659"/>
                          <a:pt x="96536" y="31949"/>
                        </a:cubicBezTo>
                        <a:cubicBezTo>
                          <a:pt x="96536" y="31949"/>
                          <a:pt x="96536" y="31949"/>
                          <a:pt x="97823" y="33238"/>
                        </a:cubicBezTo>
                        <a:cubicBezTo>
                          <a:pt x="97823" y="33238"/>
                          <a:pt x="97823" y="33238"/>
                          <a:pt x="118406" y="66775"/>
                        </a:cubicBezTo>
                        <a:cubicBezTo>
                          <a:pt x="118406" y="66775"/>
                          <a:pt x="118406" y="66775"/>
                          <a:pt x="119692" y="68064"/>
                        </a:cubicBezTo>
                        <a:cubicBezTo>
                          <a:pt x="119692" y="68064"/>
                          <a:pt x="119692" y="68064"/>
                          <a:pt x="111974" y="68064"/>
                        </a:cubicBezTo>
                        <a:cubicBezTo>
                          <a:pt x="108114" y="68064"/>
                          <a:pt x="104255" y="71934"/>
                          <a:pt x="104255" y="75804"/>
                        </a:cubicBezTo>
                        <a:cubicBezTo>
                          <a:pt x="104255" y="79673"/>
                          <a:pt x="108114" y="83543"/>
                          <a:pt x="111974" y="83543"/>
                        </a:cubicBezTo>
                        <a:cubicBezTo>
                          <a:pt x="111974" y="83543"/>
                          <a:pt x="111974" y="83543"/>
                          <a:pt x="124838" y="83543"/>
                        </a:cubicBezTo>
                        <a:cubicBezTo>
                          <a:pt x="124838" y="83543"/>
                          <a:pt x="124838" y="83543"/>
                          <a:pt x="124838" y="89992"/>
                        </a:cubicBezTo>
                        <a:cubicBezTo>
                          <a:pt x="124838" y="89992"/>
                          <a:pt x="124838" y="89992"/>
                          <a:pt x="111974" y="89992"/>
                        </a:cubicBezTo>
                        <a:cubicBezTo>
                          <a:pt x="108114" y="89992"/>
                          <a:pt x="104255" y="93861"/>
                          <a:pt x="104255" y="97731"/>
                        </a:cubicBezTo>
                        <a:cubicBezTo>
                          <a:pt x="104255" y="101601"/>
                          <a:pt x="108114" y="105470"/>
                          <a:pt x="111974" y="105470"/>
                        </a:cubicBezTo>
                        <a:cubicBezTo>
                          <a:pt x="111974" y="105470"/>
                          <a:pt x="111974" y="105470"/>
                          <a:pt x="124838" y="105470"/>
                        </a:cubicBezTo>
                        <a:cubicBezTo>
                          <a:pt x="124838" y="105470"/>
                          <a:pt x="124838" y="105470"/>
                          <a:pt x="124838" y="114499"/>
                        </a:cubicBezTo>
                        <a:cubicBezTo>
                          <a:pt x="124838" y="119658"/>
                          <a:pt x="128697" y="122238"/>
                          <a:pt x="132557" y="122238"/>
                        </a:cubicBezTo>
                        <a:cubicBezTo>
                          <a:pt x="136416" y="122238"/>
                          <a:pt x="140275" y="119658"/>
                          <a:pt x="140275" y="114499"/>
                        </a:cubicBezTo>
                        <a:cubicBezTo>
                          <a:pt x="140275" y="114499"/>
                          <a:pt x="140275" y="114499"/>
                          <a:pt x="140275" y="105470"/>
                        </a:cubicBezTo>
                        <a:cubicBezTo>
                          <a:pt x="140275" y="105470"/>
                          <a:pt x="140275" y="105470"/>
                          <a:pt x="153139" y="105470"/>
                        </a:cubicBezTo>
                        <a:cubicBezTo>
                          <a:pt x="158285" y="105470"/>
                          <a:pt x="160858" y="101601"/>
                          <a:pt x="160858" y="97731"/>
                        </a:cubicBezTo>
                        <a:cubicBezTo>
                          <a:pt x="160858" y="93861"/>
                          <a:pt x="158285" y="89992"/>
                          <a:pt x="153139" y="89992"/>
                        </a:cubicBezTo>
                        <a:cubicBezTo>
                          <a:pt x="153139" y="89992"/>
                          <a:pt x="153139" y="89992"/>
                          <a:pt x="140275" y="89992"/>
                        </a:cubicBezTo>
                        <a:cubicBezTo>
                          <a:pt x="140275" y="89992"/>
                          <a:pt x="140275" y="89992"/>
                          <a:pt x="140275" y="83543"/>
                        </a:cubicBezTo>
                        <a:cubicBezTo>
                          <a:pt x="140275" y="83543"/>
                          <a:pt x="140275" y="83543"/>
                          <a:pt x="153139" y="83543"/>
                        </a:cubicBezTo>
                        <a:cubicBezTo>
                          <a:pt x="158285" y="83543"/>
                          <a:pt x="160858" y="79673"/>
                          <a:pt x="160858" y="75804"/>
                        </a:cubicBezTo>
                        <a:cubicBezTo>
                          <a:pt x="160858" y="71934"/>
                          <a:pt x="158285" y="68064"/>
                          <a:pt x="153139" y="68064"/>
                        </a:cubicBezTo>
                        <a:cubicBezTo>
                          <a:pt x="153139" y="68064"/>
                          <a:pt x="153139" y="68064"/>
                          <a:pt x="145421" y="68064"/>
                        </a:cubicBezTo>
                        <a:cubicBezTo>
                          <a:pt x="145421" y="68064"/>
                          <a:pt x="145421" y="68064"/>
                          <a:pt x="146707" y="66775"/>
                        </a:cubicBezTo>
                        <a:cubicBezTo>
                          <a:pt x="146707" y="66775"/>
                          <a:pt x="146707" y="66775"/>
                          <a:pt x="168577" y="33238"/>
                        </a:cubicBezTo>
                        <a:cubicBezTo>
                          <a:pt x="168577" y="33238"/>
                          <a:pt x="168577" y="33238"/>
                          <a:pt x="168577" y="31949"/>
                        </a:cubicBezTo>
                        <a:cubicBezTo>
                          <a:pt x="169863" y="30659"/>
                          <a:pt x="169863" y="29369"/>
                          <a:pt x="169863" y="28079"/>
                        </a:cubicBezTo>
                        <a:cubicBezTo>
                          <a:pt x="169863" y="25499"/>
                          <a:pt x="169863" y="24210"/>
                          <a:pt x="168577" y="22920"/>
                        </a:cubicBezTo>
                        <a:cubicBezTo>
                          <a:pt x="167290" y="21630"/>
                          <a:pt x="167290" y="21630"/>
                          <a:pt x="166004" y="21630"/>
                        </a:cubicBezTo>
                        <a:cubicBezTo>
                          <a:pt x="163431" y="19050"/>
                          <a:pt x="159572" y="20340"/>
                          <a:pt x="156999" y="22920"/>
                        </a:cubicBezTo>
                        <a:cubicBezTo>
                          <a:pt x="156999" y="22920"/>
                          <a:pt x="155712" y="22920"/>
                          <a:pt x="155712" y="22920"/>
                        </a:cubicBezTo>
                        <a:cubicBezTo>
                          <a:pt x="155712" y="22920"/>
                          <a:pt x="155712" y="22920"/>
                          <a:pt x="153139" y="28079"/>
                        </a:cubicBezTo>
                        <a:cubicBezTo>
                          <a:pt x="153139" y="28079"/>
                          <a:pt x="153139" y="28079"/>
                          <a:pt x="150567" y="33238"/>
                        </a:cubicBezTo>
                        <a:cubicBezTo>
                          <a:pt x="150567" y="33238"/>
                          <a:pt x="150567" y="33238"/>
                          <a:pt x="132557" y="60325"/>
                        </a:cubicBezTo>
                        <a:cubicBezTo>
                          <a:pt x="132557" y="60325"/>
                          <a:pt x="132557" y="60325"/>
                          <a:pt x="115833" y="33238"/>
                        </a:cubicBezTo>
                        <a:cubicBezTo>
                          <a:pt x="115833" y="33238"/>
                          <a:pt x="115833" y="33238"/>
                          <a:pt x="111974" y="28079"/>
                        </a:cubicBezTo>
                        <a:cubicBezTo>
                          <a:pt x="111974" y="28079"/>
                          <a:pt x="111974" y="28079"/>
                          <a:pt x="109401" y="22920"/>
                        </a:cubicBezTo>
                        <a:cubicBezTo>
                          <a:pt x="106828" y="20340"/>
                          <a:pt x="101682" y="19050"/>
                          <a:pt x="99109" y="21630"/>
                        </a:cubicBezTo>
                        <a:close/>
                        <a:moveTo>
                          <a:pt x="16894" y="0"/>
                        </a:moveTo>
                        <a:cubicBezTo>
                          <a:pt x="16894" y="0"/>
                          <a:pt x="16894" y="0"/>
                          <a:pt x="248219" y="0"/>
                        </a:cubicBezTo>
                        <a:cubicBezTo>
                          <a:pt x="257316" y="0"/>
                          <a:pt x="265113" y="7761"/>
                          <a:pt x="265113" y="16816"/>
                        </a:cubicBezTo>
                        <a:cubicBezTo>
                          <a:pt x="265113" y="16816"/>
                          <a:pt x="265113" y="16816"/>
                          <a:pt x="265113" y="122884"/>
                        </a:cubicBezTo>
                        <a:cubicBezTo>
                          <a:pt x="265113" y="133233"/>
                          <a:pt x="257316" y="139700"/>
                          <a:pt x="248219" y="139700"/>
                        </a:cubicBezTo>
                        <a:cubicBezTo>
                          <a:pt x="248219" y="139700"/>
                          <a:pt x="248219" y="139700"/>
                          <a:pt x="23392" y="139700"/>
                        </a:cubicBezTo>
                        <a:lnTo>
                          <a:pt x="16894" y="139700"/>
                        </a:lnTo>
                        <a:cubicBezTo>
                          <a:pt x="7797" y="139700"/>
                          <a:pt x="0" y="133233"/>
                          <a:pt x="0" y="122884"/>
                        </a:cubicBezTo>
                        <a:cubicBezTo>
                          <a:pt x="0" y="122884"/>
                          <a:pt x="0" y="122884"/>
                          <a:pt x="0" y="16816"/>
                        </a:cubicBezTo>
                        <a:cubicBezTo>
                          <a:pt x="0" y="7761"/>
                          <a:pt x="7797" y="0"/>
                          <a:pt x="1689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6489552" y="2600908"/>
                    <a:ext cx="1697631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>
                        <a:solidFill>
                          <a:schemeClr val="accent5"/>
                        </a:solidFill>
                      </a:rPr>
                      <a:t>标题文本预设</a:t>
                    </a:r>
                  </a:p>
                </p:txBody>
              </p:sp>
            </p:grpSp>
          </p:grpSp>
          <p:grpSp>
            <p:nvGrpSpPr>
              <p:cNvPr id="10" name="组合 9"/>
              <p:cNvGrpSpPr/>
              <p:nvPr/>
            </p:nvGrpSpPr>
            <p:grpSpPr>
              <a:xfrm>
                <a:off x="8870969" y="4522499"/>
                <a:ext cx="2508258" cy="863588"/>
                <a:chOff x="5945782" y="4134268"/>
                <a:chExt cx="2508258" cy="863588"/>
              </a:xfrm>
            </p:grpSpPr>
            <p:sp>
              <p:nvSpPr>
                <p:cNvPr id="11" name="任意多边形 104"/>
                <p:cNvSpPr/>
                <p:nvPr/>
              </p:nvSpPr>
              <p:spPr>
                <a:xfrm>
                  <a:off x="5945782" y="4134268"/>
                  <a:ext cx="226145" cy="227232"/>
                </a:xfrm>
                <a:custGeom>
                  <a:avLst/>
                  <a:gdLst>
                    <a:gd name="connsiteX0" fmla="*/ 255588 w 330201"/>
                    <a:gd name="connsiteY0" fmla="*/ 107950 h 331788"/>
                    <a:gd name="connsiteX1" fmla="*/ 255588 w 330201"/>
                    <a:gd name="connsiteY1" fmla="*/ 179388 h 331788"/>
                    <a:gd name="connsiteX2" fmla="*/ 311151 w 330201"/>
                    <a:gd name="connsiteY2" fmla="*/ 179388 h 331788"/>
                    <a:gd name="connsiteX3" fmla="*/ 311151 w 330201"/>
                    <a:gd name="connsiteY3" fmla="*/ 107950 h 331788"/>
                    <a:gd name="connsiteX4" fmla="*/ 19050 w 330201"/>
                    <a:gd name="connsiteY4" fmla="*/ 101600 h 331788"/>
                    <a:gd name="connsiteX5" fmla="*/ 19050 w 330201"/>
                    <a:gd name="connsiteY5" fmla="*/ 196850 h 331788"/>
                    <a:gd name="connsiteX6" fmla="*/ 74613 w 330201"/>
                    <a:gd name="connsiteY6" fmla="*/ 196850 h 331788"/>
                    <a:gd name="connsiteX7" fmla="*/ 74613 w 330201"/>
                    <a:gd name="connsiteY7" fmla="*/ 101600 h 331788"/>
                    <a:gd name="connsiteX8" fmla="*/ 236538 w 330201"/>
                    <a:gd name="connsiteY8" fmla="*/ 87313 h 331788"/>
                    <a:gd name="connsiteX9" fmla="*/ 330201 w 330201"/>
                    <a:gd name="connsiteY9" fmla="*/ 87313 h 331788"/>
                    <a:gd name="connsiteX10" fmla="*/ 330201 w 330201"/>
                    <a:gd name="connsiteY10" fmla="*/ 331788 h 331788"/>
                    <a:gd name="connsiteX11" fmla="*/ 236538 w 330201"/>
                    <a:gd name="connsiteY11" fmla="*/ 331788 h 331788"/>
                    <a:gd name="connsiteX12" fmla="*/ 0 w 330201"/>
                    <a:gd name="connsiteY12" fmla="*/ 80963 h 331788"/>
                    <a:gd name="connsiteX13" fmla="*/ 93663 w 330201"/>
                    <a:gd name="connsiteY13" fmla="*/ 80963 h 331788"/>
                    <a:gd name="connsiteX14" fmla="*/ 93663 w 330201"/>
                    <a:gd name="connsiteY14" fmla="*/ 331788 h 331788"/>
                    <a:gd name="connsiteX15" fmla="*/ 0 w 330201"/>
                    <a:gd name="connsiteY15" fmla="*/ 331788 h 331788"/>
                    <a:gd name="connsiteX16" fmla="*/ 136525 w 330201"/>
                    <a:gd name="connsiteY16" fmla="*/ 19050 h 331788"/>
                    <a:gd name="connsiteX17" fmla="*/ 136525 w 330201"/>
                    <a:gd name="connsiteY17" fmla="*/ 144463 h 331788"/>
                    <a:gd name="connsiteX18" fmla="*/ 193675 w 330201"/>
                    <a:gd name="connsiteY18" fmla="*/ 144463 h 331788"/>
                    <a:gd name="connsiteX19" fmla="*/ 193675 w 330201"/>
                    <a:gd name="connsiteY19" fmla="*/ 19050 h 331788"/>
                    <a:gd name="connsiteX20" fmla="*/ 119063 w 330201"/>
                    <a:gd name="connsiteY20" fmla="*/ 0 h 331788"/>
                    <a:gd name="connsiteX21" fmla="*/ 211138 w 330201"/>
                    <a:gd name="connsiteY21" fmla="*/ 0 h 331788"/>
                    <a:gd name="connsiteX22" fmla="*/ 211138 w 330201"/>
                    <a:gd name="connsiteY22" fmla="*/ 331788 h 331788"/>
                    <a:gd name="connsiteX23" fmla="*/ 119063 w 330201"/>
                    <a:gd name="connsiteY23" fmla="*/ 331788 h 331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330201" h="331788">
                      <a:moveTo>
                        <a:pt x="255588" y="107950"/>
                      </a:moveTo>
                      <a:lnTo>
                        <a:pt x="255588" y="179388"/>
                      </a:lnTo>
                      <a:lnTo>
                        <a:pt x="311151" y="179388"/>
                      </a:lnTo>
                      <a:lnTo>
                        <a:pt x="311151" y="107950"/>
                      </a:lnTo>
                      <a:close/>
                      <a:moveTo>
                        <a:pt x="19050" y="101600"/>
                      </a:moveTo>
                      <a:lnTo>
                        <a:pt x="19050" y="196850"/>
                      </a:lnTo>
                      <a:lnTo>
                        <a:pt x="74613" y="196850"/>
                      </a:lnTo>
                      <a:lnTo>
                        <a:pt x="74613" y="101600"/>
                      </a:lnTo>
                      <a:close/>
                      <a:moveTo>
                        <a:pt x="236538" y="87313"/>
                      </a:moveTo>
                      <a:lnTo>
                        <a:pt x="330201" y="87313"/>
                      </a:lnTo>
                      <a:lnTo>
                        <a:pt x="330201" y="331788"/>
                      </a:lnTo>
                      <a:lnTo>
                        <a:pt x="236538" y="331788"/>
                      </a:lnTo>
                      <a:close/>
                      <a:moveTo>
                        <a:pt x="0" y="80963"/>
                      </a:moveTo>
                      <a:lnTo>
                        <a:pt x="93663" y="80963"/>
                      </a:lnTo>
                      <a:lnTo>
                        <a:pt x="93663" y="331788"/>
                      </a:lnTo>
                      <a:lnTo>
                        <a:pt x="0" y="331788"/>
                      </a:lnTo>
                      <a:close/>
                      <a:moveTo>
                        <a:pt x="136525" y="19050"/>
                      </a:moveTo>
                      <a:lnTo>
                        <a:pt x="136525" y="144463"/>
                      </a:lnTo>
                      <a:lnTo>
                        <a:pt x="193675" y="144463"/>
                      </a:lnTo>
                      <a:lnTo>
                        <a:pt x="193675" y="19050"/>
                      </a:lnTo>
                      <a:close/>
                      <a:moveTo>
                        <a:pt x="119063" y="0"/>
                      </a:moveTo>
                      <a:lnTo>
                        <a:pt x="211138" y="0"/>
                      </a:lnTo>
                      <a:lnTo>
                        <a:pt x="211138" y="331788"/>
                      </a:lnTo>
                      <a:lnTo>
                        <a:pt x="119063" y="331788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2" name="文本框 105"/>
                <p:cNvSpPr txBox="1"/>
                <p:nvPr/>
              </p:nvSpPr>
              <p:spPr>
                <a:xfrm>
                  <a:off x="6489552" y="4443858"/>
                  <a:ext cx="1964488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/>
                    <a:t>此部分内容作为文字排版占位显示</a:t>
                  </a:r>
                  <a:br>
                    <a:rPr lang="zh-CN" altLang="en-US" sz="1000"/>
                  </a:br>
                  <a:r>
                    <a:rPr lang="zh-CN" altLang="en-US" sz="1000"/>
                    <a:t>（建议使用主题字体）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6489552" y="4136081"/>
                  <a:ext cx="1697631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6"/>
                      </a:solidFill>
                    </a:rPr>
                    <a:t>标题文本预设</a:t>
                  </a:r>
                </a:p>
              </p:txBody>
            </p:sp>
          </p:grpSp>
        </p:grpSp>
        <p:sp>
          <p:nvSpPr>
            <p:cNvPr id="7" name="矩形 6"/>
            <p:cNvSpPr/>
            <p:nvPr/>
          </p:nvSpPr>
          <p:spPr>
            <a:xfrm>
              <a:off x="1263683" y="2670332"/>
              <a:ext cx="4584653" cy="2672467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3106e0b-2ea1-4d04-8e1a-ab2d2deb9172"/>
          <p:cNvGrpSpPr>
            <a:grpSpLocks noChangeAspect="1"/>
          </p:cNvGrpSpPr>
          <p:nvPr/>
        </p:nvGrpSpPr>
        <p:grpSpPr>
          <a:xfrm>
            <a:off x="0" y="0"/>
            <a:ext cx="11472863" cy="6858000"/>
            <a:chOff x="0" y="0"/>
            <a:chExt cx="11472863" cy="6858000"/>
          </a:xfrm>
        </p:grpSpPr>
        <p:sp>
          <p:nvSpPr>
            <p:cNvPr id="3" name="Rectangle 51"/>
            <p:cNvSpPr/>
            <p:nvPr/>
          </p:nvSpPr>
          <p:spPr>
            <a:xfrm>
              <a:off x="0" y="0"/>
              <a:ext cx="4443505" cy="685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TextBox 32"/>
            <p:cNvSpPr txBox="1"/>
            <p:nvPr/>
          </p:nvSpPr>
          <p:spPr>
            <a:xfrm>
              <a:off x="4914026" y="2424727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5" name="Oval 53"/>
            <p:cNvSpPr/>
            <p:nvPr/>
          </p:nvSpPr>
          <p:spPr>
            <a:xfrm>
              <a:off x="1188884" y="1200115"/>
              <a:ext cx="2071554" cy="20715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6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3"/>
            <p:cNvSpPr/>
            <p:nvPr/>
          </p:nvSpPr>
          <p:spPr>
            <a:xfrm>
              <a:off x="1267219" y="1270803"/>
              <a:ext cx="1914882" cy="1930176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7" name="Rectangle 56"/>
            <p:cNvSpPr/>
            <p:nvPr/>
          </p:nvSpPr>
          <p:spPr>
            <a:xfrm>
              <a:off x="558810" y="3963806"/>
              <a:ext cx="3451696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Rectangle 57"/>
            <p:cNvSpPr/>
            <p:nvPr/>
          </p:nvSpPr>
          <p:spPr>
            <a:xfrm>
              <a:off x="558810" y="4333138"/>
              <a:ext cx="3451696" cy="683264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>
                  <a:solidFill>
                    <a:schemeClr val="bg2">
                      <a:lumMod val="9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9" name="Rectangle: Rounded Corners 20"/>
            <p:cNvSpPr/>
            <p:nvPr/>
          </p:nvSpPr>
          <p:spPr>
            <a:xfrm>
              <a:off x="5082955" y="3271669"/>
              <a:ext cx="6389908" cy="1520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: Rounded Corners 21"/>
            <p:cNvSpPr/>
            <p:nvPr/>
          </p:nvSpPr>
          <p:spPr>
            <a:xfrm>
              <a:off x="5002316" y="3271669"/>
              <a:ext cx="5977656" cy="152013"/>
            </a:xfrm>
            <a:prstGeom prst="round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: Rounded Corners 22"/>
            <p:cNvSpPr/>
            <p:nvPr/>
          </p:nvSpPr>
          <p:spPr>
            <a:xfrm>
              <a:off x="5082955" y="3879719"/>
              <a:ext cx="6389908" cy="1520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: Rounded Corners 23"/>
            <p:cNvSpPr/>
            <p:nvPr/>
          </p:nvSpPr>
          <p:spPr>
            <a:xfrm>
              <a:off x="5002315" y="3879719"/>
              <a:ext cx="5141598" cy="152013"/>
            </a:xfrm>
            <a:prstGeom prst="roundRect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: Rounded Corners 24"/>
            <p:cNvSpPr/>
            <p:nvPr/>
          </p:nvSpPr>
          <p:spPr>
            <a:xfrm>
              <a:off x="5082955" y="4494972"/>
              <a:ext cx="6389908" cy="1520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Rectangle: Rounded Corners 25"/>
            <p:cNvSpPr/>
            <p:nvPr/>
          </p:nvSpPr>
          <p:spPr>
            <a:xfrm>
              <a:off x="5002316" y="4494972"/>
              <a:ext cx="5630200" cy="152013"/>
            </a:xfrm>
            <a:prstGeom prst="roundRect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Rectangle: Rounded Corners 26"/>
            <p:cNvSpPr/>
            <p:nvPr/>
          </p:nvSpPr>
          <p:spPr>
            <a:xfrm>
              <a:off x="5082955" y="5095819"/>
              <a:ext cx="6389908" cy="1520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Rectangle: Rounded Corners 27"/>
            <p:cNvSpPr/>
            <p:nvPr/>
          </p:nvSpPr>
          <p:spPr>
            <a:xfrm>
              <a:off x="5002316" y="5095819"/>
              <a:ext cx="4351694" cy="152013"/>
            </a:xfrm>
            <a:prstGeom prst="roundRect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Speech Bubble: Rectangle with Corners Rounded 64"/>
            <p:cNvSpPr/>
            <p:nvPr/>
          </p:nvSpPr>
          <p:spPr>
            <a:xfrm>
              <a:off x="10650192" y="2899358"/>
              <a:ext cx="495030" cy="193219"/>
            </a:xfrm>
            <a:prstGeom prst="wedgeRoundRectCallout">
              <a:avLst>
                <a:gd name="adj1" fmla="val 11337"/>
                <a:gd name="adj2" fmla="val 98056"/>
                <a:gd name="adj3" fmla="val 16667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70000" lnSpcReduction="20000"/>
            </a:bodyPr>
            <a:lstStyle/>
            <a:p>
              <a:pPr algn="ctr"/>
              <a:r>
                <a:rPr lang="en-US" altLang="zh-CN" sz="900"/>
                <a:t>98%</a:t>
              </a:r>
            </a:p>
          </p:txBody>
        </p:sp>
        <p:sp>
          <p:nvSpPr>
            <p:cNvPr id="18" name="Speech Bubble: Rectangle with Corners Rounded 65"/>
            <p:cNvSpPr/>
            <p:nvPr/>
          </p:nvSpPr>
          <p:spPr>
            <a:xfrm>
              <a:off x="9821869" y="3520114"/>
              <a:ext cx="495030" cy="193219"/>
            </a:xfrm>
            <a:prstGeom prst="wedgeRoundRectCallout">
              <a:avLst>
                <a:gd name="adj1" fmla="val 11337"/>
                <a:gd name="adj2" fmla="val 98056"/>
                <a:gd name="adj3" fmla="val 16667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70000" lnSpcReduction="20000"/>
            </a:bodyPr>
            <a:lstStyle/>
            <a:p>
              <a:pPr algn="ctr"/>
              <a:r>
                <a:rPr lang="en-US" altLang="zh-CN" sz="900"/>
                <a:t>80%</a:t>
              </a:r>
            </a:p>
          </p:txBody>
        </p:sp>
        <p:sp>
          <p:nvSpPr>
            <p:cNvPr id="19" name="Speech Bubble: Rectangle with Corners Rounded 66"/>
            <p:cNvSpPr/>
            <p:nvPr/>
          </p:nvSpPr>
          <p:spPr>
            <a:xfrm>
              <a:off x="10280974" y="4137068"/>
              <a:ext cx="495030" cy="193219"/>
            </a:xfrm>
            <a:prstGeom prst="wedgeRoundRectCallout">
              <a:avLst>
                <a:gd name="adj1" fmla="val 11337"/>
                <a:gd name="adj2" fmla="val 98056"/>
                <a:gd name="adj3" fmla="val 16667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70000" lnSpcReduction="20000"/>
            </a:bodyPr>
            <a:lstStyle/>
            <a:p>
              <a:pPr algn="ctr"/>
              <a:r>
                <a:rPr lang="en-US" altLang="zh-CN" sz="900"/>
                <a:t>85%</a:t>
              </a:r>
            </a:p>
          </p:txBody>
        </p:sp>
        <p:sp>
          <p:nvSpPr>
            <p:cNvPr id="20" name="Speech Bubble: Rectangle with Corners Rounded 67"/>
            <p:cNvSpPr/>
            <p:nvPr/>
          </p:nvSpPr>
          <p:spPr>
            <a:xfrm>
              <a:off x="9057245" y="4748613"/>
              <a:ext cx="495030" cy="193219"/>
            </a:xfrm>
            <a:prstGeom prst="wedgeRoundRectCallout">
              <a:avLst>
                <a:gd name="adj1" fmla="val 11337"/>
                <a:gd name="adj2" fmla="val 98056"/>
                <a:gd name="adj3" fmla="val 16667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70000" lnSpcReduction="20000"/>
            </a:bodyPr>
            <a:lstStyle/>
            <a:p>
              <a:pPr algn="ctr"/>
              <a:r>
                <a:rPr lang="en-US" altLang="zh-CN" sz="900"/>
                <a:t>70%</a:t>
              </a:r>
            </a:p>
          </p:txBody>
        </p:sp>
        <p:sp>
          <p:nvSpPr>
            <p:cNvPr id="21" name="Rectangle 29"/>
            <p:cNvSpPr/>
            <p:nvPr/>
          </p:nvSpPr>
          <p:spPr>
            <a:xfrm>
              <a:off x="4914026" y="572089"/>
              <a:ext cx="6545929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22" name="Rectangle 30"/>
            <p:cNvSpPr/>
            <p:nvPr/>
          </p:nvSpPr>
          <p:spPr>
            <a:xfrm>
              <a:off x="4914026" y="1079920"/>
              <a:ext cx="6545929" cy="10303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95e91cf-58a4-4e71-b536-74e4c4e9b22d"/>
          <p:cNvGrpSpPr>
            <a:grpSpLocks noChangeAspect="1"/>
          </p:cNvGrpSpPr>
          <p:nvPr/>
        </p:nvGrpSpPr>
        <p:grpSpPr>
          <a:xfrm>
            <a:off x="1484840" y="1916832"/>
            <a:ext cx="9214397" cy="3242520"/>
            <a:chOff x="1484426" y="2312876"/>
            <a:chExt cx="9214397" cy="3242520"/>
          </a:xfrm>
        </p:grpSpPr>
        <p:grpSp>
          <p:nvGrpSpPr>
            <p:cNvPr id="3" name="组合 2"/>
            <p:cNvGrpSpPr/>
            <p:nvPr/>
          </p:nvGrpSpPr>
          <p:grpSpPr>
            <a:xfrm>
              <a:off x="2284887" y="2312876"/>
              <a:ext cx="1133154" cy="1133153"/>
              <a:chOff x="3561416" y="2805766"/>
              <a:chExt cx="1246469" cy="1246469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56141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弦形 30"/>
              <p:cNvSpPr/>
              <p:nvPr/>
            </p:nvSpPr>
            <p:spPr>
              <a:xfrm>
                <a:off x="3686064" y="2930413"/>
                <a:ext cx="997173" cy="997173"/>
              </a:xfrm>
              <a:prstGeom prst="chord">
                <a:avLst>
                  <a:gd name="adj1" fmla="val 1168272"/>
                  <a:gd name="adj2" fmla="val 9631728"/>
                </a:avLst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5553550" y="2312876"/>
              <a:ext cx="1133154" cy="1133153"/>
              <a:chOff x="5472766" y="2805766"/>
              <a:chExt cx="1246469" cy="1246469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47276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弦形 28"/>
              <p:cNvSpPr/>
              <p:nvPr/>
            </p:nvSpPr>
            <p:spPr>
              <a:xfrm>
                <a:off x="5597414" y="2930413"/>
                <a:ext cx="997173" cy="997173"/>
              </a:xfrm>
              <a:prstGeom prst="chord">
                <a:avLst>
                  <a:gd name="adj1" fmla="val 20431728"/>
                  <a:gd name="adj2" fmla="val 11968272"/>
                </a:avLst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8822211" y="2312876"/>
              <a:ext cx="1133154" cy="1133153"/>
              <a:chOff x="7384116" y="2805766"/>
              <a:chExt cx="1246469" cy="1246469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7384116" y="2805766"/>
                <a:ext cx="1246469" cy="1246469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弦形 26"/>
              <p:cNvSpPr/>
              <p:nvPr/>
            </p:nvSpPr>
            <p:spPr>
              <a:xfrm>
                <a:off x="7508764" y="2930413"/>
                <a:ext cx="997173" cy="997173"/>
              </a:xfrm>
              <a:prstGeom prst="chord">
                <a:avLst>
                  <a:gd name="adj1" fmla="val 16200000"/>
                  <a:gd name="adj2" fmla="val 16200000"/>
                </a:avLst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514542" y="2879451"/>
              <a:ext cx="1942507" cy="1307831"/>
              <a:chOff x="3695790" y="4328050"/>
              <a:chExt cx="1942507" cy="1307831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3695790" y="4384928"/>
                <a:ext cx="541319" cy="671945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H="1">
                <a:off x="5040802" y="4328050"/>
                <a:ext cx="597495" cy="742677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4319138" y="4996246"/>
                <a:ext cx="639635" cy="639635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783205" y="2861646"/>
              <a:ext cx="1942507" cy="1307832"/>
              <a:chOff x="6623978" y="4052235"/>
              <a:chExt cx="2136758" cy="1438614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6623978" y="4114800"/>
                <a:ext cx="595451" cy="73914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H="1">
                <a:off x="8103492" y="4052235"/>
                <a:ext cx="657244" cy="816945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7309661" y="4787252"/>
                <a:ext cx="703599" cy="703597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613610" y="3659856"/>
              <a:ext cx="1844752" cy="338554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r">
                <a:buClr>
                  <a:srgbClr val="E24848"/>
                </a:buClr>
                <a:defRPr/>
              </a:pPr>
              <a:r>
                <a:rPr lang="zh-CN" altLang="en-US" sz="1600" b="1" noProof="1"/>
                <a:t>标题文本预设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484426" y="4029321"/>
              <a:ext cx="1973940" cy="42473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900" noProof="1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900" noProof="1">
                  <a:solidFill>
                    <a:sysClr val="windowText" lastClr="000000"/>
                  </a:solidFill>
                </a:rPr>
              </a:br>
              <a:r>
                <a:rPr lang="zh-CN" altLang="en-US" sz="900" noProof="1">
                  <a:solidFill>
                    <a:sysClr val="windowText" lastClr="000000"/>
                  </a:solidFill>
                </a:rPr>
                <a:t>（建议使用主题字体）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005854" y="3515561"/>
              <a:ext cx="2251788" cy="831130"/>
              <a:chOff x="5572814" y="4397582"/>
              <a:chExt cx="1844755" cy="83113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5572814" y="4397582"/>
                <a:ext cx="1844752" cy="33855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ctr">
                  <a:buClr>
                    <a:srgbClr val="E24848"/>
                  </a:buClr>
                  <a:defRPr/>
                </a:pPr>
                <a:r>
                  <a:rPr lang="zh-CN" altLang="en-US" sz="1600" b="1" noProof="1"/>
                  <a:t>标题文本预设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572814" y="4767047"/>
                <a:ext cx="1844755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>
                  <a:lnSpc>
                    <a:spcPct val="120000"/>
                  </a:lnSpc>
                  <a:buClr>
                    <a:srgbClr val="E24848"/>
                  </a:buClr>
                  <a:defRPr/>
                </a:pPr>
                <a:r>
                  <a:rPr lang="zh-CN" altLang="en-US" sz="1000" noProof="1">
                    <a:solidFill>
                      <a:sysClr val="windowText" lastClr="000000"/>
                    </a:solidFill>
                  </a:rPr>
                  <a:t>此部分内容作为文字排版占位显示</a:t>
                </a:r>
                <a:br>
                  <a:rPr lang="zh-CN" altLang="en-US" sz="1000" noProof="1">
                    <a:solidFill>
                      <a:sysClr val="windowText" lastClr="000000"/>
                    </a:solidFill>
                  </a:rPr>
                </a:br>
                <a:r>
                  <a:rPr lang="zh-CN" altLang="en-US" sz="1000" noProof="1">
                    <a:solidFill>
                      <a:sysClr val="windowText" lastClr="000000"/>
                    </a:solidFill>
                  </a:rPr>
                  <a:t>（建议使用主题字体）</a:t>
                </a: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3997378" y="3201906"/>
              <a:ext cx="976832" cy="2769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ysClr val="windowText" lastClr="000000"/>
                  </a:solidFill>
                </a:rPr>
                <a:t>关键词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8725712" y="3656955"/>
              <a:ext cx="1844752" cy="338554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600" b="1" noProof="1"/>
                <a:t>标题文本预设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725712" y="4026420"/>
              <a:ext cx="1973111" cy="42473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900" noProof="1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900" noProof="1">
                  <a:solidFill>
                    <a:sysClr val="windowText" lastClr="000000"/>
                  </a:solidFill>
                </a:rPr>
              </a:br>
              <a:r>
                <a:rPr lang="zh-CN" altLang="en-US" sz="900" noProof="1">
                  <a:solidFill>
                    <a:sysClr val="windowText" lastClr="000000"/>
                  </a:solidFill>
                </a:rPr>
                <a:t>（建议使用主题字体）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257641" y="3201906"/>
              <a:ext cx="976832" cy="2769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ysClr val="windowText" lastClr="000000"/>
                  </a:solidFill>
                </a:rPr>
                <a:t>关键词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281589" y="5019865"/>
              <a:ext cx="5627995" cy="53553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  <a:defRPr/>
              </a:pPr>
              <a:r>
                <a:rPr lang="zh-CN" altLang="en-US" sz="1200" noProof="1">
                  <a:solidFill>
                    <a:sysClr val="windowText" lastClr="000000"/>
                  </a:solidFill>
                </a:rPr>
                <a:t>此部分内容作为文字排版占位显示（建议使用主题字体）</a:t>
              </a:r>
              <a:br>
                <a:rPr lang="zh-CN" altLang="en-US" sz="1200" noProof="1">
                  <a:solidFill>
                    <a:sysClr val="windowText" lastClr="000000"/>
                  </a:solidFill>
                </a:rPr>
              </a:br>
              <a:r>
                <a:rPr lang="zh-CN" altLang="en-US" sz="1200" noProof="1">
                  <a:solidFill>
                    <a:sysClr val="windowText" lastClr="000000"/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7590396" y="3714082"/>
              <a:ext cx="271948" cy="271153"/>
            </a:xfrm>
            <a:custGeom>
              <a:avLst/>
              <a:gdLst>
                <a:gd name="connsiteX0" fmla="*/ 15478 w 330200"/>
                <a:gd name="connsiteY0" fmla="*/ 259385 h 329235"/>
                <a:gd name="connsiteX1" fmla="*/ 314722 w 330200"/>
                <a:gd name="connsiteY1" fmla="*/ 259385 h 329235"/>
                <a:gd name="connsiteX2" fmla="*/ 330200 w 330200"/>
                <a:gd name="connsiteY2" fmla="*/ 274907 h 329235"/>
                <a:gd name="connsiteX3" fmla="*/ 330200 w 330200"/>
                <a:gd name="connsiteY3" fmla="*/ 313713 h 329235"/>
                <a:gd name="connsiteX4" fmla="*/ 314722 w 330200"/>
                <a:gd name="connsiteY4" fmla="*/ 329235 h 329235"/>
                <a:gd name="connsiteX5" fmla="*/ 15478 w 330200"/>
                <a:gd name="connsiteY5" fmla="*/ 329235 h 329235"/>
                <a:gd name="connsiteX6" fmla="*/ 0 w 330200"/>
                <a:gd name="connsiteY6" fmla="*/ 313713 h 329235"/>
                <a:gd name="connsiteX7" fmla="*/ 0 w 330200"/>
                <a:gd name="connsiteY7" fmla="*/ 274907 h 329235"/>
                <a:gd name="connsiteX8" fmla="*/ 15478 w 330200"/>
                <a:gd name="connsiteY8" fmla="*/ 259385 h 329235"/>
                <a:gd name="connsiteX9" fmla="*/ 157348 w 330200"/>
                <a:gd name="connsiteY9" fmla="*/ 2893 h 329235"/>
                <a:gd name="connsiteX10" fmla="*/ 172854 w 330200"/>
                <a:gd name="connsiteY10" fmla="*/ 2893 h 329235"/>
                <a:gd name="connsiteX11" fmla="*/ 322743 w 330200"/>
                <a:gd name="connsiteY11" fmla="*/ 101912 h 329235"/>
                <a:gd name="connsiteX12" fmla="*/ 329204 w 330200"/>
                <a:gd name="connsiteY12" fmla="*/ 118630 h 329235"/>
                <a:gd name="connsiteX13" fmla="*/ 314990 w 330200"/>
                <a:gd name="connsiteY13" fmla="*/ 128917 h 329235"/>
                <a:gd name="connsiteX14" fmla="*/ 299484 w 330200"/>
                <a:gd name="connsiteY14" fmla="*/ 128917 h 329235"/>
                <a:gd name="connsiteX15" fmla="*/ 299484 w 330200"/>
                <a:gd name="connsiteY15" fmla="*/ 229223 h 329235"/>
                <a:gd name="connsiteX16" fmla="*/ 269765 w 330200"/>
                <a:gd name="connsiteY16" fmla="*/ 229223 h 329235"/>
                <a:gd name="connsiteX17" fmla="*/ 269765 w 330200"/>
                <a:gd name="connsiteY17" fmla="*/ 128917 h 329235"/>
                <a:gd name="connsiteX18" fmla="*/ 220663 w 330200"/>
                <a:gd name="connsiteY18" fmla="*/ 128917 h 329235"/>
                <a:gd name="connsiteX19" fmla="*/ 220663 w 330200"/>
                <a:gd name="connsiteY19" fmla="*/ 229223 h 329235"/>
                <a:gd name="connsiteX20" fmla="*/ 189652 w 330200"/>
                <a:gd name="connsiteY20" fmla="*/ 229223 h 329235"/>
                <a:gd name="connsiteX21" fmla="*/ 189652 w 330200"/>
                <a:gd name="connsiteY21" fmla="*/ 128917 h 329235"/>
                <a:gd name="connsiteX22" fmla="*/ 140550 w 330200"/>
                <a:gd name="connsiteY22" fmla="*/ 128917 h 329235"/>
                <a:gd name="connsiteX23" fmla="*/ 140550 w 330200"/>
                <a:gd name="connsiteY23" fmla="*/ 229223 h 329235"/>
                <a:gd name="connsiteX24" fmla="*/ 109538 w 330200"/>
                <a:gd name="connsiteY24" fmla="*/ 229223 h 329235"/>
                <a:gd name="connsiteX25" fmla="*/ 109538 w 330200"/>
                <a:gd name="connsiteY25" fmla="*/ 128917 h 329235"/>
                <a:gd name="connsiteX26" fmla="*/ 60436 w 330200"/>
                <a:gd name="connsiteY26" fmla="*/ 128917 h 329235"/>
                <a:gd name="connsiteX27" fmla="*/ 60436 w 330200"/>
                <a:gd name="connsiteY27" fmla="*/ 229223 h 329235"/>
                <a:gd name="connsiteX28" fmla="*/ 30717 w 330200"/>
                <a:gd name="connsiteY28" fmla="*/ 229223 h 329235"/>
                <a:gd name="connsiteX29" fmla="*/ 30717 w 330200"/>
                <a:gd name="connsiteY29" fmla="*/ 128917 h 329235"/>
                <a:gd name="connsiteX30" fmla="*/ 15211 w 330200"/>
                <a:gd name="connsiteY30" fmla="*/ 128917 h 329235"/>
                <a:gd name="connsiteX31" fmla="*/ 997 w 330200"/>
                <a:gd name="connsiteY31" fmla="*/ 118630 h 329235"/>
                <a:gd name="connsiteX32" fmla="*/ 7458 w 330200"/>
                <a:gd name="connsiteY32" fmla="*/ 101912 h 329235"/>
                <a:gd name="connsiteX33" fmla="*/ 157348 w 330200"/>
                <a:gd name="connsiteY33" fmla="*/ 2893 h 32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0200" h="329235">
                  <a:moveTo>
                    <a:pt x="15478" y="259385"/>
                  </a:moveTo>
                  <a:cubicBezTo>
                    <a:pt x="15478" y="259385"/>
                    <a:pt x="15478" y="259385"/>
                    <a:pt x="314722" y="259385"/>
                  </a:cubicBezTo>
                  <a:cubicBezTo>
                    <a:pt x="322461" y="259385"/>
                    <a:pt x="330200" y="265853"/>
                    <a:pt x="330200" y="274907"/>
                  </a:cubicBezTo>
                  <a:cubicBezTo>
                    <a:pt x="330200" y="274907"/>
                    <a:pt x="330200" y="274907"/>
                    <a:pt x="330200" y="313713"/>
                  </a:cubicBezTo>
                  <a:cubicBezTo>
                    <a:pt x="330200" y="322768"/>
                    <a:pt x="322461" y="329235"/>
                    <a:pt x="314722" y="329235"/>
                  </a:cubicBezTo>
                  <a:cubicBezTo>
                    <a:pt x="314722" y="329235"/>
                    <a:pt x="314722" y="329235"/>
                    <a:pt x="15478" y="329235"/>
                  </a:cubicBezTo>
                  <a:cubicBezTo>
                    <a:pt x="7739" y="329235"/>
                    <a:pt x="0" y="322768"/>
                    <a:pt x="0" y="313713"/>
                  </a:cubicBezTo>
                  <a:cubicBezTo>
                    <a:pt x="0" y="313713"/>
                    <a:pt x="0" y="313713"/>
                    <a:pt x="0" y="274907"/>
                  </a:cubicBezTo>
                  <a:cubicBezTo>
                    <a:pt x="0" y="265853"/>
                    <a:pt x="7739" y="259385"/>
                    <a:pt x="15478" y="259385"/>
                  </a:cubicBezTo>
                  <a:close/>
                  <a:moveTo>
                    <a:pt x="157348" y="2893"/>
                  </a:moveTo>
                  <a:cubicBezTo>
                    <a:pt x="161224" y="-965"/>
                    <a:pt x="168977" y="-965"/>
                    <a:pt x="172854" y="2893"/>
                  </a:cubicBezTo>
                  <a:cubicBezTo>
                    <a:pt x="172854" y="2893"/>
                    <a:pt x="172854" y="2893"/>
                    <a:pt x="322743" y="101912"/>
                  </a:cubicBezTo>
                  <a:cubicBezTo>
                    <a:pt x="329204" y="105770"/>
                    <a:pt x="331788" y="112200"/>
                    <a:pt x="329204" y="118630"/>
                  </a:cubicBezTo>
                  <a:cubicBezTo>
                    <a:pt x="327912" y="125060"/>
                    <a:pt x="321451" y="128917"/>
                    <a:pt x="314990" y="128917"/>
                  </a:cubicBezTo>
                  <a:cubicBezTo>
                    <a:pt x="314990" y="128917"/>
                    <a:pt x="314990" y="128917"/>
                    <a:pt x="299484" y="128917"/>
                  </a:cubicBezTo>
                  <a:cubicBezTo>
                    <a:pt x="299484" y="128917"/>
                    <a:pt x="299484" y="128917"/>
                    <a:pt x="299484" y="229223"/>
                  </a:cubicBezTo>
                  <a:cubicBezTo>
                    <a:pt x="299484" y="229223"/>
                    <a:pt x="299484" y="229223"/>
                    <a:pt x="269765" y="229223"/>
                  </a:cubicBezTo>
                  <a:cubicBezTo>
                    <a:pt x="269765" y="229223"/>
                    <a:pt x="269765" y="229223"/>
                    <a:pt x="269765" y="128917"/>
                  </a:cubicBezTo>
                  <a:cubicBezTo>
                    <a:pt x="269765" y="128917"/>
                    <a:pt x="269765" y="128917"/>
                    <a:pt x="220663" y="128917"/>
                  </a:cubicBezTo>
                  <a:cubicBezTo>
                    <a:pt x="220663" y="128917"/>
                    <a:pt x="220663" y="128917"/>
                    <a:pt x="220663" y="229223"/>
                  </a:cubicBezTo>
                  <a:cubicBezTo>
                    <a:pt x="220663" y="229223"/>
                    <a:pt x="220663" y="229223"/>
                    <a:pt x="189652" y="229223"/>
                  </a:cubicBezTo>
                  <a:cubicBezTo>
                    <a:pt x="189652" y="229223"/>
                    <a:pt x="189652" y="229223"/>
                    <a:pt x="189652" y="128917"/>
                  </a:cubicBezTo>
                  <a:cubicBezTo>
                    <a:pt x="189652" y="128917"/>
                    <a:pt x="189652" y="128917"/>
                    <a:pt x="140550" y="128917"/>
                  </a:cubicBezTo>
                  <a:cubicBezTo>
                    <a:pt x="140550" y="128917"/>
                    <a:pt x="140550" y="128917"/>
                    <a:pt x="140550" y="229223"/>
                  </a:cubicBezTo>
                  <a:cubicBezTo>
                    <a:pt x="140550" y="229223"/>
                    <a:pt x="140550" y="229223"/>
                    <a:pt x="109538" y="229223"/>
                  </a:cubicBezTo>
                  <a:cubicBezTo>
                    <a:pt x="109538" y="229223"/>
                    <a:pt x="109538" y="229223"/>
                    <a:pt x="109538" y="128917"/>
                  </a:cubicBezTo>
                  <a:cubicBezTo>
                    <a:pt x="109538" y="128917"/>
                    <a:pt x="109538" y="128917"/>
                    <a:pt x="60436" y="128917"/>
                  </a:cubicBezTo>
                  <a:cubicBezTo>
                    <a:pt x="60436" y="128917"/>
                    <a:pt x="60436" y="128917"/>
                    <a:pt x="60436" y="229223"/>
                  </a:cubicBezTo>
                  <a:cubicBezTo>
                    <a:pt x="60436" y="229223"/>
                    <a:pt x="60436" y="229223"/>
                    <a:pt x="30717" y="229223"/>
                  </a:cubicBezTo>
                  <a:cubicBezTo>
                    <a:pt x="30717" y="229223"/>
                    <a:pt x="30717" y="229223"/>
                    <a:pt x="30717" y="128917"/>
                  </a:cubicBezTo>
                  <a:cubicBezTo>
                    <a:pt x="30717" y="128917"/>
                    <a:pt x="30717" y="128917"/>
                    <a:pt x="15211" y="128917"/>
                  </a:cubicBezTo>
                  <a:cubicBezTo>
                    <a:pt x="8750" y="128917"/>
                    <a:pt x="2290" y="125060"/>
                    <a:pt x="997" y="118630"/>
                  </a:cubicBezTo>
                  <a:cubicBezTo>
                    <a:pt x="-1587" y="112200"/>
                    <a:pt x="997" y="105770"/>
                    <a:pt x="7458" y="101912"/>
                  </a:cubicBezTo>
                  <a:cubicBezTo>
                    <a:pt x="7458" y="101912"/>
                    <a:pt x="7458" y="101912"/>
                    <a:pt x="157348" y="28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4321733" y="3714082"/>
              <a:ext cx="271948" cy="271153"/>
            </a:xfrm>
            <a:custGeom>
              <a:avLst/>
              <a:gdLst>
                <a:gd name="connsiteX0" fmla="*/ 15478 w 330200"/>
                <a:gd name="connsiteY0" fmla="*/ 259385 h 329235"/>
                <a:gd name="connsiteX1" fmla="*/ 314722 w 330200"/>
                <a:gd name="connsiteY1" fmla="*/ 259385 h 329235"/>
                <a:gd name="connsiteX2" fmla="*/ 330200 w 330200"/>
                <a:gd name="connsiteY2" fmla="*/ 274907 h 329235"/>
                <a:gd name="connsiteX3" fmla="*/ 330200 w 330200"/>
                <a:gd name="connsiteY3" fmla="*/ 313713 h 329235"/>
                <a:gd name="connsiteX4" fmla="*/ 314722 w 330200"/>
                <a:gd name="connsiteY4" fmla="*/ 329235 h 329235"/>
                <a:gd name="connsiteX5" fmla="*/ 15478 w 330200"/>
                <a:gd name="connsiteY5" fmla="*/ 329235 h 329235"/>
                <a:gd name="connsiteX6" fmla="*/ 0 w 330200"/>
                <a:gd name="connsiteY6" fmla="*/ 313713 h 329235"/>
                <a:gd name="connsiteX7" fmla="*/ 0 w 330200"/>
                <a:gd name="connsiteY7" fmla="*/ 274907 h 329235"/>
                <a:gd name="connsiteX8" fmla="*/ 15478 w 330200"/>
                <a:gd name="connsiteY8" fmla="*/ 259385 h 329235"/>
                <a:gd name="connsiteX9" fmla="*/ 157348 w 330200"/>
                <a:gd name="connsiteY9" fmla="*/ 2893 h 329235"/>
                <a:gd name="connsiteX10" fmla="*/ 172854 w 330200"/>
                <a:gd name="connsiteY10" fmla="*/ 2893 h 329235"/>
                <a:gd name="connsiteX11" fmla="*/ 322743 w 330200"/>
                <a:gd name="connsiteY11" fmla="*/ 101912 h 329235"/>
                <a:gd name="connsiteX12" fmla="*/ 329204 w 330200"/>
                <a:gd name="connsiteY12" fmla="*/ 118630 h 329235"/>
                <a:gd name="connsiteX13" fmla="*/ 314990 w 330200"/>
                <a:gd name="connsiteY13" fmla="*/ 128917 h 329235"/>
                <a:gd name="connsiteX14" fmla="*/ 299484 w 330200"/>
                <a:gd name="connsiteY14" fmla="*/ 128917 h 329235"/>
                <a:gd name="connsiteX15" fmla="*/ 299484 w 330200"/>
                <a:gd name="connsiteY15" fmla="*/ 229223 h 329235"/>
                <a:gd name="connsiteX16" fmla="*/ 269765 w 330200"/>
                <a:gd name="connsiteY16" fmla="*/ 229223 h 329235"/>
                <a:gd name="connsiteX17" fmla="*/ 269765 w 330200"/>
                <a:gd name="connsiteY17" fmla="*/ 128917 h 329235"/>
                <a:gd name="connsiteX18" fmla="*/ 220663 w 330200"/>
                <a:gd name="connsiteY18" fmla="*/ 128917 h 329235"/>
                <a:gd name="connsiteX19" fmla="*/ 220663 w 330200"/>
                <a:gd name="connsiteY19" fmla="*/ 229223 h 329235"/>
                <a:gd name="connsiteX20" fmla="*/ 189652 w 330200"/>
                <a:gd name="connsiteY20" fmla="*/ 229223 h 329235"/>
                <a:gd name="connsiteX21" fmla="*/ 189652 w 330200"/>
                <a:gd name="connsiteY21" fmla="*/ 128917 h 329235"/>
                <a:gd name="connsiteX22" fmla="*/ 140550 w 330200"/>
                <a:gd name="connsiteY22" fmla="*/ 128917 h 329235"/>
                <a:gd name="connsiteX23" fmla="*/ 140550 w 330200"/>
                <a:gd name="connsiteY23" fmla="*/ 229223 h 329235"/>
                <a:gd name="connsiteX24" fmla="*/ 109538 w 330200"/>
                <a:gd name="connsiteY24" fmla="*/ 229223 h 329235"/>
                <a:gd name="connsiteX25" fmla="*/ 109538 w 330200"/>
                <a:gd name="connsiteY25" fmla="*/ 128917 h 329235"/>
                <a:gd name="connsiteX26" fmla="*/ 60436 w 330200"/>
                <a:gd name="connsiteY26" fmla="*/ 128917 h 329235"/>
                <a:gd name="connsiteX27" fmla="*/ 60436 w 330200"/>
                <a:gd name="connsiteY27" fmla="*/ 229223 h 329235"/>
                <a:gd name="connsiteX28" fmla="*/ 30717 w 330200"/>
                <a:gd name="connsiteY28" fmla="*/ 229223 h 329235"/>
                <a:gd name="connsiteX29" fmla="*/ 30717 w 330200"/>
                <a:gd name="connsiteY29" fmla="*/ 128917 h 329235"/>
                <a:gd name="connsiteX30" fmla="*/ 15211 w 330200"/>
                <a:gd name="connsiteY30" fmla="*/ 128917 h 329235"/>
                <a:gd name="connsiteX31" fmla="*/ 997 w 330200"/>
                <a:gd name="connsiteY31" fmla="*/ 118630 h 329235"/>
                <a:gd name="connsiteX32" fmla="*/ 7458 w 330200"/>
                <a:gd name="connsiteY32" fmla="*/ 101912 h 329235"/>
                <a:gd name="connsiteX33" fmla="*/ 157348 w 330200"/>
                <a:gd name="connsiteY33" fmla="*/ 2893 h 32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0200" h="329235">
                  <a:moveTo>
                    <a:pt x="15478" y="259385"/>
                  </a:moveTo>
                  <a:cubicBezTo>
                    <a:pt x="15478" y="259385"/>
                    <a:pt x="15478" y="259385"/>
                    <a:pt x="314722" y="259385"/>
                  </a:cubicBezTo>
                  <a:cubicBezTo>
                    <a:pt x="322461" y="259385"/>
                    <a:pt x="330200" y="265853"/>
                    <a:pt x="330200" y="274907"/>
                  </a:cubicBezTo>
                  <a:cubicBezTo>
                    <a:pt x="330200" y="274907"/>
                    <a:pt x="330200" y="274907"/>
                    <a:pt x="330200" y="313713"/>
                  </a:cubicBezTo>
                  <a:cubicBezTo>
                    <a:pt x="330200" y="322768"/>
                    <a:pt x="322461" y="329235"/>
                    <a:pt x="314722" y="329235"/>
                  </a:cubicBezTo>
                  <a:cubicBezTo>
                    <a:pt x="314722" y="329235"/>
                    <a:pt x="314722" y="329235"/>
                    <a:pt x="15478" y="329235"/>
                  </a:cubicBezTo>
                  <a:cubicBezTo>
                    <a:pt x="7739" y="329235"/>
                    <a:pt x="0" y="322768"/>
                    <a:pt x="0" y="313713"/>
                  </a:cubicBezTo>
                  <a:cubicBezTo>
                    <a:pt x="0" y="313713"/>
                    <a:pt x="0" y="313713"/>
                    <a:pt x="0" y="274907"/>
                  </a:cubicBezTo>
                  <a:cubicBezTo>
                    <a:pt x="0" y="265853"/>
                    <a:pt x="7739" y="259385"/>
                    <a:pt x="15478" y="259385"/>
                  </a:cubicBezTo>
                  <a:close/>
                  <a:moveTo>
                    <a:pt x="157348" y="2893"/>
                  </a:moveTo>
                  <a:cubicBezTo>
                    <a:pt x="161224" y="-965"/>
                    <a:pt x="168977" y="-965"/>
                    <a:pt x="172854" y="2893"/>
                  </a:cubicBezTo>
                  <a:cubicBezTo>
                    <a:pt x="172854" y="2893"/>
                    <a:pt x="172854" y="2893"/>
                    <a:pt x="322743" y="101912"/>
                  </a:cubicBezTo>
                  <a:cubicBezTo>
                    <a:pt x="329204" y="105770"/>
                    <a:pt x="331788" y="112200"/>
                    <a:pt x="329204" y="118630"/>
                  </a:cubicBezTo>
                  <a:cubicBezTo>
                    <a:pt x="327912" y="125060"/>
                    <a:pt x="321451" y="128917"/>
                    <a:pt x="314990" y="128917"/>
                  </a:cubicBezTo>
                  <a:cubicBezTo>
                    <a:pt x="314990" y="128917"/>
                    <a:pt x="314990" y="128917"/>
                    <a:pt x="299484" y="128917"/>
                  </a:cubicBezTo>
                  <a:cubicBezTo>
                    <a:pt x="299484" y="128917"/>
                    <a:pt x="299484" y="128917"/>
                    <a:pt x="299484" y="229223"/>
                  </a:cubicBezTo>
                  <a:cubicBezTo>
                    <a:pt x="299484" y="229223"/>
                    <a:pt x="299484" y="229223"/>
                    <a:pt x="269765" y="229223"/>
                  </a:cubicBezTo>
                  <a:cubicBezTo>
                    <a:pt x="269765" y="229223"/>
                    <a:pt x="269765" y="229223"/>
                    <a:pt x="269765" y="128917"/>
                  </a:cubicBezTo>
                  <a:cubicBezTo>
                    <a:pt x="269765" y="128917"/>
                    <a:pt x="269765" y="128917"/>
                    <a:pt x="220663" y="128917"/>
                  </a:cubicBezTo>
                  <a:cubicBezTo>
                    <a:pt x="220663" y="128917"/>
                    <a:pt x="220663" y="128917"/>
                    <a:pt x="220663" y="229223"/>
                  </a:cubicBezTo>
                  <a:cubicBezTo>
                    <a:pt x="220663" y="229223"/>
                    <a:pt x="220663" y="229223"/>
                    <a:pt x="189652" y="229223"/>
                  </a:cubicBezTo>
                  <a:cubicBezTo>
                    <a:pt x="189652" y="229223"/>
                    <a:pt x="189652" y="229223"/>
                    <a:pt x="189652" y="128917"/>
                  </a:cubicBezTo>
                  <a:cubicBezTo>
                    <a:pt x="189652" y="128917"/>
                    <a:pt x="189652" y="128917"/>
                    <a:pt x="140550" y="128917"/>
                  </a:cubicBezTo>
                  <a:cubicBezTo>
                    <a:pt x="140550" y="128917"/>
                    <a:pt x="140550" y="128917"/>
                    <a:pt x="140550" y="229223"/>
                  </a:cubicBezTo>
                  <a:cubicBezTo>
                    <a:pt x="140550" y="229223"/>
                    <a:pt x="140550" y="229223"/>
                    <a:pt x="109538" y="229223"/>
                  </a:cubicBezTo>
                  <a:cubicBezTo>
                    <a:pt x="109538" y="229223"/>
                    <a:pt x="109538" y="229223"/>
                    <a:pt x="109538" y="128917"/>
                  </a:cubicBezTo>
                  <a:cubicBezTo>
                    <a:pt x="109538" y="128917"/>
                    <a:pt x="109538" y="128917"/>
                    <a:pt x="60436" y="128917"/>
                  </a:cubicBezTo>
                  <a:cubicBezTo>
                    <a:pt x="60436" y="128917"/>
                    <a:pt x="60436" y="128917"/>
                    <a:pt x="60436" y="229223"/>
                  </a:cubicBezTo>
                  <a:cubicBezTo>
                    <a:pt x="60436" y="229223"/>
                    <a:pt x="60436" y="229223"/>
                    <a:pt x="30717" y="229223"/>
                  </a:cubicBezTo>
                  <a:cubicBezTo>
                    <a:pt x="30717" y="229223"/>
                    <a:pt x="30717" y="229223"/>
                    <a:pt x="30717" y="128917"/>
                  </a:cubicBezTo>
                  <a:cubicBezTo>
                    <a:pt x="30717" y="128917"/>
                    <a:pt x="30717" y="128917"/>
                    <a:pt x="15211" y="128917"/>
                  </a:cubicBezTo>
                  <a:cubicBezTo>
                    <a:pt x="8750" y="128917"/>
                    <a:pt x="2290" y="125060"/>
                    <a:pt x="997" y="118630"/>
                  </a:cubicBezTo>
                  <a:cubicBezTo>
                    <a:pt x="-1587" y="112200"/>
                    <a:pt x="997" y="105770"/>
                    <a:pt x="7458" y="101912"/>
                  </a:cubicBezTo>
                  <a:cubicBezTo>
                    <a:pt x="7458" y="101912"/>
                    <a:pt x="7458" y="101912"/>
                    <a:pt x="157348" y="28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60a7616-1f13-4342-b94d-c2ec3a919b90"/>
          <p:cNvGrpSpPr>
            <a:grpSpLocks noChangeAspect="1"/>
          </p:cNvGrpSpPr>
          <p:nvPr/>
        </p:nvGrpSpPr>
        <p:grpSpPr>
          <a:xfrm>
            <a:off x="537325" y="1282064"/>
            <a:ext cx="11052383" cy="4556746"/>
            <a:chOff x="537325" y="1282064"/>
            <a:chExt cx="11052383" cy="4556746"/>
          </a:xfrm>
        </p:grpSpPr>
        <p:grpSp>
          <p:nvGrpSpPr>
            <p:cNvPr id="3" name="Group 1"/>
            <p:cNvGrpSpPr/>
            <p:nvPr/>
          </p:nvGrpSpPr>
          <p:grpSpPr>
            <a:xfrm>
              <a:off x="4338638" y="1654175"/>
              <a:ext cx="3513137" cy="4056063"/>
              <a:chOff x="4338638" y="1654175"/>
              <a:chExt cx="3513137" cy="4056063"/>
            </a:xfrm>
          </p:grpSpPr>
          <p:sp>
            <p:nvSpPr>
              <p:cNvPr id="40" name="Freeform: Shape 2"/>
              <p:cNvSpPr/>
              <p:nvPr/>
            </p:nvSpPr>
            <p:spPr bwMode="auto">
              <a:xfrm>
                <a:off x="4338638" y="2668588"/>
                <a:ext cx="1757362" cy="2027238"/>
              </a:xfrm>
              <a:custGeom>
                <a:avLst/>
                <a:gdLst>
                  <a:gd name="T0" fmla="*/ 0 w 7746"/>
                  <a:gd name="T1" fmla="*/ 8943 h 8943"/>
                  <a:gd name="T2" fmla="*/ 0 w 7746"/>
                  <a:gd name="T3" fmla="*/ 4472 h 8943"/>
                  <a:gd name="T4" fmla="*/ 0 w 7746"/>
                  <a:gd name="T5" fmla="*/ 0 h 8943"/>
                  <a:gd name="T6" fmla="*/ 7746 w 7746"/>
                  <a:gd name="T7" fmla="*/ 4472 h 8943"/>
                  <a:gd name="T8" fmla="*/ 0 w 7746"/>
                  <a:gd name="T9" fmla="*/ 8943 h 8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6" h="8943">
                    <a:moveTo>
                      <a:pt x="0" y="8943"/>
                    </a:moveTo>
                    <a:lnTo>
                      <a:pt x="0" y="4472"/>
                    </a:lnTo>
                    <a:lnTo>
                      <a:pt x="0" y="0"/>
                    </a:lnTo>
                    <a:lnTo>
                      <a:pt x="7746" y="4472"/>
                    </a:lnTo>
                    <a:lnTo>
                      <a:pt x="0" y="894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6"/>
                  </a:gs>
                  <a:gs pos="0">
                    <a:schemeClr val="accent6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"/>
              <p:cNvSpPr/>
              <p:nvPr/>
            </p:nvSpPr>
            <p:spPr bwMode="auto">
              <a:xfrm>
                <a:off x="4338638" y="3683000"/>
                <a:ext cx="1757362" cy="2027238"/>
              </a:xfrm>
              <a:custGeom>
                <a:avLst/>
                <a:gdLst>
                  <a:gd name="T0" fmla="*/ 7746 w 7746"/>
                  <a:gd name="T1" fmla="*/ 8942 h 8942"/>
                  <a:gd name="T2" fmla="*/ 3873 w 7746"/>
                  <a:gd name="T3" fmla="*/ 6706 h 8942"/>
                  <a:gd name="T4" fmla="*/ 0 w 7746"/>
                  <a:gd name="T5" fmla="*/ 4471 h 8942"/>
                  <a:gd name="T6" fmla="*/ 7746 w 7746"/>
                  <a:gd name="T7" fmla="*/ 0 h 8942"/>
                  <a:gd name="T8" fmla="*/ 7746 w 7746"/>
                  <a:gd name="T9" fmla="*/ 8942 h 8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6" h="8942">
                    <a:moveTo>
                      <a:pt x="7746" y="8942"/>
                    </a:moveTo>
                    <a:lnTo>
                      <a:pt x="3873" y="6706"/>
                    </a:lnTo>
                    <a:lnTo>
                      <a:pt x="0" y="4471"/>
                    </a:lnTo>
                    <a:lnTo>
                      <a:pt x="7746" y="0"/>
                    </a:lnTo>
                    <a:lnTo>
                      <a:pt x="7746" y="89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4"/>
              <p:cNvSpPr/>
              <p:nvPr/>
            </p:nvSpPr>
            <p:spPr bwMode="auto">
              <a:xfrm>
                <a:off x="6096000" y="3683000"/>
                <a:ext cx="1755775" cy="2027238"/>
              </a:xfrm>
              <a:custGeom>
                <a:avLst/>
                <a:gdLst>
                  <a:gd name="T0" fmla="*/ 7745 w 7745"/>
                  <a:gd name="T1" fmla="*/ 4471 h 8942"/>
                  <a:gd name="T2" fmla="*/ 3872 w 7745"/>
                  <a:gd name="T3" fmla="*/ 6706 h 8942"/>
                  <a:gd name="T4" fmla="*/ 0 w 7745"/>
                  <a:gd name="T5" fmla="*/ 8942 h 8942"/>
                  <a:gd name="T6" fmla="*/ 0 w 7745"/>
                  <a:gd name="T7" fmla="*/ 0 h 8942"/>
                  <a:gd name="T8" fmla="*/ 7745 w 7745"/>
                  <a:gd name="T9" fmla="*/ 4471 h 8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5" h="8942">
                    <a:moveTo>
                      <a:pt x="7745" y="4471"/>
                    </a:moveTo>
                    <a:lnTo>
                      <a:pt x="3872" y="6706"/>
                    </a:lnTo>
                    <a:lnTo>
                      <a:pt x="0" y="8942"/>
                    </a:lnTo>
                    <a:lnTo>
                      <a:pt x="0" y="0"/>
                    </a:lnTo>
                    <a:lnTo>
                      <a:pt x="7745" y="4471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4">
                      <a:lumMod val="75000"/>
                    </a:schemeClr>
                  </a:gs>
                  <a:gs pos="0">
                    <a:schemeClr val="accent4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5"/>
              <p:cNvSpPr/>
              <p:nvPr/>
            </p:nvSpPr>
            <p:spPr bwMode="auto">
              <a:xfrm>
                <a:off x="4338638" y="1654175"/>
                <a:ext cx="1757362" cy="2028825"/>
              </a:xfrm>
              <a:custGeom>
                <a:avLst/>
                <a:gdLst>
                  <a:gd name="T0" fmla="*/ 7746 w 7746"/>
                  <a:gd name="T1" fmla="*/ 8943 h 8943"/>
                  <a:gd name="T2" fmla="*/ 0 w 7746"/>
                  <a:gd name="T3" fmla="*/ 4471 h 8943"/>
                  <a:gd name="T4" fmla="*/ 3873 w 7746"/>
                  <a:gd name="T5" fmla="*/ 2236 h 8943"/>
                  <a:gd name="T6" fmla="*/ 7746 w 7746"/>
                  <a:gd name="T7" fmla="*/ 0 h 8943"/>
                  <a:gd name="T8" fmla="*/ 7746 w 7746"/>
                  <a:gd name="T9" fmla="*/ 8943 h 8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6" h="8943">
                    <a:moveTo>
                      <a:pt x="7746" y="8943"/>
                    </a:moveTo>
                    <a:lnTo>
                      <a:pt x="0" y="4471"/>
                    </a:lnTo>
                    <a:lnTo>
                      <a:pt x="3873" y="2236"/>
                    </a:lnTo>
                    <a:lnTo>
                      <a:pt x="7746" y="0"/>
                    </a:lnTo>
                    <a:lnTo>
                      <a:pt x="7746" y="8943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1"/>
                  </a:gs>
                  <a:gs pos="0">
                    <a:schemeClr val="accent1">
                      <a:lumMod val="75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6"/>
              <p:cNvSpPr/>
              <p:nvPr/>
            </p:nvSpPr>
            <p:spPr bwMode="auto">
              <a:xfrm>
                <a:off x="6096000" y="1654175"/>
                <a:ext cx="1755775" cy="2028825"/>
              </a:xfrm>
              <a:custGeom>
                <a:avLst/>
                <a:gdLst>
                  <a:gd name="T0" fmla="*/ 0 w 7745"/>
                  <a:gd name="T1" fmla="*/ 0 h 8943"/>
                  <a:gd name="T2" fmla="*/ 3872 w 7745"/>
                  <a:gd name="T3" fmla="*/ 2236 h 8943"/>
                  <a:gd name="T4" fmla="*/ 7745 w 7745"/>
                  <a:gd name="T5" fmla="*/ 4471 h 8943"/>
                  <a:gd name="T6" fmla="*/ 0 w 7745"/>
                  <a:gd name="T7" fmla="*/ 8943 h 8943"/>
                  <a:gd name="T8" fmla="*/ 0 w 7745"/>
                  <a:gd name="T9" fmla="*/ 0 h 8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5" h="8943">
                    <a:moveTo>
                      <a:pt x="0" y="0"/>
                    </a:moveTo>
                    <a:lnTo>
                      <a:pt x="3872" y="2236"/>
                    </a:lnTo>
                    <a:lnTo>
                      <a:pt x="7745" y="4471"/>
                    </a:lnTo>
                    <a:lnTo>
                      <a:pt x="0" y="894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7"/>
              <p:cNvSpPr/>
              <p:nvPr/>
            </p:nvSpPr>
            <p:spPr bwMode="auto">
              <a:xfrm>
                <a:off x="6096000" y="2668588"/>
                <a:ext cx="1755775" cy="2027238"/>
              </a:xfrm>
              <a:custGeom>
                <a:avLst/>
                <a:gdLst>
                  <a:gd name="T0" fmla="*/ 7745 w 7745"/>
                  <a:gd name="T1" fmla="*/ 0 h 8943"/>
                  <a:gd name="T2" fmla="*/ 7745 w 7745"/>
                  <a:gd name="T3" fmla="*/ 4472 h 8943"/>
                  <a:gd name="T4" fmla="*/ 7745 w 7745"/>
                  <a:gd name="T5" fmla="*/ 8943 h 8943"/>
                  <a:gd name="T6" fmla="*/ 0 w 7745"/>
                  <a:gd name="T7" fmla="*/ 4472 h 8943"/>
                  <a:gd name="T8" fmla="*/ 7745 w 7745"/>
                  <a:gd name="T9" fmla="*/ 0 h 8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45" h="8943">
                    <a:moveTo>
                      <a:pt x="7745" y="0"/>
                    </a:moveTo>
                    <a:lnTo>
                      <a:pt x="7745" y="4472"/>
                    </a:lnTo>
                    <a:lnTo>
                      <a:pt x="7745" y="8943"/>
                    </a:lnTo>
                    <a:lnTo>
                      <a:pt x="0" y="4472"/>
                    </a:lnTo>
                    <a:lnTo>
                      <a:pt x="77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Hexagon 8"/>
              <p:cNvSpPr/>
              <p:nvPr/>
            </p:nvSpPr>
            <p:spPr>
              <a:xfrm rot="16200000">
                <a:off x="5015778" y="2672843"/>
                <a:ext cx="2160443" cy="2018727"/>
              </a:xfrm>
              <a:prstGeom prst="hexagon">
                <a:avLst/>
              </a:prstGeom>
              <a:solidFill>
                <a:schemeClr val="bg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" name="Group 9"/>
            <p:cNvGrpSpPr/>
            <p:nvPr/>
          </p:nvGrpSpPr>
          <p:grpSpPr>
            <a:xfrm>
              <a:off x="6777330" y="1956490"/>
              <a:ext cx="4271671" cy="471383"/>
              <a:chOff x="4221330" y="2223664"/>
              <a:chExt cx="6091070" cy="471383"/>
            </a:xfrm>
          </p:grpSpPr>
          <p:cxnSp>
            <p:nvCxnSpPr>
              <p:cNvPr id="38" name="Straight Connector 10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1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12"/>
            <p:cNvSpPr txBox="1"/>
            <p:nvPr/>
          </p:nvSpPr>
          <p:spPr>
            <a:xfrm>
              <a:off x="8336441" y="1484898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/>
                <a:t>标题文本预设</a:t>
              </a:r>
            </a:p>
          </p:txBody>
        </p:sp>
        <p:sp>
          <p:nvSpPr>
            <p:cNvPr id="6" name="TextBox 13"/>
            <p:cNvSpPr txBox="1"/>
            <p:nvPr/>
          </p:nvSpPr>
          <p:spPr>
            <a:xfrm>
              <a:off x="7670901" y="2011758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7574341" y="1282064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2"/>
                  </a:solidFill>
                </a:rPr>
                <a:t>01</a:t>
              </a:r>
            </a:p>
          </p:txBody>
        </p:sp>
        <p:grpSp>
          <p:nvGrpSpPr>
            <p:cNvPr id="8" name="Group 15"/>
            <p:cNvGrpSpPr/>
            <p:nvPr/>
          </p:nvGrpSpPr>
          <p:grpSpPr>
            <a:xfrm>
              <a:off x="7318037" y="3645995"/>
              <a:ext cx="4271671" cy="397298"/>
              <a:chOff x="4221330" y="2223664"/>
              <a:chExt cx="6091070" cy="471383"/>
            </a:xfrm>
          </p:grpSpPr>
          <p:cxnSp>
            <p:nvCxnSpPr>
              <p:cNvPr id="36" name="Straight Connector 16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17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18"/>
            <p:cNvSpPr txBox="1"/>
            <p:nvPr/>
          </p:nvSpPr>
          <p:spPr>
            <a:xfrm>
              <a:off x="8877148" y="3174402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/>
                <a:t>标题文本预设</a:t>
              </a:r>
            </a:p>
          </p:txBody>
        </p:sp>
        <p:sp>
          <p:nvSpPr>
            <p:cNvPr id="10" name="TextBox 19"/>
            <p:cNvSpPr txBox="1"/>
            <p:nvPr/>
          </p:nvSpPr>
          <p:spPr>
            <a:xfrm>
              <a:off x="8108395" y="3701262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11" name="TextBox 20"/>
            <p:cNvSpPr txBox="1"/>
            <p:nvPr/>
          </p:nvSpPr>
          <p:spPr>
            <a:xfrm>
              <a:off x="8115048" y="2971568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3"/>
                  </a:solidFill>
                </a:rPr>
                <a:t>02</a:t>
              </a:r>
            </a:p>
          </p:txBody>
        </p:sp>
        <p:grpSp>
          <p:nvGrpSpPr>
            <p:cNvPr id="12" name="Group 21"/>
            <p:cNvGrpSpPr/>
            <p:nvPr/>
          </p:nvGrpSpPr>
          <p:grpSpPr>
            <a:xfrm flipV="1">
              <a:off x="7137163" y="4896848"/>
              <a:ext cx="4271671" cy="397298"/>
              <a:chOff x="4221330" y="2223664"/>
              <a:chExt cx="6091070" cy="471383"/>
            </a:xfrm>
          </p:grpSpPr>
          <p:cxnSp>
            <p:nvCxnSpPr>
              <p:cNvPr id="34" name="Straight Connector 22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23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24"/>
            <p:cNvSpPr txBox="1"/>
            <p:nvPr/>
          </p:nvSpPr>
          <p:spPr>
            <a:xfrm>
              <a:off x="8696274" y="477641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/>
                <a:t>标题文本预设</a:t>
              </a:r>
            </a:p>
          </p:txBody>
        </p:sp>
        <p:sp>
          <p:nvSpPr>
            <p:cNvPr id="14" name="TextBox 25"/>
            <p:cNvSpPr txBox="1"/>
            <p:nvPr/>
          </p:nvSpPr>
          <p:spPr>
            <a:xfrm>
              <a:off x="7851775" y="5303279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15" name="TextBox 26"/>
            <p:cNvSpPr txBox="1"/>
            <p:nvPr/>
          </p:nvSpPr>
          <p:spPr>
            <a:xfrm>
              <a:off x="7934174" y="4573585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4"/>
                  </a:solidFill>
                </a:rPr>
                <a:t>03</a:t>
              </a:r>
            </a:p>
          </p:txBody>
        </p:sp>
        <p:grpSp>
          <p:nvGrpSpPr>
            <p:cNvPr id="16" name="Group 27"/>
            <p:cNvGrpSpPr/>
            <p:nvPr/>
          </p:nvGrpSpPr>
          <p:grpSpPr>
            <a:xfrm flipH="1">
              <a:off x="570764" y="1956490"/>
              <a:ext cx="4271671" cy="471383"/>
              <a:chOff x="4221330" y="2223664"/>
              <a:chExt cx="6091070" cy="471383"/>
            </a:xfrm>
          </p:grpSpPr>
          <p:cxnSp>
            <p:nvCxnSpPr>
              <p:cNvPr id="32" name="Straight Connector 28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9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30"/>
            <p:cNvSpPr txBox="1"/>
            <p:nvPr/>
          </p:nvSpPr>
          <p:spPr>
            <a:xfrm>
              <a:off x="2030906" y="1484898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/>
                <a:t>标题文本预设</a:t>
              </a:r>
            </a:p>
          </p:txBody>
        </p:sp>
        <p:sp>
          <p:nvSpPr>
            <p:cNvPr id="18" name="TextBox 31"/>
            <p:cNvSpPr txBox="1"/>
            <p:nvPr/>
          </p:nvSpPr>
          <p:spPr>
            <a:xfrm>
              <a:off x="952645" y="2011758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19" name="TextBox 32"/>
            <p:cNvSpPr txBox="1"/>
            <p:nvPr/>
          </p:nvSpPr>
          <p:spPr>
            <a:xfrm>
              <a:off x="3427505" y="1282064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1"/>
                  </a:solidFill>
                </a:rPr>
                <a:t>04</a:t>
              </a:r>
            </a:p>
          </p:txBody>
        </p:sp>
        <p:grpSp>
          <p:nvGrpSpPr>
            <p:cNvPr id="20" name="Group 33"/>
            <p:cNvGrpSpPr/>
            <p:nvPr/>
          </p:nvGrpSpPr>
          <p:grpSpPr>
            <a:xfrm flipH="1">
              <a:off x="537325" y="3645995"/>
              <a:ext cx="4271671" cy="397298"/>
              <a:chOff x="4221330" y="2223664"/>
              <a:chExt cx="6091070" cy="471383"/>
            </a:xfrm>
          </p:grpSpPr>
          <p:cxnSp>
            <p:nvCxnSpPr>
              <p:cNvPr id="30" name="Straight Connector 34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5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36"/>
            <p:cNvSpPr txBox="1"/>
            <p:nvPr/>
          </p:nvSpPr>
          <p:spPr>
            <a:xfrm>
              <a:off x="1816912" y="3174402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/>
                <a:t>标题文本预设</a:t>
              </a:r>
            </a:p>
          </p:txBody>
        </p:sp>
        <p:sp>
          <p:nvSpPr>
            <p:cNvPr id="22" name="TextBox 37"/>
            <p:cNvSpPr txBox="1"/>
            <p:nvPr/>
          </p:nvSpPr>
          <p:spPr>
            <a:xfrm>
              <a:off x="1008302" y="3701262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23" name="TextBox 38"/>
            <p:cNvSpPr txBox="1"/>
            <p:nvPr/>
          </p:nvSpPr>
          <p:spPr>
            <a:xfrm>
              <a:off x="3306469" y="2988321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6"/>
                  </a:solidFill>
                </a:rPr>
                <a:t>05</a:t>
              </a:r>
            </a:p>
          </p:txBody>
        </p:sp>
        <p:grpSp>
          <p:nvGrpSpPr>
            <p:cNvPr id="24" name="Group 39"/>
            <p:cNvGrpSpPr/>
            <p:nvPr/>
          </p:nvGrpSpPr>
          <p:grpSpPr>
            <a:xfrm flipH="1" flipV="1">
              <a:off x="930597" y="4896848"/>
              <a:ext cx="4271671" cy="397298"/>
              <a:chOff x="4221330" y="2223664"/>
              <a:chExt cx="6091070" cy="471383"/>
            </a:xfrm>
          </p:grpSpPr>
          <p:cxnSp>
            <p:nvCxnSpPr>
              <p:cNvPr id="28" name="Straight Connector 40"/>
              <p:cNvCxnSpPr/>
              <p:nvPr/>
            </p:nvCxnSpPr>
            <p:spPr>
              <a:xfrm flipV="1">
                <a:off x="4221330" y="2223664"/>
                <a:ext cx="691096" cy="47138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41"/>
              <p:cNvCxnSpPr/>
              <p:nvPr/>
            </p:nvCxnSpPr>
            <p:spPr>
              <a:xfrm>
                <a:off x="4912426" y="2224329"/>
                <a:ext cx="539997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42"/>
            <p:cNvSpPr txBox="1"/>
            <p:nvPr/>
          </p:nvSpPr>
          <p:spPr>
            <a:xfrm>
              <a:off x="2025145" y="477641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/>
                <a:t>标题文本预设</a:t>
              </a:r>
            </a:p>
          </p:txBody>
        </p:sp>
        <p:sp>
          <p:nvSpPr>
            <p:cNvPr id="26" name="TextBox 43"/>
            <p:cNvSpPr txBox="1"/>
            <p:nvPr/>
          </p:nvSpPr>
          <p:spPr>
            <a:xfrm>
              <a:off x="1235064" y="5303279"/>
              <a:ext cx="304381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>
                  <a:solidFill>
                    <a:sysClr val="windowText" lastClr="000000"/>
                  </a:solidFill>
                </a:rPr>
                <a:t>此部分内容作为文字排版占位显示</a:t>
              </a:r>
              <a:br>
                <a:rPr lang="zh-CN" altLang="en-US" sz="1200">
                  <a:solidFill>
                    <a:sysClr val="windowText" lastClr="000000"/>
                  </a:solidFill>
                </a:rPr>
              </a:br>
              <a:r>
                <a:rPr lang="zh-CN" altLang="en-US" sz="1200">
                  <a:solidFill>
                    <a:sysClr val="windowText" lastClr="000000"/>
                  </a:solidFill>
                </a:rPr>
                <a:t>（建议使用主题字体）。</a:t>
              </a:r>
            </a:p>
          </p:txBody>
        </p:sp>
        <p:sp>
          <p:nvSpPr>
            <p:cNvPr id="27" name="TextBox 44"/>
            <p:cNvSpPr txBox="1"/>
            <p:nvPr/>
          </p:nvSpPr>
          <p:spPr>
            <a:xfrm>
              <a:off x="3511287" y="4573585"/>
              <a:ext cx="813043" cy="769441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id-ID" sz="4400">
                  <a:solidFill>
                    <a:schemeClr val="accent5"/>
                  </a:solidFill>
                </a:rPr>
                <a:t>06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7d994b0-17b7-494d-9127-7b3cbf266a4f"/>
          <p:cNvGrpSpPr>
            <a:grpSpLocks noChangeAspect="1"/>
          </p:cNvGrpSpPr>
          <p:nvPr/>
        </p:nvGrpSpPr>
        <p:grpSpPr>
          <a:xfrm>
            <a:off x="1352180" y="749992"/>
            <a:ext cx="8229520" cy="4992688"/>
            <a:chOff x="1379476" y="1309551"/>
            <a:chExt cx="8229520" cy="4992688"/>
          </a:xfrm>
        </p:grpSpPr>
        <p:grpSp>
          <p:nvGrpSpPr>
            <p:cNvPr id="3" name="Group 6"/>
            <p:cNvGrpSpPr/>
            <p:nvPr/>
          </p:nvGrpSpPr>
          <p:grpSpPr>
            <a:xfrm>
              <a:off x="1379476" y="1451130"/>
              <a:ext cx="1368153" cy="1538862"/>
              <a:chOff x="1883532" y="2813447"/>
              <a:chExt cx="1368153" cy="1538862"/>
            </a:xfrm>
          </p:grpSpPr>
          <p:sp>
            <p:nvSpPr>
              <p:cNvPr id="41" name="TextBox 2"/>
              <p:cNvSpPr txBox="1"/>
              <p:nvPr/>
            </p:nvSpPr>
            <p:spPr>
              <a:xfrm>
                <a:off x="1883908" y="4113076"/>
                <a:ext cx="1367777" cy="239233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 fontScale="92500" lnSpcReduction="10000"/>
              </a:bodyPr>
              <a:lstStyle/>
              <a:p>
                <a:pPr algn="dist"/>
                <a:r>
                  <a:rPr lang="en-US" altLang="zh-CN" b="1">
                    <a:solidFill>
                      <a:schemeClr val="tx2"/>
                    </a:solidFill>
                  </a:rPr>
                  <a:t>CONTENTS</a:t>
                </a:r>
              </a:p>
            </p:txBody>
          </p:sp>
          <p:sp>
            <p:nvSpPr>
              <p:cNvPr id="42" name="TextBox 3"/>
              <p:cNvSpPr txBox="1"/>
              <p:nvPr/>
            </p:nvSpPr>
            <p:spPr>
              <a:xfrm>
                <a:off x="1883532" y="2813447"/>
                <a:ext cx="432048" cy="1231106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/>
                <a:r>
                  <a:rPr lang="zh-CN" altLang="en-US" sz="4000" b="1">
                    <a:solidFill>
                      <a:schemeClr val="tx2"/>
                    </a:solidFill>
                  </a:rPr>
                  <a:t>目录</a:t>
                </a:r>
              </a:p>
            </p:txBody>
          </p:sp>
          <p:sp>
            <p:nvSpPr>
              <p:cNvPr id="43" name="Freeform: Shape 5"/>
              <p:cNvSpPr>
                <a:spLocks noChangeAspect="1"/>
              </p:cNvSpPr>
              <p:nvPr/>
            </p:nvSpPr>
            <p:spPr bwMode="auto">
              <a:xfrm>
                <a:off x="2423592" y="2898228"/>
                <a:ext cx="828093" cy="1061545"/>
              </a:xfrm>
              <a:custGeom>
                <a:avLst/>
                <a:gdLst>
                  <a:gd name="connsiteX0" fmla="*/ 339765 w 396282"/>
                  <a:gd name="connsiteY0" fmla="*/ 404714 h 508000"/>
                  <a:gd name="connsiteX1" fmla="*/ 396282 w 396282"/>
                  <a:gd name="connsiteY1" fmla="*/ 404714 h 508000"/>
                  <a:gd name="connsiteX2" fmla="*/ 314075 w 396282"/>
                  <a:gd name="connsiteY2" fmla="*/ 508000 h 508000"/>
                  <a:gd name="connsiteX3" fmla="*/ 314075 w 396282"/>
                  <a:gd name="connsiteY3" fmla="*/ 435700 h 508000"/>
                  <a:gd name="connsiteX4" fmla="*/ 339765 w 396282"/>
                  <a:gd name="connsiteY4" fmla="*/ 404714 h 508000"/>
                  <a:gd name="connsiteX5" fmla="*/ 46319 w 396282"/>
                  <a:gd name="connsiteY5" fmla="*/ 389980 h 508000"/>
                  <a:gd name="connsiteX6" fmla="*/ 41172 w 396282"/>
                  <a:gd name="connsiteY6" fmla="*/ 400242 h 508000"/>
                  <a:gd name="connsiteX7" fmla="*/ 41172 w 396282"/>
                  <a:gd name="connsiteY7" fmla="*/ 410505 h 508000"/>
                  <a:gd name="connsiteX8" fmla="*/ 46319 w 396282"/>
                  <a:gd name="connsiteY8" fmla="*/ 420768 h 508000"/>
                  <a:gd name="connsiteX9" fmla="*/ 200714 w 396282"/>
                  <a:gd name="connsiteY9" fmla="*/ 420768 h 508000"/>
                  <a:gd name="connsiteX10" fmla="*/ 205861 w 396282"/>
                  <a:gd name="connsiteY10" fmla="*/ 410505 h 508000"/>
                  <a:gd name="connsiteX11" fmla="*/ 205861 w 396282"/>
                  <a:gd name="connsiteY11" fmla="*/ 400242 h 508000"/>
                  <a:gd name="connsiteX12" fmla="*/ 200714 w 396282"/>
                  <a:gd name="connsiteY12" fmla="*/ 389980 h 508000"/>
                  <a:gd name="connsiteX13" fmla="*/ 46319 w 396282"/>
                  <a:gd name="connsiteY13" fmla="*/ 389980 h 508000"/>
                  <a:gd name="connsiteX14" fmla="*/ 51465 w 396282"/>
                  <a:gd name="connsiteY14" fmla="*/ 333535 h 508000"/>
                  <a:gd name="connsiteX15" fmla="*/ 41172 w 396282"/>
                  <a:gd name="connsiteY15" fmla="*/ 338667 h 508000"/>
                  <a:gd name="connsiteX16" fmla="*/ 41172 w 396282"/>
                  <a:gd name="connsiteY16" fmla="*/ 354061 h 508000"/>
                  <a:gd name="connsiteX17" fmla="*/ 51465 w 396282"/>
                  <a:gd name="connsiteY17" fmla="*/ 359192 h 508000"/>
                  <a:gd name="connsiteX18" fmla="*/ 339670 w 396282"/>
                  <a:gd name="connsiteY18" fmla="*/ 359192 h 508000"/>
                  <a:gd name="connsiteX19" fmla="*/ 349963 w 396282"/>
                  <a:gd name="connsiteY19" fmla="*/ 354061 h 508000"/>
                  <a:gd name="connsiteX20" fmla="*/ 349963 w 396282"/>
                  <a:gd name="connsiteY20" fmla="*/ 338667 h 508000"/>
                  <a:gd name="connsiteX21" fmla="*/ 339670 w 396282"/>
                  <a:gd name="connsiteY21" fmla="*/ 333535 h 508000"/>
                  <a:gd name="connsiteX22" fmla="*/ 51465 w 396282"/>
                  <a:gd name="connsiteY22" fmla="*/ 333535 h 508000"/>
                  <a:gd name="connsiteX23" fmla="*/ 51465 w 396282"/>
                  <a:gd name="connsiteY23" fmla="*/ 271960 h 508000"/>
                  <a:gd name="connsiteX24" fmla="*/ 41172 w 396282"/>
                  <a:gd name="connsiteY24" fmla="*/ 282222 h 508000"/>
                  <a:gd name="connsiteX25" fmla="*/ 41172 w 396282"/>
                  <a:gd name="connsiteY25" fmla="*/ 297616 h 508000"/>
                  <a:gd name="connsiteX26" fmla="*/ 51465 w 396282"/>
                  <a:gd name="connsiteY26" fmla="*/ 302748 h 508000"/>
                  <a:gd name="connsiteX27" fmla="*/ 339670 w 396282"/>
                  <a:gd name="connsiteY27" fmla="*/ 302748 h 508000"/>
                  <a:gd name="connsiteX28" fmla="*/ 349963 w 396282"/>
                  <a:gd name="connsiteY28" fmla="*/ 297616 h 508000"/>
                  <a:gd name="connsiteX29" fmla="*/ 349963 w 396282"/>
                  <a:gd name="connsiteY29" fmla="*/ 282222 h 508000"/>
                  <a:gd name="connsiteX30" fmla="*/ 339670 w 396282"/>
                  <a:gd name="connsiteY30" fmla="*/ 271960 h 508000"/>
                  <a:gd name="connsiteX31" fmla="*/ 51465 w 396282"/>
                  <a:gd name="connsiteY31" fmla="*/ 271960 h 508000"/>
                  <a:gd name="connsiteX32" fmla="*/ 51465 w 396282"/>
                  <a:gd name="connsiteY32" fmla="*/ 215515 h 508000"/>
                  <a:gd name="connsiteX33" fmla="*/ 41172 w 396282"/>
                  <a:gd name="connsiteY33" fmla="*/ 225778 h 508000"/>
                  <a:gd name="connsiteX34" fmla="*/ 41172 w 396282"/>
                  <a:gd name="connsiteY34" fmla="*/ 236040 h 508000"/>
                  <a:gd name="connsiteX35" fmla="*/ 51465 w 396282"/>
                  <a:gd name="connsiteY35" fmla="*/ 246303 h 508000"/>
                  <a:gd name="connsiteX36" fmla="*/ 339670 w 396282"/>
                  <a:gd name="connsiteY36" fmla="*/ 246303 h 508000"/>
                  <a:gd name="connsiteX37" fmla="*/ 349963 w 396282"/>
                  <a:gd name="connsiteY37" fmla="*/ 236040 h 508000"/>
                  <a:gd name="connsiteX38" fmla="*/ 349963 w 396282"/>
                  <a:gd name="connsiteY38" fmla="*/ 225778 h 508000"/>
                  <a:gd name="connsiteX39" fmla="*/ 339670 w 396282"/>
                  <a:gd name="connsiteY39" fmla="*/ 215515 h 508000"/>
                  <a:gd name="connsiteX40" fmla="*/ 51465 w 396282"/>
                  <a:gd name="connsiteY40" fmla="*/ 215515 h 508000"/>
                  <a:gd name="connsiteX41" fmla="*/ 221300 w 396282"/>
                  <a:gd name="connsiteY41" fmla="*/ 148808 h 508000"/>
                  <a:gd name="connsiteX42" fmla="*/ 216154 w 396282"/>
                  <a:gd name="connsiteY42" fmla="*/ 153939 h 508000"/>
                  <a:gd name="connsiteX43" fmla="*/ 216154 w 396282"/>
                  <a:gd name="connsiteY43" fmla="*/ 169333 h 508000"/>
                  <a:gd name="connsiteX44" fmla="*/ 221300 w 396282"/>
                  <a:gd name="connsiteY44" fmla="*/ 174465 h 508000"/>
                  <a:gd name="connsiteX45" fmla="*/ 349963 w 396282"/>
                  <a:gd name="connsiteY45" fmla="*/ 174465 h 508000"/>
                  <a:gd name="connsiteX46" fmla="*/ 355110 w 396282"/>
                  <a:gd name="connsiteY46" fmla="*/ 169333 h 508000"/>
                  <a:gd name="connsiteX47" fmla="*/ 355110 w 396282"/>
                  <a:gd name="connsiteY47" fmla="*/ 153939 h 508000"/>
                  <a:gd name="connsiteX48" fmla="*/ 349963 w 396282"/>
                  <a:gd name="connsiteY48" fmla="*/ 148808 h 508000"/>
                  <a:gd name="connsiteX49" fmla="*/ 221300 w 396282"/>
                  <a:gd name="connsiteY49" fmla="*/ 148808 h 508000"/>
                  <a:gd name="connsiteX50" fmla="*/ 97784 w 396282"/>
                  <a:gd name="connsiteY50" fmla="*/ 112889 h 508000"/>
                  <a:gd name="connsiteX51" fmla="*/ 97784 w 396282"/>
                  <a:gd name="connsiteY51" fmla="*/ 174465 h 508000"/>
                  <a:gd name="connsiteX52" fmla="*/ 133809 w 396282"/>
                  <a:gd name="connsiteY52" fmla="*/ 174465 h 508000"/>
                  <a:gd name="connsiteX53" fmla="*/ 133809 w 396282"/>
                  <a:gd name="connsiteY53" fmla="*/ 112889 h 508000"/>
                  <a:gd name="connsiteX54" fmla="*/ 97784 w 396282"/>
                  <a:gd name="connsiteY54" fmla="*/ 112889 h 508000"/>
                  <a:gd name="connsiteX55" fmla="*/ 221300 w 396282"/>
                  <a:gd name="connsiteY55" fmla="*/ 97495 h 508000"/>
                  <a:gd name="connsiteX56" fmla="*/ 216154 w 396282"/>
                  <a:gd name="connsiteY56" fmla="*/ 107758 h 508000"/>
                  <a:gd name="connsiteX57" fmla="*/ 216154 w 396282"/>
                  <a:gd name="connsiteY57" fmla="*/ 118020 h 508000"/>
                  <a:gd name="connsiteX58" fmla="*/ 221300 w 396282"/>
                  <a:gd name="connsiteY58" fmla="*/ 128283 h 508000"/>
                  <a:gd name="connsiteX59" fmla="*/ 349963 w 396282"/>
                  <a:gd name="connsiteY59" fmla="*/ 128283 h 508000"/>
                  <a:gd name="connsiteX60" fmla="*/ 355110 w 396282"/>
                  <a:gd name="connsiteY60" fmla="*/ 118020 h 508000"/>
                  <a:gd name="connsiteX61" fmla="*/ 355110 w 396282"/>
                  <a:gd name="connsiteY61" fmla="*/ 107758 h 508000"/>
                  <a:gd name="connsiteX62" fmla="*/ 349963 w 396282"/>
                  <a:gd name="connsiteY62" fmla="*/ 97495 h 508000"/>
                  <a:gd name="connsiteX63" fmla="*/ 221300 w 396282"/>
                  <a:gd name="connsiteY63" fmla="*/ 97495 h 508000"/>
                  <a:gd name="connsiteX64" fmla="*/ 149249 w 396282"/>
                  <a:gd name="connsiteY64" fmla="*/ 82101 h 508000"/>
                  <a:gd name="connsiteX65" fmla="*/ 149249 w 396282"/>
                  <a:gd name="connsiteY65" fmla="*/ 174465 h 508000"/>
                  <a:gd name="connsiteX66" fmla="*/ 185275 w 396282"/>
                  <a:gd name="connsiteY66" fmla="*/ 174465 h 508000"/>
                  <a:gd name="connsiteX67" fmla="*/ 185275 w 396282"/>
                  <a:gd name="connsiteY67" fmla="*/ 82101 h 508000"/>
                  <a:gd name="connsiteX68" fmla="*/ 149249 w 396282"/>
                  <a:gd name="connsiteY68" fmla="*/ 82101 h 508000"/>
                  <a:gd name="connsiteX69" fmla="*/ 221300 w 396282"/>
                  <a:gd name="connsiteY69" fmla="*/ 46182 h 508000"/>
                  <a:gd name="connsiteX70" fmla="*/ 216154 w 396282"/>
                  <a:gd name="connsiteY70" fmla="*/ 56444 h 508000"/>
                  <a:gd name="connsiteX71" fmla="*/ 216154 w 396282"/>
                  <a:gd name="connsiteY71" fmla="*/ 71838 h 508000"/>
                  <a:gd name="connsiteX72" fmla="*/ 221300 w 396282"/>
                  <a:gd name="connsiteY72" fmla="*/ 76970 h 508000"/>
                  <a:gd name="connsiteX73" fmla="*/ 349963 w 396282"/>
                  <a:gd name="connsiteY73" fmla="*/ 76970 h 508000"/>
                  <a:gd name="connsiteX74" fmla="*/ 355110 w 396282"/>
                  <a:gd name="connsiteY74" fmla="*/ 71838 h 508000"/>
                  <a:gd name="connsiteX75" fmla="*/ 355110 w 396282"/>
                  <a:gd name="connsiteY75" fmla="*/ 56444 h 508000"/>
                  <a:gd name="connsiteX76" fmla="*/ 349963 w 396282"/>
                  <a:gd name="connsiteY76" fmla="*/ 46182 h 508000"/>
                  <a:gd name="connsiteX77" fmla="*/ 221300 w 396282"/>
                  <a:gd name="connsiteY77" fmla="*/ 46182 h 508000"/>
                  <a:gd name="connsiteX78" fmla="*/ 46319 w 396282"/>
                  <a:gd name="connsiteY78" fmla="*/ 41051 h 508000"/>
                  <a:gd name="connsiteX79" fmla="*/ 46319 w 396282"/>
                  <a:gd name="connsiteY79" fmla="*/ 174465 h 508000"/>
                  <a:gd name="connsiteX80" fmla="*/ 82344 w 396282"/>
                  <a:gd name="connsiteY80" fmla="*/ 174465 h 508000"/>
                  <a:gd name="connsiteX81" fmla="*/ 82344 w 396282"/>
                  <a:gd name="connsiteY81" fmla="*/ 41051 h 508000"/>
                  <a:gd name="connsiteX82" fmla="*/ 46319 w 396282"/>
                  <a:gd name="connsiteY82" fmla="*/ 41051 h 508000"/>
                  <a:gd name="connsiteX83" fmla="*/ 25733 w 396282"/>
                  <a:gd name="connsiteY83" fmla="*/ 0 h 508000"/>
                  <a:gd name="connsiteX84" fmla="*/ 370549 w 396282"/>
                  <a:gd name="connsiteY84" fmla="*/ 0 h 508000"/>
                  <a:gd name="connsiteX85" fmla="*/ 396282 w 396282"/>
                  <a:gd name="connsiteY85" fmla="*/ 25657 h 508000"/>
                  <a:gd name="connsiteX86" fmla="*/ 396282 w 396282"/>
                  <a:gd name="connsiteY86" fmla="*/ 384849 h 508000"/>
                  <a:gd name="connsiteX87" fmla="*/ 313938 w 396282"/>
                  <a:gd name="connsiteY87" fmla="*/ 384849 h 508000"/>
                  <a:gd name="connsiteX88" fmla="*/ 283059 w 396282"/>
                  <a:gd name="connsiteY88" fmla="*/ 410505 h 508000"/>
                  <a:gd name="connsiteX89" fmla="*/ 283059 w 396282"/>
                  <a:gd name="connsiteY89" fmla="*/ 508000 h 508000"/>
                  <a:gd name="connsiteX90" fmla="*/ 25733 w 396282"/>
                  <a:gd name="connsiteY90" fmla="*/ 508000 h 508000"/>
                  <a:gd name="connsiteX91" fmla="*/ 0 w 396282"/>
                  <a:gd name="connsiteY91" fmla="*/ 482343 h 508000"/>
                  <a:gd name="connsiteX92" fmla="*/ 0 w 396282"/>
                  <a:gd name="connsiteY92" fmla="*/ 25657 h 508000"/>
                  <a:gd name="connsiteX93" fmla="*/ 25733 w 396282"/>
                  <a:gd name="connsiteY93" fmla="*/ 0 h 50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396282" h="508000">
                    <a:moveTo>
                      <a:pt x="339765" y="404714"/>
                    </a:moveTo>
                    <a:cubicBezTo>
                      <a:pt x="396282" y="404714"/>
                      <a:pt x="396282" y="404714"/>
                      <a:pt x="396282" y="404714"/>
                    </a:cubicBezTo>
                    <a:lnTo>
                      <a:pt x="314075" y="508000"/>
                    </a:lnTo>
                    <a:cubicBezTo>
                      <a:pt x="314075" y="435700"/>
                      <a:pt x="314075" y="435700"/>
                      <a:pt x="314075" y="435700"/>
                    </a:cubicBezTo>
                    <a:cubicBezTo>
                      <a:pt x="314075" y="420207"/>
                      <a:pt x="324351" y="404714"/>
                      <a:pt x="339765" y="404714"/>
                    </a:cubicBezTo>
                    <a:close/>
                    <a:moveTo>
                      <a:pt x="46319" y="389980"/>
                    </a:moveTo>
                    <a:cubicBezTo>
                      <a:pt x="41172" y="389980"/>
                      <a:pt x="41172" y="395111"/>
                      <a:pt x="41172" y="400242"/>
                    </a:cubicBezTo>
                    <a:cubicBezTo>
                      <a:pt x="41172" y="400242"/>
                      <a:pt x="41172" y="400242"/>
                      <a:pt x="41172" y="410505"/>
                    </a:cubicBezTo>
                    <a:cubicBezTo>
                      <a:pt x="41172" y="415636"/>
                      <a:pt x="41172" y="420768"/>
                      <a:pt x="46319" y="420768"/>
                    </a:cubicBezTo>
                    <a:cubicBezTo>
                      <a:pt x="46319" y="420768"/>
                      <a:pt x="46319" y="420768"/>
                      <a:pt x="200714" y="420768"/>
                    </a:cubicBezTo>
                    <a:cubicBezTo>
                      <a:pt x="200714" y="420768"/>
                      <a:pt x="205861" y="415636"/>
                      <a:pt x="205861" y="410505"/>
                    </a:cubicBezTo>
                    <a:lnTo>
                      <a:pt x="205861" y="400242"/>
                    </a:lnTo>
                    <a:cubicBezTo>
                      <a:pt x="205861" y="395111"/>
                      <a:pt x="200714" y="389980"/>
                      <a:pt x="200714" y="389980"/>
                    </a:cubicBezTo>
                    <a:cubicBezTo>
                      <a:pt x="200714" y="389980"/>
                      <a:pt x="200714" y="389980"/>
                      <a:pt x="46319" y="389980"/>
                    </a:cubicBezTo>
                    <a:close/>
                    <a:moveTo>
                      <a:pt x="51465" y="333535"/>
                    </a:moveTo>
                    <a:cubicBezTo>
                      <a:pt x="46319" y="333535"/>
                      <a:pt x="41172" y="333535"/>
                      <a:pt x="41172" y="338667"/>
                    </a:cubicBezTo>
                    <a:cubicBezTo>
                      <a:pt x="41172" y="338667"/>
                      <a:pt x="41172" y="338667"/>
                      <a:pt x="41172" y="354061"/>
                    </a:cubicBezTo>
                    <a:cubicBezTo>
                      <a:pt x="41172" y="359192"/>
                      <a:pt x="46319" y="359192"/>
                      <a:pt x="51465" y="359192"/>
                    </a:cubicBezTo>
                    <a:cubicBezTo>
                      <a:pt x="51465" y="359192"/>
                      <a:pt x="51465" y="359192"/>
                      <a:pt x="339670" y="359192"/>
                    </a:cubicBezTo>
                    <a:cubicBezTo>
                      <a:pt x="344817" y="359192"/>
                      <a:pt x="349963" y="359192"/>
                      <a:pt x="349963" y="354061"/>
                    </a:cubicBezTo>
                    <a:lnTo>
                      <a:pt x="349963" y="338667"/>
                    </a:lnTo>
                    <a:cubicBezTo>
                      <a:pt x="349963" y="333535"/>
                      <a:pt x="344817" y="333535"/>
                      <a:pt x="339670" y="333535"/>
                    </a:cubicBezTo>
                    <a:cubicBezTo>
                      <a:pt x="339670" y="333535"/>
                      <a:pt x="339670" y="333535"/>
                      <a:pt x="51465" y="333535"/>
                    </a:cubicBezTo>
                    <a:close/>
                    <a:moveTo>
                      <a:pt x="51465" y="271960"/>
                    </a:moveTo>
                    <a:cubicBezTo>
                      <a:pt x="46319" y="271960"/>
                      <a:pt x="41172" y="277091"/>
                      <a:pt x="41172" y="282222"/>
                    </a:cubicBezTo>
                    <a:cubicBezTo>
                      <a:pt x="41172" y="282222"/>
                      <a:pt x="41172" y="282222"/>
                      <a:pt x="41172" y="297616"/>
                    </a:cubicBezTo>
                    <a:cubicBezTo>
                      <a:pt x="41172" y="297616"/>
                      <a:pt x="46319" y="302748"/>
                      <a:pt x="51465" y="302748"/>
                    </a:cubicBezTo>
                    <a:cubicBezTo>
                      <a:pt x="51465" y="302748"/>
                      <a:pt x="51465" y="302748"/>
                      <a:pt x="339670" y="302748"/>
                    </a:cubicBezTo>
                    <a:cubicBezTo>
                      <a:pt x="344817" y="302748"/>
                      <a:pt x="349963" y="297616"/>
                      <a:pt x="349963" y="297616"/>
                    </a:cubicBezTo>
                    <a:lnTo>
                      <a:pt x="349963" y="282222"/>
                    </a:lnTo>
                    <a:cubicBezTo>
                      <a:pt x="349963" y="277091"/>
                      <a:pt x="344817" y="271960"/>
                      <a:pt x="339670" y="271960"/>
                    </a:cubicBezTo>
                    <a:cubicBezTo>
                      <a:pt x="339670" y="271960"/>
                      <a:pt x="339670" y="271960"/>
                      <a:pt x="51465" y="271960"/>
                    </a:cubicBezTo>
                    <a:close/>
                    <a:moveTo>
                      <a:pt x="51465" y="215515"/>
                    </a:moveTo>
                    <a:cubicBezTo>
                      <a:pt x="46319" y="215515"/>
                      <a:pt x="41172" y="220647"/>
                      <a:pt x="41172" y="225778"/>
                    </a:cubicBezTo>
                    <a:cubicBezTo>
                      <a:pt x="41172" y="225778"/>
                      <a:pt x="41172" y="225778"/>
                      <a:pt x="41172" y="236040"/>
                    </a:cubicBezTo>
                    <a:cubicBezTo>
                      <a:pt x="41172" y="241172"/>
                      <a:pt x="46319" y="246303"/>
                      <a:pt x="51465" y="246303"/>
                    </a:cubicBezTo>
                    <a:cubicBezTo>
                      <a:pt x="51465" y="246303"/>
                      <a:pt x="51465" y="246303"/>
                      <a:pt x="339670" y="246303"/>
                    </a:cubicBezTo>
                    <a:cubicBezTo>
                      <a:pt x="344817" y="246303"/>
                      <a:pt x="349963" y="241172"/>
                      <a:pt x="349963" y="236040"/>
                    </a:cubicBezTo>
                    <a:lnTo>
                      <a:pt x="349963" y="225778"/>
                    </a:lnTo>
                    <a:cubicBezTo>
                      <a:pt x="349963" y="220647"/>
                      <a:pt x="344817" y="215515"/>
                      <a:pt x="339670" y="215515"/>
                    </a:cubicBezTo>
                    <a:cubicBezTo>
                      <a:pt x="339670" y="215515"/>
                      <a:pt x="339670" y="215515"/>
                      <a:pt x="51465" y="215515"/>
                    </a:cubicBezTo>
                    <a:close/>
                    <a:moveTo>
                      <a:pt x="221300" y="148808"/>
                    </a:moveTo>
                    <a:cubicBezTo>
                      <a:pt x="221300" y="148808"/>
                      <a:pt x="216154" y="148808"/>
                      <a:pt x="216154" y="153939"/>
                    </a:cubicBezTo>
                    <a:cubicBezTo>
                      <a:pt x="216154" y="153939"/>
                      <a:pt x="216154" y="153939"/>
                      <a:pt x="216154" y="169333"/>
                    </a:cubicBezTo>
                    <a:cubicBezTo>
                      <a:pt x="216154" y="174465"/>
                      <a:pt x="221300" y="174465"/>
                      <a:pt x="221300" y="174465"/>
                    </a:cubicBezTo>
                    <a:cubicBezTo>
                      <a:pt x="221300" y="174465"/>
                      <a:pt x="221300" y="174465"/>
                      <a:pt x="349963" y="174465"/>
                    </a:cubicBezTo>
                    <a:cubicBezTo>
                      <a:pt x="355110" y="174465"/>
                      <a:pt x="355110" y="174465"/>
                      <a:pt x="355110" y="169333"/>
                    </a:cubicBezTo>
                    <a:lnTo>
                      <a:pt x="355110" y="153939"/>
                    </a:lnTo>
                    <a:cubicBezTo>
                      <a:pt x="355110" y="148808"/>
                      <a:pt x="355110" y="148808"/>
                      <a:pt x="349963" y="148808"/>
                    </a:cubicBezTo>
                    <a:cubicBezTo>
                      <a:pt x="349963" y="148808"/>
                      <a:pt x="349963" y="148808"/>
                      <a:pt x="221300" y="148808"/>
                    </a:cubicBezTo>
                    <a:close/>
                    <a:moveTo>
                      <a:pt x="97784" y="112889"/>
                    </a:moveTo>
                    <a:lnTo>
                      <a:pt x="97784" y="174465"/>
                    </a:lnTo>
                    <a:cubicBezTo>
                      <a:pt x="97784" y="174465"/>
                      <a:pt x="97784" y="174465"/>
                      <a:pt x="133809" y="174465"/>
                    </a:cubicBezTo>
                    <a:cubicBezTo>
                      <a:pt x="133809" y="174465"/>
                      <a:pt x="133809" y="174465"/>
                      <a:pt x="133809" y="112889"/>
                    </a:cubicBezTo>
                    <a:cubicBezTo>
                      <a:pt x="133809" y="112889"/>
                      <a:pt x="133809" y="112889"/>
                      <a:pt x="97784" y="112889"/>
                    </a:cubicBezTo>
                    <a:close/>
                    <a:moveTo>
                      <a:pt x="221300" y="97495"/>
                    </a:moveTo>
                    <a:cubicBezTo>
                      <a:pt x="221300" y="97495"/>
                      <a:pt x="216154" y="102626"/>
                      <a:pt x="216154" y="107758"/>
                    </a:cubicBezTo>
                    <a:cubicBezTo>
                      <a:pt x="216154" y="107758"/>
                      <a:pt x="216154" y="107758"/>
                      <a:pt x="216154" y="118020"/>
                    </a:cubicBezTo>
                    <a:cubicBezTo>
                      <a:pt x="216154" y="123152"/>
                      <a:pt x="221300" y="128283"/>
                      <a:pt x="221300" y="128283"/>
                    </a:cubicBezTo>
                    <a:cubicBezTo>
                      <a:pt x="221300" y="128283"/>
                      <a:pt x="221300" y="128283"/>
                      <a:pt x="349963" y="128283"/>
                    </a:cubicBezTo>
                    <a:cubicBezTo>
                      <a:pt x="355110" y="128283"/>
                      <a:pt x="355110" y="123152"/>
                      <a:pt x="355110" y="118020"/>
                    </a:cubicBezTo>
                    <a:cubicBezTo>
                      <a:pt x="355110" y="118020"/>
                      <a:pt x="355110" y="118020"/>
                      <a:pt x="355110" y="107758"/>
                    </a:cubicBezTo>
                    <a:cubicBezTo>
                      <a:pt x="355110" y="102626"/>
                      <a:pt x="355110" y="97495"/>
                      <a:pt x="349963" y="97495"/>
                    </a:cubicBezTo>
                    <a:cubicBezTo>
                      <a:pt x="349963" y="97495"/>
                      <a:pt x="349963" y="97495"/>
                      <a:pt x="221300" y="97495"/>
                    </a:cubicBezTo>
                    <a:close/>
                    <a:moveTo>
                      <a:pt x="149249" y="82101"/>
                    </a:moveTo>
                    <a:lnTo>
                      <a:pt x="149249" y="174465"/>
                    </a:lnTo>
                    <a:cubicBezTo>
                      <a:pt x="149249" y="174465"/>
                      <a:pt x="149249" y="174465"/>
                      <a:pt x="185275" y="174465"/>
                    </a:cubicBezTo>
                    <a:cubicBezTo>
                      <a:pt x="185275" y="174465"/>
                      <a:pt x="185275" y="174465"/>
                      <a:pt x="185275" y="82101"/>
                    </a:cubicBezTo>
                    <a:cubicBezTo>
                      <a:pt x="185275" y="82101"/>
                      <a:pt x="185275" y="82101"/>
                      <a:pt x="149249" y="82101"/>
                    </a:cubicBezTo>
                    <a:close/>
                    <a:moveTo>
                      <a:pt x="221300" y="46182"/>
                    </a:moveTo>
                    <a:cubicBezTo>
                      <a:pt x="221300" y="46182"/>
                      <a:pt x="216154" y="51313"/>
                      <a:pt x="216154" y="56444"/>
                    </a:cubicBezTo>
                    <a:lnTo>
                      <a:pt x="216154" y="71838"/>
                    </a:lnTo>
                    <a:cubicBezTo>
                      <a:pt x="216154" y="71838"/>
                      <a:pt x="221300" y="76970"/>
                      <a:pt x="221300" y="76970"/>
                    </a:cubicBezTo>
                    <a:cubicBezTo>
                      <a:pt x="221300" y="76970"/>
                      <a:pt x="221300" y="76970"/>
                      <a:pt x="349963" y="76970"/>
                    </a:cubicBezTo>
                    <a:cubicBezTo>
                      <a:pt x="349963" y="76970"/>
                      <a:pt x="355110" y="71838"/>
                      <a:pt x="355110" y="71838"/>
                    </a:cubicBezTo>
                    <a:cubicBezTo>
                      <a:pt x="355110" y="71838"/>
                      <a:pt x="355110" y="71838"/>
                      <a:pt x="355110" y="56444"/>
                    </a:cubicBezTo>
                    <a:cubicBezTo>
                      <a:pt x="355110" y="51313"/>
                      <a:pt x="349963" y="46182"/>
                      <a:pt x="349963" y="46182"/>
                    </a:cubicBezTo>
                    <a:cubicBezTo>
                      <a:pt x="349963" y="46182"/>
                      <a:pt x="349963" y="46182"/>
                      <a:pt x="221300" y="46182"/>
                    </a:cubicBezTo>
                    <a:close/>
                    <a:moveTo>
                      <a:pt x="46319" y="41051"/>
                    </a:moveTo>
                    <a:lnTo>
                      <a:pt x="46319" y="174465"/>
                    </a:lnTo>
                    <a:cubicBezTo>
                      <a:pt x="46319" y="174465"/>
                      <a:pt x="46319" y="174465"/>
                      <a:pt x="82344" y="174465"/>
                    </a:cubicBezTo>
                    <a:cubicBezTo>
                      <a:pt x="82344" y="174465"/>
                      <a:pt x="82344" y="174465"/>
                      <a:pt x="82344" y="41051"/>
                    </a:cubicBezTo>
                    <a:cubicBezTo>
                      <a:pt x="82344" y="41051"/>
                      <a:pt x="82344" y="41051"/>
                      <a:pt x="46319" y="41051"/>
                    </a:cubicBezTo>
                    <a:close/>
                    <a:moveTo>
                      <a:pt x="25733" y="0"/>
                    </a:moveTo>
                    <a:cubicBezTo>
                      <a:pt x="25733" y="0"/>
                      <a:pt x="25733" y="0"/>
                      <a:pt x="370549" y="0"/>
                    </a:cubicBezTo>
                    <a:cubicBezTo>
                      <a:pt x="385989" y="0"/>
                      <a:pt x="396282" y="10263"/>
                      <a:pt x="396282" y="25657"/>
                    </a:cubicBezTo>
                    <a:cubicBezTo>
                      <a:pt x="396282" y="25657"/>
                      <a:pt x="396282" y="25657"/>
                      <a:pt x="396282" y="384849"/>
                    </a:cubicBezTo>
                    <a:cubicBezTo>
                      <a:pt x="396282" y="384849"/>
                      <a:pt x="396282" y="384849"/>
                      <a:pt x="313938" y="384849"/>
                    </a:cubicBezTo>
                    <a:cubicBezTo>
                      <a:pt x="298498" y="384849"/>
                      <a:pt x="283059" y="395111"/>
                      <a:pt x="283059" y="410505"/>
                    </a:cubicBezTo>
                    <a:cubicBezTo>
                      <a:pt x="283059" y="410505"/>
                      <a:pt x="283059" y="410505"/>
                      <a:pt x="283059" y="508000"/>
                    </a:cubicBezTo>
                    <a:cubicBezTo>
                      <a:pt x="283059" y="508000"/>
                      <a:pt x="283059" y="508000"/>
                      <a:pt x="25733" y="508000"/>
                    </a:cubicBezTo>
                    <a:cubicBezTo>
                      <a:pt x="10293" y="508000"/>
                      <a:pt x="0" y="497737"/>
                      <a:pt x="0" y="482343"/>
                    </a:cubicBezTo>
                    <a:cubicBezTo>
                      <a:pt x="0" y="482343"/>
                      <a:pt x="0" y="482343"/>
                      <a:pt x="0" y="25657"/>
                    </a:cubicBezTo>
                    <a:cubicBezTo>
                      <a:pt x="0" y="10263"/>
                      <a:pt x="10293" y="0"/>
                      <a:pt x="25733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" name="Group 1"/>
            <p:cNvGrpSpPr/>
            <p:nvPr/>
          </p:nvGrpSpPr>
          <p:grpSpPr>
            <a:xfrm>
              <a:off x="4907868" y="1309551"/>
              <a:ext cx="4701128" cy="4992688"/>
              <a:chOff x="5627948" y="932656"/>
              <a:chExt cx="4701128" cy="4992688"/>
            </a:xfrm>
          </p:grpSpPr>
          <p:cxnSp>
            <p:nvCxnSpPr>
              <p:cNvPr id="5" name="Straight Connector 8"/>
              <p:cNvCxnSpPr/>
              <p:nvPr/>
            </p:nvCxnSpPr>
            <p:spPr>
              <a:xfrm>
                <a:off x="6548656" y="932656"/>
                <a:ext cx="0" cy="49926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9"/>
              <p:cNvSpPr/>
              <p:nvPr/>
            </p:nvSpPr>
            <p:spPr bwMode="auto">
              <a:xfrm>
                <a:off x="6476649" y="1495489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" name="Oval 10"/>
              <p:cNvSpPr/>
              <p:nvPr/>
            </p:nvSpPr>
            <p:spPr bwMode="auto">
              <a:xfrm>
                <a:off x="6476648" y="242624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" name="Oval 11"/>
              <p:cNvSpPr/>
              <p:nvPr/>
            </p:nvSpPr>
            <p:spPr bwMode="auto">
              <a:xfrm>
                <a:off x="6476648" y="3356991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Oval 12"/>
              <p:cNvSpPr/>
              <p:nvPr/>
            </p:nvSpPr>
            <p:spPr bwMode="auto">
              <a:xfrm>
                <a:off x="6476648" y="4287742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4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Oval 13"/>
              <p:cNvSpPr/>
              <p:nvPr/>
            </p:nvSpPr>
            <p:spPr bwMode="auto">
              <a:xfrm>
                <a:off x="6476649" y="521849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5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1" name="Group 52"/>
              <p:cNvGrpSpPr/>
              <p:nvPr/>
            </p:nvGrpSpPr>
            <p:grpSpPr>
              <a:xfrm>
                <a:off x="5627949" y="1269560"/>
                <a:ext cx="595872" cy="595872"/>
                <a:chOff x="5283305" y="1269560"/>
                <a:chExt cx="595872" cy="595872"/>
              </a:xfrm>
            </p:grpSpPr>
            <p:sp>
              <p:nvSpPr>
                <p:cNvPr id="39" name="Teardrop 15"/>
                <p:cNvSpPr/>
                <p:nvPr/>
              </p:nvSpPr>
              <p:spPr bwMode="auto">
                <a:xfrm rot="2691234">
                  <a:off x="5283305" y="1269560"/>
                  <a:ext cx="595872" cy="595872"/>
                </a:xfrm>
                <a:prstGeom prst="teardrop">
                  <a:avLst/>
                </a:prstGeom>
                <a:solidFill>
                  <a:schemeClr val="accent1">
                    <a:lumMod val="100000"/>
                  </a:schemeClr>
                </a:solidFill>
                <a:ln w="19050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Oval 22"/>
                <p:cNvSpPr/>
                <p:nvPr/>
              </p:nvSpPr>
              <p:spPr bwMode="auto">
                <a:xfrm>
                  <a:off x="5298039" y="1280434"/>
                  <a:ext cx="574124" cy="574124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19050">
                  <a:noFill/>
                  <a:round/>
                </a:ln>
              </p:spPr>
              <p:txBody>
                <a:bodyPr rot="0" spcFirstLastPara="0" vert="horz" wrap="none" lIns="91440" tIns="45720" rIns="91440" bIns="45720" anchor="ctr" anchorCtr="1" forceAA="0" compatLnSpc="1">
                  <a:normAutofit/>
                </a:bodyPr>
                <a:lstStyle/>
                <a:p>
                  <a:pPr algn="ctr"/>
                  <a:r>
                    <a:rPr lang="en-US" altLang="zh-CN" sz="1600">
                      <a:solidFill>
                        <a:schemeClr val="bg1">
                          <a:lumMod val="100000"/>
                        </a:schemeClr>
                      </a:solidFill>
                      <a:latin typeface="Impact" panose="020B0806030902050204" pitchFamily="34" charset="0"/>
                    </a:rPr>
                    <a:t>01</a:t>
                  </a:r>
                </a:p>
              </p:txBody>
            </p:sp>
          </p:grpSp>
          <p:grpSp>
            <p:nvGrpSpPr>
              <p:cNvPr id="12" name="Group 53"/>
              <p:cNvGrpSpPr/>
              <p:nvPr/>
            </p:nvGrpSpPr>
            <p:grpSpPr>
              <a:xfrm>
                <a:off x="5627948" y="2200312"/>
                <a:ext cx="595872" cy="595872"/>
                <a:chOff x="5283304" y="2200312"/>
                <a:chExt cx="595872" cy="595872"/>
              </a:xfrm>
            </p:grpSpPr>
            <p:sp>
              <p:nvSpPr>
                <p:cNvPr id="37" name="Teardrop 16"/>
                <p:cNvSpPr/>
                <p:nvPr/>
              </p:nvSpPr>
              <p:spPr bwMode="auto">
                <a:xfrm rot="2691234">
                  <a:off x="5283304" y="2200312"/>
                  <a:ext cx="595872" cy="595872"/>
                </a:xfrm>
                <a:prstGeom prst="teardrop">
                  <a:avLst/>
                </a:prstGeom>
                <a:solidFill>
                  <a:schemeClr val="accent2">
                    <a:lumMod val="100000"/>
                  </a:schemeClr>
                </a:solidFill>
                <a:ln w="19050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Oval 23"/>
                <p:cNvSpPr/>
                <p:nvPr/>
              </p:nvSpPr>
              <p:spPr bwMode="auto">
                <a:xfrm>
                  <a:off x="5298039" y="2211186"/>
                  <a:ext cx="574124" cy="574124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19050">
                  <a:noFill/>
                  <a:round/>
                </a:ln>
              </p:spPr>
              <p:txBody>
                <a:bodyPr rot="0" spcFirstLastPara="0" vert="horz" wrap="none" lIns="91440" tIns="45720" rIns="91440" bIns="45720" anchor="ctr" anchorCtr="1" forceAA="0" compatLnSpc="1">
                  <a:normAutofit/>
                </a:bodyPr>
                <a:lstStyle/>
                <a:p>
                  <a:pPr algn="ctr"/>
                  <a:r>
                    <a:rPr lang="en-US" altLang="zh-CN" sz="1600">
                      <a:solidFill>
                        <a:schemeClr val="bg1">
                          <a:lumMod val="100000"/>
                        </a:schemeClr>
                      </a:solidFill>
                      <a:latin typeface="Impact" panose="020B0806030902050204" pitchFamily="34" charset="0"/>
                    </a:rPr>
                    <a:t>02</a:t>
                  </a:r>
                </a:p>
              </p:txBody>
            </p:sp>
          </p:grpSp>
          <p:grpSp>
            <p:nvGrpSpPr>
              <p:cNvPr id="13" name="Group 54"/>
              <p:cNvGrpSpPr/>
              <p:nvPr/>
            </p:nvGrpSpPr>
            <p:grpSpPr>
              <a:xfrm>
                <a:off x="5627948" y="3131064"/>
                <a:ext cx="595872" cy="595872"/>
                <a:chOff x="5283304" y="3131064"/>
                <a:chExt cx="595872" cy="595872"/>
              </a:xfrm>
            </p:grpSpPr>
            <p:sp>
              <p:nvSpPr>
                <p:cNvPr id="35" name="Teardrop 17"/>
                <p:cNvSpPr/>
                <p:nvPr/>
              </p:nvSpPr>
              <p:spPr bwMode="auto">
                <a:xfrm rot="2691234">
                  <a:off x="5283304" y="3131064"/>
                  <a:ext cx="595872" cy="595872"/>
                </a:xfrm>
                <a:prstGeom prst="teardrop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Oval 24"/>
                <p:cNvSpPr/>
                <p:nvPr/>
              </p:nvSpPr>
              <p:spPr bwMode="auto">
                <a:xfrm>
                  <a:off x="5298039" y="3141938"/>
                  <a:ext cx="574124" cy="574124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19050">
                  <a:noFill/>
                  <a:round/>
                </a:ln>
              </p:spPr>
              <p:txBody>
                <a:bodyPr rot="0" spcFirstLastPara="0" vert="horz" wrap="none" lIns="91440" tIns="45720" rIns="91440" bIns="45720" anchor="ctr" anchorCtr="1" forceAA="0" compatLnSpc="1">
                  <a:normAutofit/>
                </a:bodyPr>
                <a:lstStyle/>
                <a:p>
                  <a:pPr algn="ctr"/>
                  <a:r>
                    <a:rPr lang="en-US" altLang="zh-CN" sz="1600">
                      <a:solidFill>
                        <a:schemeClr val="bg1">
                          <a:lumMod val="100000"/>
                        </a:schemeClr>
                      </a:solidFill>
                      <a:latin typeface="Impact" panose="020B0806030902050204" pitchFamily="34" charset="0"/>
                    </a:rPr>
                    <a:t>03</a:t>
                  </a:r>
                </a:p>
              </p:txBody>
            </p:sp>
          </p:grpSp>
          <p:grpSp>
            <p:nvGrpSpPr>
              <p:cNvPr id="14" name="Group 55"/>
              <p:cNvGrpSpPr/>
              <p:nvPr/>
            </p:nvGrpSpPr>
            <p:grpSpPr>
              <a:xfrm>
                <a:off x="5627948" y="4061816"/>
                <a:ext cx="595872" cy="595872"/>
                <a:chOff x="5283304" y="4061816"/>
                <a:chExt cx="595872" cy="595872"/>
              </a:xfrm>
            </p:grpSpPr>
            <p:sp>
              <p:nvSpPr>
                <p:cNvPr id="33" name="Teardrop 18"/>
                <p:cNvSpPr/>
                <p:nvPr/>
              </p:nvSpPr>
              <p:spPr bwMode="auto">
                <a:xfrm rot="2691234">
                  <a:off x="5283304" y="4061816"/>
                  <a:ext cx="595872" cy="595872"/>
                </a:xfrm>
                <a:prstGeom prst="teardrop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Oval 25"/>
                <p:cNvSpPr/>
                <p:nvPr/>
              </p:nvSpPr>
              <p:spPr bwMode="auto">
                <a:xfrm>
                  <a:off x="5298039" y="4072690"/>
                  <a:ext cx="574124" cy="574124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19050">
                  <a:noFill/>
                  <a:round/>
                </a:ln>
              </p:spPr>
              <p:txBody>
                <a:bodyPr rot="0" spcFirstLastPara="0" vert="horz" wrap="none" lIns="91440" tIns="45720" rIns="91440" bIns="45720" anchor="ctr" anchorCtr="1" forceAA="0" compatLnSpc="1">
                  <a:normAutofit/>
                </a:bodyPr>
                <a:lstStyle/>
                <a:p>
                  <a:pPr algn="ctr"/>
                  <a:r>
                    <a:rPr lang="en-US" altLang="zh-CN" sz="1600">
                      <a:solidFill>
                        <a:schemeClr val="bg1">
                          <a:lumMod val="100000"/>
                        </a:schemeClr>
                      </a:solidFill>
                      <a:latin typeface="Impact" panose="020B0806030902050204" pitchFamily="34" charset="0"/>
                    </a:rPr>
                    <a:t>04</a:t>
                  </a:r>
                </a:p>
              </p:txBody>
            </p:sp>
          </p:grpSp>
          <p:grpSp>
            <p:nvGrpSpPr>
              <p:cNvPr id="15" name="Group 56"/>
              <p:cNvGrpSpPr/>
              <p:nvPr/>
            </p:nvGrpSpPr>
            <p:grpSpPr>
              <a:xfrm>
                <a:off x="5627949" y="4992569"/>
                <a:ext cx="595872" cy="595872"/>
                <a:chOff x="5283305" y="4992569"/>
                <a:chExt cx="595872" cy="595872"/>
              </a:xfrm>
            </p:grpSpPr>
            <p:sp>
              <p:nvSpPr>
                <p:cNvPr id="31" name="Teardrop 19"/>
                <p:cNvSpPr/>
                <p:nvPr/>
              </p:nvSpPr>
              <p:spPr bwMode="auto">
                <a:xfrm rot="2691234">
                  <a:off x="5283305" y="4992569"/>
                  <a:ext cx="595872" cy="595872"/>
                </a:xfrm>
                <a:prstGeom prst="teardrop">
                  <a:avLst/>
                </a:prstGeom>
                <a:solidFill>
                  <a:schemeClr val="accent5">
                    <a:lumMod val="100000"/>
                  </a:schemeClr>
                </a:solidFill>
                <a:ln w="19050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Oval 26"/>
                <p:cNvSpPr/>
                <p:nvPr/>
              </p:nvSpPr>
              <p:spPr bwMode="auto">
                <a:xfrm>
                  <a:off x="5298039" y="5003442"/>
                  <a:ext cx="574124" cy="574124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19050">
                  <a:noFill/>
                  <a:round/>
                </a:ln>
              </p:spPr>
              <p:txBody>
                <a:bodyPr rot="0" spcFirstLastPara="0" vert="horz" wrap="none" lIns="91440" tIns="45720" rIns="91440" bIns="45720" anchor="ctr" anchorCtr="1" forceAA="0" compatLnSpc="1">
                  <a:normAutofit/>
                </a:bodyPr>
                <a:lstStyle/>
                <a:p>
                  <a:pPr algn="ctr"/>
                  <a:r>
                    <a:rPr lang="en-US" altLang="zh-CN" sz="1600">
                      <a:solidFill>
                        <a:schemeClr val="bg1">
                          <a:lumMod val="100000"/>
                        </a:schemeClr>
                      </a:solidFill>
                      <a:latin typeface="Impact" panose="020B0806030902050204" pitchFamily="34" charset="0"/>
                    </a:rPr>
                    <a:t>05</a:t>
                  </a:r>
                </a:p>
              </p:txBody>
            </p:sp>
          </p:grpSp>
          <p:grpSp>
            <p:nvGrpSpPr>
              <p:cNvPr id="16" name="Group 29"/>
              <p:cNvGrpSpPr/>
              <p:nvPr/>
            </p:nvGrpSpPr>
            <p:grpSpPr>
              <a:xfrm>
                <a:off x="6763613" y="1280434"/>
                <a:ext cx="3565463" cy="563232"/>
                <a:chOff x="3943834" y="704409"/>
                <a:chExt cx="3962574" cy="563232"/>
              </a:xfrm>
            </p:grpSpPr>
            <p:sp>
              <p:nvSpPr>
                <p:cNvPr id="29" name="TextBox 30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30" name="TextBox 31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grpSp>
            <p:nvGrpSpPr>
              <p:cNvPr id="17" name="Group 34"/>
              <p:cNvGrpSpPr/>
              <p:nvPr/>
            </p:nvGrpSpPr>
            <p:grpSpPr>
              <a:xfrm>
                <a:off x="6763613" y="2211186"/>
                <a:ext cx="3565463" cy="563232"/>
                <a:chOff x="3943834" y="704409"/>
                <a:chExt cx="3962574" cy="563232"/>
              </a:xfrm>
            </p:grpSpPr>
            <p:sp>
              <p:nvSpPr>
                <p:cNvPr id="27" name="TextBox 35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8" name="TextBox 36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grpSp>
            <p:nvGrpSpPr>
              <p:cNvPr id="18" name="Group 39"/>
              <p:cNvGrpSpPr/>
              <p:nvPr/>
            </p:nvGrpSpPr>
            <p:grpSpPr>
              <a:xfrm>
                <a:off x="6763613" y="3141938"/>
                <a:ext cx="3565463" cy="563232"/>
                <a:chOff x="3943834" y="704409"/>
                <a:chExt cx="3962574" cy="563232"/>
              </a:xfrm>
            </p:grpSpPr>
            <p:sp>
              <p:nvSpPr>
                <p:cNvPr id="25" name="TextBox 40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6" name="TextBox 41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grpSp>
            <p:nvGrpSpPr>
              <p:cNvPr id="19" name="Group 44"/>
              <p:cNvGrpSpPr/>
              <p:nvPr/>
            </p:nvGrpSpPr>
            <p:grpSpPr>
              <a:xfrm>
                <a:off x="6763613" y="4072690"/>
                <a:ext cx="3565463" cy="563232"/>
                <a:chOff x="3943834" y="704409"/>
                <a:chExt cx="3962574" cy="563232"/>
              </a:xfrm>
            </p:grpSpPr>
            <p:sp>
              <p:nvSpPr>
                <p:cNvPr id="23" name="TextBox 45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4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4" name="TextBox 46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  <p:grpSp>
            <p:nvGrpSpPr>
              <p:cNvPr id="20" name="Group 49"/>
              <p:cNvGrpSpPr/>
              <p:nvPr/>
            </p:nvGrpSpPr>
            <p:grpSpPr>
              <a:xfrm>
                <a:off x="6763613" y="5003442"/>
                <a:ext cx="3565463" cy="563232"/>
                <a:chOff x="3943834" y="704409"/>
                <a:chExt cx="3962574" cy="563232"/>
              </a:xfrm>
            </p:grpSpPr>
            <p:sp>
              <p:nvSpPr>
                <p:cNvPr id="21" name="TextBox 50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>
                          <a:lumMod val="100000"/>
                        </a:schemeClr>
                      </a:solidFill>
                    </a:rPr>
                    <a:t>标题文本预设</a:t>
                  </a:r>
                </a:p>
              </p:txBody>
            </p:sp>
            <p:sp>
              <p:nvSpPr>
                <p:cNvPr id="22" name="TextBox 51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chemeClr val="dk1">
                          <a:lumMod val="100000"/>
                        </a:schemeClr>
                      </a:solidFill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a3876c1-f715-402a-a99a-c194ced721ad"/>
          <p:cNvGrpSpPr>
            <a:grpSpLocks noChangeAspect="1"/>
          </p:cNvGrpSpPr>
          <p:nvPr/>
        </p:nvGrpSpPr>
        <p:grpSpPr>
          <a:xfrm>
            <a:off x="1207490" y="1988839"/>
            <a:ext cx="9779549" cy="3384377"/>
            <a:chOff x="1207490" y="1988839"/>
            <a:chExt cx="9779549" cy="3384377"/>
          </a:xfrm>
        </p:grpSpPr>
        <p:sp>
          <p:nvSpPr>
            <p:cNvPr id="3" name="Rectangle: Rounded Corners 13"/>
            <p:cNvSpPr/>
            <p:nvPr/>
          </p:nvSpPr>
          <p:spPr>
            <a:xfrm>
              <a:off x="1207490" y="4181580"/>
              <a:ext cx="9779549" cy="41472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Freeform: Shape 12"/>
            <p:cNvSpPr/>
            <p:nvPr/>
          </p:nvSpPr>
          <p:spPr>
            <a:xfrm rot="10800000">
              <a:off x="1721979" y="1988839"/>
              <a:ext cx="1634255" cy="2024918"/>
            </a:xfrm>
            <a:custGeom>
              <a:avLst/>
              <a:gdLst>
                <a:gd name="connsiteX0" fmla="*/ 1400710 w 1400710"/>
                <a:gd name="connsiteY0" fmla="*/ 1735546 h 1735546"/>
                <a:gd name="connsiteX1" fmla="*/ 0 w 1400710"/>
                <a:gd name="connsiteY1" fmla="*/ 1735546 h 1735546"/>
                <a:gd name="connsiteX2" fmla="*/ 0 w 1400710"/>
                <a:gd name="connsiteY2" fmla="*/ 219894 h 1735546"/>
                <a:gd name="connsiteX3" fmla="*/ 505360 w 1400710"/>
                <a:gd name="connsiteY3" fmla="*/ 219894 h 1735546"/>
                <a:gd name="connsiteX4" fmla="*/ 700355 w 1400710"/>
                <a:gd name="connsiteY4" fmla="*/ 0 h 1735546"/>
                <a:gd name="connsiteX5" fmla="*/ 895350 w 1400710"/>
                <a:gd name="connsiteY5" fmla="*/ 219894 h 1735546"/>
                <a:gd name="connsiteX6" fmla="*/ 1400710 w 1400710"/>
                <a:gd name="connsiteY6" fmla="*/ 219894 h 17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710" h="1735546">
                  <a:moveTo>
                    <a:pt x="1400710" y="1735546"/>
                  </a:moveTo>
                  <a:lnTo>
                    <a:pt x="0" y="1735546"/>
                  </a:lnTo>
                  <a:lnTo>
                    <a:pt x="0" y="219894"/>
                  </a:lnTo>
                  <a:lnTo>
                    <a:pt x="505360" y="219894"/>
                  </a:lnTo>
                  <a:lnTo>
                    <a:pt x="700355" y="0"/>
                  </a:lnTo>
                  <a:lnTo>
                    <a:pt x="895350" y="219894"/>
                  </a:lnTo>
                  <a:lnTo>
                    <a:pt x="1400710" y="219894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 11"/>
            <p:cNvSpPr/>
            <p:nvPr/>
          </p:nvSpPr>
          <p:spPr>
            <a:xfrm>
              <a:off x="1721979" y="1988839"/>
              <a:ext cx="1634255" cy="13335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0" rIns="144000" bIns="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/>
                <a:t>此部分内容作为文字排版占位显示 （建议使用主题字体）</a:t>
              </a:r>
            </a:p>
          </p:txBody>
        </p:sp>
        <p:grpSp>
          <p:nvGrpSpPr>
            <p:cNvPr id="6" name="Group 106"/>
            <p:cNvGrpSpPr/>
            <p:nvPr/>
          </p:nvGrpSpPr>
          <p:grpSpPr>
            <a:xfrm>
              <a:off x="1783179" y="4227337"/>
              <a:ext cx="847793" cy="289954"/>
              <a:chOff x="874419" y="3317826"/>
              <a:chExt cx="726638" cy="248519"/>
            </a:xfrm>
          </p:grpSpPr>
          <p:sp>
            <p:nvSpPr>
              <p:cNvPr id="38" name="Oval 29"/>
              <p:cNvSpPr/>
              <p:nvPr/>
            </p:nvSpPr>
            <p:spPr>
              <a:xfrm>
                <a:off x="1381018" y="3346306"/>
                <a:ext cx="220039" cy="2200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 30"/>
              <p:cNvSpPr/>
              <p:nvPr/>
            </p:nvSpPr>
            <p:spPr>
              <a:xfrm>
                <a:off x="874419" y="3317826"/>
                <a:ext cx="449549" cy="23741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ar-SA" sz="1200" b="1">
                    <a:solidFill>
                      <a:schemeClr val="bg1"/>
                    </a:solidFill>
                  </a:rPr>
                  <a:t>2016</a:t>
                </a:r>
              </a:p>
            </p:txBody>
          </p:sp>
        </p:grpSp>
        <p:sp>
          <p:nvSpPr>
            <p:cNvPr id="7" name="Freeform: Shape 38"/>
            <p:cNvSpPr/>
            <p:nvPr/>
          </p:nvSpPr>
          <p:spPr>
            <a:xfrm rot="10800000">
              <a:off x="3482811" y="1988840"/>
              <a:ext cx="1634255" cy="2024918"/>
            </a:xfrm>
            <a:custGeom>
              <a:avLst/>
              <a:gdLst>
                <a:gd name="connsiteX0" fmla="*/ 1400710 w 1400710"/>
                <a:gd name="connsiteY0" fmla="*/ 1735546 h 1735546"/>
                <a:gd name="connsiteX1" fmla="*/ 0 w 1400710"/>
                <a:gd name="connsiteY1" fmla="*/ 1735546 h 1735546"/>
                <a:gd name="connsiteX2" fmla="*/ 0 w 1400710"/>
                <a:gd name="connsiteY2" fmla="*/ 219894 h 1735546"/>
                <a:gd name="connsiteX3" fmla="*/ 505360 w 1400710"/>
                <a:gd name="connsiteY3" fmla="*/ 219894 h 1735546"/>
                <a:gd name="connsiteX4" fmla="*/ 700355 w 1400710"/>
                <a:gd name="connsiteY4" fmla="*/ 0 h 1735546"/>
                <a:gd name="connsiteX5" fmla="*/ 895350 w 1400710"/>
                <a:gd name="connsiteY5" fmla="*/ 219894 h 1735546"/>
                <a:gd name="connsiteX6" fmla="*/ 1400710 w 1400710"/>
                <a:gd name="connsiteY6" fmla="*/ 219894 h 17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710" h="1735546">
                  <a:moveTo>
                    <a:pt x="1400710" y="1735546"/>
                  </a:moveTo>
                  <a:lnTo>
                    <a:pt x="0" y="1735546"/>
                  </a:lnTo>
                  <a:lnTo>
                    <a:pt x="0" y="219894"/>
                  </a:lnTo>
                  <a:lnTo>
                    <a:pt x="505360" y="219894"/>
                  </a:lnTo>
                  <a:lnTo>
                    <a:pt x="700355" y="0"/>
                  </a:lnTo>
                  <a:lnTo>
                    <a:pt x="895350" y="219894"/>
                  </a:lnTo>
                  <a:lnTo>
                    <a:pt x="1400710" y="219894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39"/>
            <p:cNvSpPr/>
            <p:nvPr/>
          </p:nvSpPr>
          <p:spPr>
            <a:xfrm>
              <a:off x="3482811" y="1988840"/>
              <a:ext cx="1634255" cy="1333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14400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/>
                <a:t>此部分内容作为文字排版占位显示 （建议使用主题字体）</a:t>
              </a:r>
            </a:p>
          </p:txBody>
        </p:sp>
        <p:grpSp>
          <p:nvGrpSpPr>
            <p:cNvPr id="9" name="Group 107"/>
            <p:cNvGrpSpPr/>
            <p:nvPr/>
          </p:nvGrpSpPr>
          <p:grpSpPr>
            <a:xfrm>
              <a:off x="3580518" y="4227337"/>
              <a:ext cx="847793" cy="289954"/>
              <a:chOff x="2414901" y="3317826"/>
              <a:chExt cx="726638" cy="248519"/>
            </a:xfrm>
          </p:grpSpPr>
          <p:sp>
            <p:nvSpPr>
              <p:cNvPr id="36" name="Oval 36"/>
              <p:cNvSpPr/>
              <p:nvPr/>
            </p:nvSpPr>
            <p:spPr>
              <a:xfrm>
                <a:off x="2921500" y="3346306"/>
                <a:ext cx="220039" cy="2200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37"/>
              <p:cNvSpPr/>
              <p:nvPr/>
            </p:nvSpPr>
            <p:spPr>
              <a:xfrm>
                <a:off x="2414901" y="3317826"/>
                <a:ext cx="449549" cy="23741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ar-SA" sz="1200" b="1">
                    <a:solidFill>
                      <a:schemeClr val="bg1"/>
                    </a:solidFill>
                  </a:rPr>
                  <a:t>2018</a:t>
                </a:r>
              </a:p>
            </p:txBody>
          </p:sp>
        </p:grpSp>
        <p:sp>
          <p:nvSpPr>
            <p:cNvPr id="10" name="Freeform: Shape 45"/>
            <p:cNvSpPr/>
            <p:nvPr/>
          </p:nvSpPr>
          <p:spPr>
            <a:xfrm rot="10800000">
              <a:off x="5280140" y="1988840"/>
              <a:ext cx="1634255" cy="2024918"/>
            </a:xfrm>
            <a:custGeom>
              <a:avLst/>
              <a:gdLst>
                <a:gd name="connsiteX0" fmla="*/ 1400710 w 1400710"/>
                <a:gd name="connsiteY0" fmla="*/ 1735546 h 1735546"/>
                <a:gd name="connsiteX1" fmla="*/ 0 w 1400710"/>
                <a:gd name="connsiteY1" fmla="*/ 1735546 h 1735546"/>
                <a:gd name="connsiteX2" fmla="*/ 0 w 1400710"/>
                <a:gd name="connsiteY2" fmla="*/ 219894 h 1735546"/>
                <a:gd name="connsiteX3" fmla="*/ 505360 w 1400710"/>
                <a:gd name="connsiteY3" fmla="*/ 219894 h 1735546"/>
                <a:gd name="connsiteX4" fmla="*/ 700355 w 1400710"/>
                <a:gd name="connsiteY4" fmla="*/ 0 h 1735546"/>
                <a:gd name="connsiteX5" fmla="*/ 895350 w 1400710"/>
                <a:gd name="connsiteY5" fmla="*/ 219894 h 1735546"/>
                <a:gd name="connsiteX6" fmla="*/ 1400710 w 1400710"/>
                <a:gd name="connsiteY6" fmla="*/ 219894 h 17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710" h="1735546">
                  <a:moveTo>
                    <a:pt x="1400710" y="1735546"/>
                  </a:moveTo>
                  <a:lnTo>
                    <a:pt x="0" y="1735546"/>
                  </a:lnTo>
                  <a:lnTo>
                    <a:pt x="0" y="219894"/>
                  </a:lnTo>
                  <a:lnTo>
                    <a:pt x="505360" y="219894"/>
                  </a:lnTo>
                  <a:lnTo>
                    <a:pt x="700355" y="0"/>
                  </a:lnTo>
                  <a:lnTo>
                    <a:pt x="895350" y="219894"/>
                  </a:lnTo>
                  <a:lnTo>
                    <a:pt x="1400710" y="219894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46"/>
            <p:cNvSpPr/>
            <p:nvPr/>
          </p:nvSpPr>
          <p:spPr>
            <a:xfrm>
              <a:off x="5280140" y="1988840"/>
              <a:ext cx="1634255" cy="13335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14400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/>
                <a:t>此部分内容作为文字排版占位显示 （建议使用主题字体）</a:t>
              </a:r>
            </a:p>
          </p:txBody>
        </p:sp>
        <p:grpSp>
          <p:nvGrpSpPr>
            <p:cNvPr id="12" name="Group 108"/>
            <p:cNvGrpSpPr/>
            <p:nvPr/>
          </p:nvGrpSpPr>
          <p:grpSpPr>
            <a:xfrm>
              <a:off x="5377846" y="4227337"/>
              <a:ext cx="847793" cy="289954"/>
              <a:chOff x="3955383" y="3317826"/>
              <a:chExt cx="726638" cy="248519"/>
            </a:xfrm>
          </p:grpSpPr>
          <p:sp>
            <p:nvSpPr>
              <p:cNvPr id="34" name="Oval 43"/>
              <p:cNvSpPr/>
              <p:nvPr/>
            </p:nvSpPr>
            <p:spPr>
              <a:xfrm>
                <a:off x="4461982" y="3346306"/>
                <a:ext cx="220039" cy="2200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44"/>
              <p:cNvSpPr/>
              <p:nvPr/>
            </p:nvSpPr>
            <p:spPr>
              <a:xfrm>
                <a:off x="3955383" y="3317826"/>
                <a:ext cx="449549" cy="23741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ar-SA" sz="1200" b="1">
                    <a:solidFill>
                      <a:schemeClr val="bg1"/>
                    </a:solidFill>
                  </a:rPr>
                  <a:t>2020</a:t>
                </a:r>
              </a:p>
            </p:txBody>
          </p:sp>
        </p:grpSp>
        <p:sp>
          <p:nvSpPr>
            <p:cNvPr id="13" name="Freeform: Shape 52"/>
            <p:cNvSpPr/>
            <p:nvPr/>
          </p:nvSpPr>
          <p:spPr>
            <a:xfrm rot="10800000">
              <a:off x="8861531" y="1988840"/>
              <a:ext cx="1634255" cy="2024918"/>
            </a:xfrm>
            <a:custGeom>
              <a:avLst/>
              <a:gdLst>
                <a:gd name="connsiteX0" fmla="*/ 1400710 w 1400710"/>
                <a:gd name="connsiteY0" fmla="*/ 1735546 h 1735546"/>
                <a:gd name="connsiteX1" fmla="*/ 0 w 1400710"/>
                <a:gd name="connsiteY1" fmla="*/ 1735546 h 1735546"/>
                <a:gd name="connsiteX2" fmla="*/ 0 w 1400710"/>
                <a:gd name="connsiteY2" fmla="*/ 219894 h 1735546"/>
                <a:gd name="connsiteX3" fmla="*/ 505360 w 1400710"/>
                <a:gd name="connsiteY3" fmla="*/ 219894 h 1735546"/>
                <a:gd name="connsiteX4" fmla="*/ 700355 w 1400710"/>
                <a:gd name="connsiteY4" fmla="*/ 0 h 1735546"/>
                <a:gd name="connsiteX5" fmla="*/ 895350 w 1400710"/>
                <a:gd name="connsiteY5" fmla="*/ 219894 h 1735546"/>
                <a:gd name="connsiteX6" fmla="*/ 1400710 w 1400710"/>
                <a:gd name="connsiteY6" fmla="*/ 219894 h 17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710" h="1735546">
                  <a:moveTo>
                    <a:pt x="1400710" y="1735546"/>
                  </a:moveTo>
                  <a:lnTo>
                    <a:pt x="0" y="1735546"/>
                  </a:lnTo>
                  <a:lnTo>
                    <a:pt x="0" y="219894"/>
                  </a:lnTo>
                  <a:lnTo>
                    <a:pt x="505360" y="219894"/>
                  </a:lnTo>
                  <a:lnTo>
                    <a:pt x="700355" y="0"/>
                  </a:lnTo>
                  <a:lnTo>
                    <a:pt x="895350" y="219894"/>
                  </a:lnTo>
                  <a:lnTo>
                    <a:pt x="1400710" y="219894"/>
                  </a:lnTo>
                  <a:close/>
                </a:path>
              </a:pathLst>
            </a:cu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Rectangle 53"/>
            <p:cNvSpPr/>
            <p:nvPr/>
          </p:nvSpPr>
          <p:spPr>
            <a:xfrm>
              <a:off x="8861531" y="1988840"/>
              <a:ext cx="1634255" cy="1333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14400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/>
                <a:t>此部分内容作为文字排版占位显示 （建议使用主题字体）</a:t>
              </a:r>
            </a:p>
          </p:txBody>
        </p:sp>
        <p:grpSp>
          <p:nvGrpSpPr>
            <p:cNvPr id="15" name="Group 110"/>
            <p:cNvGrpSpPr/>
            <p:nvPr/>
          </p:nvGrpSpPr>
          <p:grpSpPr>
            <a:xfrm>
              <a:off x="8972510" y="4227337"/>
              <a:ext cx="847793" cy="289954"/>
              <a:chOff x="7036345" y="3317826"/>
              <a:chExt cx="726638" cy="248519"/>
            </a:xfrm>
          </p:grpSpPr>
          <p:sp>
            <p:nvSpPr>
              <p:cNvPr id="32" name="Oval 50"/>
              <p:cNvSpPr/>
              <p:nvPr/>
            </p:nvSpPr>
            <p:spPr>
              <a:xfrm>
                <a:off x="7542944" y="3346306"/>
                <a:ext cx="220039" cy="2200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51"/>
              <p:cNvSpPr/>
              <p:nvPr/>
            </p:nvSpPr>
            <p:spPr>
              <a:xfrm>
                <a:off x="7036345" y="3317826"/>
                <a:ext cx="449549" cy="23741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ar-SA" sz="1200" b="1">
                    <a:solidFill>
                      <a:schemeClr val="bg1"/>
                    </a:solidFill>
                  </a:rPr>
                  <a:t>2024</a:t>
                </a:r>
              </a:p>
            </p:txBody>
          </p:sp>
        </p:grpSp>
        <p:sp>
          <p:nvSpPr>
            <p:cNvPr id="16" name="Freeform: Shape 59"/>
            <p:cNvSpPr/>
            <p:nvPr/>
          </p:nvSpPr>
          <p:spPr>
            <a:xfrm rot="10800000">
              <a:off x="7077309" y="1988840"/>
              <a:ext cx="1634255" cy="2024918"/>
            </a:xfrm>
            <a:custGeom>
              <a:avLst/>
              <a:gdLst>
                <a:gd name="connsiteX0" fmla="*/ 1400710 w 1400710"/>
                <a:gd name="connsiteY0" fmla="*/ 1735546 h 1735546"/>
                <a:gd name="connsiteX1" fmla="*/ 0 w 1400710"/>
                <a:gd name="connsiteY1" fmla="*/ 1735546 h 1735546"/>
                <a:gd name="connsiteX2" fmla="*/ 0 w 1400710"/>
                <a:gd name="connsiteY2" fmla="*/ 219894 h 1735546"/>
                <a:gd name="connsiteX3" fmla="*/ 505360 w 1400710"/>
                <a:gd name="connsiteY3" fmla="*/ 219894 h 1735546"/>
                <a:gd name="connsiteX4" fmla="*/ 700355 w 1400710"/>
                <a:gd name="connsiteY4" fmla="*/ 0 h 1735546"/>
                <a:gd name="connsiteX5" fmla="*/ 895350 w 1400710"/>
                <a:gd name="connsiteY5" fmla="*/ 219894 h 1735546"/>
                <a:gd name="connsiteX6" fmla="*/ 1400710 w 1400710"/>
                <a:gd name="connsiteY6" fmla="*/ 219894 h 173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710" h="1735546">
                  <a:moveTo>
                    <a:pt x="1400710" y="1735546"/>
                  </a:moveTo>
                  <a:lnTo>
                    <a:pt x="0" y="1735546"/>
                  </a:lnTo>
                  <a:lnTo>
                    <a:pt x="0" y="219894"/>
                  </a:lnTo>
                  <a:lnTo>
                    <a:pt x="505360" y="219894"/>
                  </a:lnTo>
                  <a:lnTo>
                    <a:pt x="700355" y="0"/>
                  </a:lnTo>
                  <a:lnTo>
                    <a:pt x="895350" y="219894"/>
                  </a:lnTo>
                  <a:lnTo>
                    <a:pt x="1400710" y="219894"/>
                  </a:lnTo>
                  <a:close/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 60"/>
            <p:cNvSpPr/>
            <p:nvPr/>
          </p:nvSpPr>
          <p:spPr>
            <a:xfrm>
              <a:off x="7077309" y="1988840"/>
              <a:ext cx="1634255" cy="13335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14400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/>
                <a:t>此部分内容作为文字排版占位显示 （建议使用主题字体）</a:t>
              </a:r>
            </a:p>
          </p:txBody>
        </p:sp>
        <p:grpSp>
          <p:nvGrpSpPr>
            <p:cNvPr id="18" name="Group 109"/>
            <p:cNvGrpSpPr/>
            <p:nvPr/>
          </p:nvGrpSpPr>
          <p:grpSpPr>
            <a:xfrm>
              <a:off x="7175178" y="4227337"/>
              <a:ext cx="847793" cy="289954"/>
              <a:chOff x="5495865" y="3317826"/>
              <a:chExt cx="726638" cy="248519"/>
            </a:xfrm>
          </p:grpSpPr>
          <p:sp>
            <p:nvSpPr>
              <p:cNvPr id="30" name="Oval 57"/>
              <p:cNvSpPr/>
              <p:nvPr/>
            </p:nvSpPr>
            <p:spPr>
              <a:xfrm>
                <a:off x="6002464" y="3346306"/>
                <a:ext cx="220039" cy="2200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Rectangle 58"/>
              <p:cNvSpPr/>
              <p:nvPr/>
            </p:nvSpPr>
            <p:spPr>
              <a:xfrm>
                <a:off x="5495865" y="3317826"/>
                <a:ext cx="449549" cy="23741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ar-SA" sz="1200" b="1">
                    <a:solidFill>
                      <a:schemeClr val="bg1"/>
                    </a:solidFill>
                  </a:rPr>
                  <a:t>2022</a:t>
                </a:r>
              </a:p>
            </p:txBody>
          </p:sp>
        </p:grpSp>
        <p:sp>
          <p:nvSpPr>
            <p:cNvPr id="19" name="TextBox 104"/>
            <p:cNvSpPr txBox="1"/>
            <p:nvPr/>
          </p:nvSpPr>
          <p:spPr bwMode="auto">
            <a:xfrm>
              <a:off x="1721979" y="3356879"/>
              <a:ext cx="1561257" cy="309958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25"/>
            <p:cNvSpPr/>
            <p:nvPr/>
          </p:nvSpPr>
          <p:spPr bwMode="auto">
            <a:xfrm>
              <a:off x="7627842" y="4841866"/>
              <a:ext cx="531350" cy="531350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26"/>
            <p:cNvSpPr/>
            <p:nvPr/>
          </p:nvSpPr>
          <p:spPr bwMode="auto">
            <a:xfrm>
              <a:off x="5829434" y="4841866"/>
              <a:ext cx="531350" cy="531350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127"/>
            <p:cNvSpPr/>
            <p:nvPr/>
          </p:nvSpPr>
          <p:spPr bwMode="auto">
            <a:xfrm>
              <a:off x="4031026" y="4841866"/>
              <a:ext cx="531350" cy="531350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128"/>
            <p:cNvSpPr/>
            <p:nvPr/>
          </p:nvSpPr>
          <p:spPr bwMode="auto">
            <a:xfrm>
              <a:off x="9426248" y="4841866"/>
              <a:ext cx="531350" cy="531350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129"/>
            <p:cNvSpPr/>
            <p:nvPr/>
          </p:nvSpPr>
          <p:spPr bwMode="auto">
            <a:xfrm>
              <a:off x="2232618" y="4841866"/>
              <a:ext cx="531350" cy="531350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TextBox 49"/>
            <p:cNvSpPr txBox="1"/>
            <p:nvPr/>
          </p:nvSpPr>
          <p:spPr bwMode="auto">
            <a:xfrm>
              <a:off x="1721978" y="3322414"/>
              <a:ext cx="1634256" cy="430622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1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26" name="TextBox 63"/>
            <p:cNvSpPr txBox="1"/>
            <p:nvPr/>
          </p:nvSpPr>
          <p:spPr bwMode="auto">
            <a:xfrm>
              <a:off x="3482809" y="3322414"/>
              <a:ext cx="1634256" cy="430622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27" name="TextBox 64"/>
            <p:cNvSpPr txBox="1"/>
            <p:nvPr/>
          </p:nvSpPr>
          <p:spPr bwMode="auto">
            <a:xfrm>
              <a:off x="5274456" y="3322414"/>
              <a:ext cx="1634256" cy="430622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3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28" name="TextBox 65"/>
            <p:cNvSpPr txBox="1"/>
            <p:nvPr/>
          </p:nvSpPr>
          <p:spPr bwMode="auto">
            <a:xfrm>
              <a:off x="7077308" y="3322414"/>
              <a:ext cx="1634256" cy="430622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4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  <p:sp>
          <p:nvSpPr>
            <p:cNvPr id="29" name="TextBox 66"/>
            <p:cNvSpPr txBox="1"/>
            <p:nvPr/>
          </p:nvSpPr>
          <p:spPr bwMode="auto">
            <a:xfrm>
              <a:off x="8874795" y="3322414"/>
              <a:ext cx="1634256" cy="430622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5">
                      <a:lumMod val="100000"/>
                    </a:schemeClr>
                  </a:solidFill>
                  <a:effectLst/>
                </a:rPr>
                <a:t>标题文本预设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20f8a87-493e-4895-ab16-38293a118728"/>
          <p:cNvGrpSpPr>
            <a:grpSpLocks noChangeAspect="1"/>
          </p:cNvGrpSpPr>
          <p:nvPr/>
        </p:nvGrpSpPr>
        <p:grpSpPr>
          <a:xfrm>
            <a:off x="1313748" y="1524737"/>
            <a:ext cx="9899784" cy="3805584"/>
            <a:chOff x="1313748" y="1524737"/>
            <a:chExt cx="9899784" cy="3805584"/>
          </a:xfrm>
        </p:grpSpPr>
        <p:sp>
          <p:nvSpPr>
            <p:cNvPr id="3" name="Rectangle 15"/>
            <p:cNvSpPr/>
            <p:nvPr/>
          </p:nvSpPr>
          <p:spPr>
            <a:xfrm>
              <a:off x="6775205" y="2544819"/>
              <a:ext cx="3866827" cy="889201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Oval 19"/>
            <p:cNvSpPr/>
            <p:nvPr/>
          </p:nvSpPr>
          <p:spPr>
            <a:xfrm>
              <a:off x="10070532" y="2417919"/>
              <a:ext cx="1143000" cy="1143000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 16"/>
            <p:cNvSpPr/>
            <p:nvPr/>
          </p:nvSpPr>
          <p:spPr>
            <a:xfrm>
              <a:off x="6518625" y="4315259"/>
              <a:ext cx="3866826" cy="889201"/>
            </a:xfrm>
            <a:prstGeom prst="rect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20"/>
            <p:cNvSpPr/>
            <p:nvPr/>
          </p:nvSpPr>
          <p:spPr>
            <a:xfrm>
              <a:off x="9813951" y="4187321"/>
              <a:ext cx="1143000" cy="1143000"/>
            </a:xfrm>
            <a:prstGeom prst="ellipse">
              <a:avLst/>
            </a:prstGeom>
            <a:solidFill>
              <a:schemeClr val="accent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 27"/>
            <p:cNvSpPr/>
            <p:nvPr/>
          </p:nvSpPr>
          <p:spPr>
            <a:xfrm flipH="1">
              <a:off x="1866775" y="3429000"/>
              <a:ext cx="3866826" cy="889201"/>
            </a:xfrm>
            <a:prstGeom prst="rect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28"/>
            <p:cNvSpPr/>
            <p:nvPr/>
          </p:nvSpPr>
          <p:spPr>
            <a:xfrm flipH="1">
              <a:off x="1313748" y="3302100"/>
              <a:ext cx="1143000" cy="1143000"/>
            </a:xfrm>
            <a:prstGeom prst="ellipse">
              <a:avLst/>
            </a:prstGeom>
            <a:solidFill>
              <a:schemeClr val="accent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24"/>
            <p:cNvSpPr/>
            <p:nvPr/>
          </p:nvSpPr>
          <p:spPr>
            <a:xfrm flipH="1">
              <a:off x="2258707" y="1651637"/>
              <a:ext cx="3866827" cy="889201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25"/>
            <p:cNvSpPr/>
            <p:nvPr/>
          </p:nvSpPr>
          <p:spPr>
            <a:xfrm flipH="1">
              <a:off x="1705680" y="1524737"/>
              <a:ext cx="1143000" cy="1143000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2"/>
            <p:cNvSpPr/>
            <p:nvPr/>
          </p:nvSpPr>
          <p:spPr>
            <a:xfrm>
              <a:off x="4782222" y="4313182"/>
              <a:ext cx="2706255" cy="891278"/>
            </a:xfrm>
            <a:prstGeom prst="rect">
              <a:avLst/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4000" b="1"/>
                <a:t>4</a:t>
              </a:r>
            </a:p>
          </p:txBody>
        </p:sp>
        <p:sp>
          <p:nvSpPr>
            <p:cNvPr id="12" name="Rectangle 3"/>
            <p:cNvSpPr/>
            <p:nvPr/>
          </p:nvSpPr>
          <p:spPr>
            <a:xfrm>
              <a:off x="4782222" y="3429001"/>
              <a:ext cx="2706255" cy="88920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4000" b="1"/>
                <a:t>3</a:t>
              </a:r>
            </a:p>
          </p:txBody>
        </p:sp>
        <p:sp>
          <p:nvSpPr>
            <p:cNvPr id="13" name="Freeform: Shape 7"/>
            <p:cNvSpPr/>
            <p:nvPr/>
          </p:nvSpPr>
          <p:spPr>
            <a:xfrm>
              <a:off x="4209567" y="2544820"/>
              <a:ext cx="3851564" cy="889200"/>
            </a:xfrm>
            <a:custGeom>
              <a:avLst/>
              <a:gdLst>
                <a:gd name="connsiteX0" fmla="*/ 965616 w 3851564"/>
                <a:gd name="connsiteY0" fmla="*/ 0 h 889200"/>
                <a:gd name="connsiteX1" fmla="*/ 2885949 w 3851564"/>
                <a:gd name="connsiteY1" fmla="*/ 0 h 889200"/>
                <a:gd name="connsiteX2" fmla="*/ 3851564 w 3851564"/>
                <a:gd name="connsiteY2" fmla="*/ 889200 h 889200"/>
                <a:gd name="connsiteX3" fmla="*/ 0 w 3851564"/>
                <a:gd name="connsiteY3" fmla="*/ 889200 h 88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1564" h="889200">
                  <a:moveTo>
                    <a:pt x="965616" y="0"/>
                  </a:moveTo>
                  <a:lnTo>
                    <a:pt x="2885949" y="0"/>
                  </a:lnTo>
                  <a:lnTo>
                    <a:pt x="3851564" y="889200"/>
                  </a:lnTo>
                  <a:lnTo>
                    <a:pt x="0" y="88920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3600" b="1"/>
                <a:t>2</a:t>
              </a:r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5175183" y="1656656"/>
              <a:ext cx="1920333" cy="884182"/>
            </a:xfrm>
            <a:custGeom>
              <a:avLst/>
              <a:gdLst>
                <a:gd name="connsiteX0" fmla="*/ 960166 w 1920333"/>
                <a:gd name="connsiteY0" fmla="*/ 0 h 884182"/>
                <a:gd name="connsiteX1" fmla="*/ 1516426 w 1920333"/>
                <a:gd name="connsiteY1" fmla="*/ 512239 h 884182"/>
                <a:gd name="connsiteX2" fmla="*/ 1516426 w 1920333"/>
                <a:gd name="connsiteY2" fmla="*/ 66502 h 884182"/>
                <a:gd name="connsiteX3" fmla="*/ 1920333 w 1920333"/>
                <a:gd name="connsiteY3" fmla="*/ 66502 h 884182"/>
                <a:gd name="connsiteX4" fmla="*/ 1920333 w 1920333"/>
                <a:gd name="connsiteY4" fmla="*/ 884182 h 884182"/>
                <a:gd name="connsiteX5" fmla="*/ 1516426 w 1920333"/>
                <a:gd name="connsiteY5" fmla="*/ 884182 h 884182"/>
                <a:gd name="connsiteX6" fmla="*/ 0 w 1920333"/>
                <a:gd name="connsiteY6" fmla="*/ 884182 h 88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0333" h="884182">
                  <a:moveTo>
                    <a:pt x="960166" y="0"/>
                  </a:moveTo>
                  <a:lnTo>
                    <a:pt x="1516426" y="512239"/>
                  </a:lnTo>
                  <a:lnTo>
                    <a:pt x="1516426" y="66502"/>
                  </a:lnTo>
                  <a:lnTo>
                    <a:pt x="1920333" y="66502"/>
                  </a:lnTo>
                  <a:lnTo>
                    <a:pt x="1920333" y="884182"/>
                  </a:lnTo>
                  <a:lnTo>
                    <a:pt x="1516426" y="884182"/>
                  </a:lnTo>
                  <a:lnTo>
                    <a:pt x="0" y="884182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3600" b="1"/>
                <a:t>1</a:t>
              </a:r>
            </a:p>
          </p:txBody>
        </p:sp>
        <p:grpSp>
          <p:nvGrpSpPr>
            <p:cNvPr id="15" name="Group 40"/>
            <p:cNvGrpSpPr/>
            <p:nvPr/>
          </p:nvGrpSpPr>
          <p:grpSpPr>
            <a:xfrm>
              <a:off x="10271589" y="2614789"/>
              <a:ext cx="740886" cy="742732"/>
              <a:chOff x="5746699" y="2884815"/>
              <a:chExt cx="712151" cy="713925"/>
            </a:xfrm>
            <a:effectLst/>
          </p:grpSpPr>
          <p:sp>
            <p:nvSpPr>
              <p:cNvPr id="33" name="Freeform: Shape 47"/>
              <p:cNvSpPr/>
              <p:nvPr/>
            </p:nvSpPr>
            <p:spPr bwMode="auto">
              <a:xfrm>
                <a:off x="5746699" y="2884815"/>
                <a:ext cx="712151" cy="713925"/>
              </a:xfrm>
              <a:custGeom>
                <a:avLst/>
                <a:gdLst>
                  <a:gd name="T0" fmla="*/ 2594 w 5188"/>
                  <a:gd name="T1" fmla="*/ 0 h 5188"/>
                  <a:gd name="T2" fmla="*/ 2594 w 5188"/>
                  <a:gd name="T3" fmla="*/ 0 h 5188"/>
                  <a:gd name="T4" fmla="*/ 0 w 5188"/>
                  <a:gd name="T5" fmla="*/ 2593 h 5188"/>
                  <a:gd name="T6" fmla="*/ 2594 w 5188"/>
                  <a:gd name="T7" fmla="*/ 5188 h 5188"/>
                  <a:gd name="T8" fmla="*/ 5188 w 5188"/>
                  <a:gd name="T9" fmla="*/ 2593 h 5188"/>
                  <a:gd name="T10" fmla="*/ 2594 w 5188"/>
                  <a:gd name="T11" fmla="*/ 0 h 5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8" h="5188">
                    <a:moveTo>
                      <a:pt x="2594" y="0"/>
                    </a:moveTo>
                    <a:lnTo>
                      <a:pt x="2594" y="0"/>
                    </a:lnTo>
                    <a:cubicBezTo>
                      <a:pt x="1161" y="0"/>
                      <a:pt x="0" y="1160"/>
                      <a:pt x="0" y="2593"/>
                    </a:cubicBezTo>
                    <a:cubicBezTo>
                      <a:pt x="0" y="4026"/>
                      <a:pt x="1161" y="5188"/>
                      <a:pt x="2594" y="5188"/>
                    </a:cubicBezTo>
                    <a:cubicBezTo>
                      <a:pt x="4027" y="5188"/>
                      <a:pt x="5188" y="4026"/>
                      <a:pt x="5188" y="2593"/>
                    </a:cubicBezTo>
                    <a:cubicBezTo>
                      <a:pt x="5188" y="1160"/>
                      <a:pt x="4027" y="0"/>
                      <a:pt x="25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48"/>
              <p:cNvSpPr/>
              <p:nvPr/>
            </p:nvSpPr>
            <p:spPr bwMode="auto">
              <a:xfrm>
                <a:off x="5981217" y="3069587"/>
                <a:ext cx="223758" cy="345367"/>
              </a:xfrm>
              <a:custGeom>
                <a:avLst/>
                <a:gdLst>
                  <a:gd name="connsiteX0" fmla="*/ 99368 w 219075"/>
                  <a:gd name="connsiteY0" fmla="*/ 279400 h 338138"/>
                  <a:gd name="connsiteX1" fmla="*/ 118121 w 219075"/>
                  <a:gd name="connsiteY1" fmla="*/ 279400 h 338138"/>
                  <a:gd name="connsiteX2" fmla="*/ 130176 w 219075"/>
                  <a:gd name="connsiteY2" fmla="*/ 289859 h 338138"/>
                  <a:gd name="connsiteX3" fmla="*/ 118121 w 219075"/>
                  <a:gd name="connsiteY3" fmla="*/ 301625 h 338138"/>
                  <a:gd name="connsiteX4" fmla="*/ 99368 w 219075"/>
                  <a:gd name="connsiteY4" fmla="*/ 301625 h 338138"/>
                  <a:gd name="connsiteX5" fmla="*/ 87313 w 219075"/>
                  <a:gd name="connsiteY5" fmla="*/ 289859 h 338138"/>
                  <a:gd name="connsiteX6" fmla="*/ 99368 w 219075"/>
                  <a:gd name="connsiteY6" fmla="*/ 279400 h 338138"/>
                  <a:gd name="connsiteX7" fmla="*/ 22225 w 219075"/>
                  <a:gd name="connsiteY7" fmla="*/ 268288 h 338138"/>
                  <a:gd name="connsiteX8" fmla="*/ 22225 w 219075"/>
                  <a:gd name="connsiteY8" fmla="*/ 314326 h 338138"/>
                  <a:gd name="connsiteX9" fmla="*/ 196850 w 219075"/>
                  <a:gd name="connsiteY9" fmla="*/ 314326 h 338138"/>
                  <a:gd name="connsiteX10" fmla="*/ 196850 w 219075"/>
                  <a:gd name="connsiteY10" fmla="*/ 268288 h 338138"/>
                  <a:gd name="connsiteX11" fmla="*/ 108745 w 219075"/>
                  <a:gd name="connsiteY11" fmla="*/ 176213 h 338138"/>
                  <a:gd name="connsiteX12" fmla="*/ 120652 w 219075"/>
                  <a:gd name="connsiteY12" fmla="*/ 188120 h 338138"/>
                  <a:gd name="connsiteX13" fmla="*/ 108745 w 219075"/>
                  <a:gd name="connsiteY13" fmla="*/ 200027 h 338138"/>
                  <a:gd name="connsiteX14" fmla="*/ 96838 w 219075"/>
                  <a:gd name="connsiteY14" fmla="*/ 188120 h 338138"/>
                  <a:gd name="connsiteX15" fmla="*/ 108745 w 219075"/>
                  <a:gd name="connsiteY15" fmla="*/ 176213 h 338138"/>
                  <a:gd name="connsiteX16" fmla="*/ 109538 w 219075"/>
                  <a:gd name="connsiteY16" fmla="*/ 138113 h 338138"/>
                  <a:gd name="connsiteX17" fmla="*/ 151629 w 219075"/>
                  <a:gd name="connsiteY17" fmla="*/ 155065 h 338138"/>
                  <a:gd name="connsiteX18" fmla="*/ 151629 w 219075"/>
                  <a:gd name="connsiteY18" fmla="*/ 170714 h 338138"/>
                  <a:gd name="connsiteX19" fmla="*/ 142422 w 219075"/>
                  <a:gd name="connsiteY19" fmla="*/ 174626 h 338138"/>
                  <a:gd name="connsiteX20" fmla="*/ 134530 w 219075"/>
                  <a:gd name="connsiteY20" fmla="*/ 170714 h 338138"/>
                  <a:gd name="connsiteX21" fmla="*/ 109538 w 219075"/>
                  <a:gd name="connsiteY21" fmla="*/ 160281 h 338138"/>
                  <a:gd name="connsiteX22" fmla="*/ 84545 w 219075"/>
                  <a:gd name="connsiteY22" fmla="*/ 170714 h 338138"/>
                  <a:gd name="connsiteX23" fmla="*/ 67446 w 219075"/>
                  <a:gd name="connsiteY23" fmla="*/ 170714 h 338138"/>
                  <a:gd name="connsiteX24" fmla="*/ 67446 w 219075"/>
                  <a:gd name="connsiteY24" fmla="*/ 155065 h 338138"/>
                  <a:gd name="connsiteX25" fmla="*/ 109538 w 219075"/>
                  <a:gd name="connsiteY25" fmla="*/ 138113 h 338138"/>
                  <a:gd name="connsiteX26" fmla="*/ 108744 w 219075"/>
                  <a:gd name="connsiteY26" fmla="*/ 100013 h 338138"/>
                  <a:gd name="connsiteX27" fmla="*/ 177290 w 219075"/>
                  <a:gd name="connsiteY27" fmla="*/ 127043 h 338138"/>
                  <a:gd name="connsiteX28" fmla="*/ 177290 w 219075"/>
                  <a:gd name="connsiteY28" fmla="*/ 142489 h 338138"/>
                  <a:gd name="connsiteX29" fmla="*/ 169381 w 219075"/>
                  <a:gd name="connsiteY29" fmla="*/ 146351 h 338138"/>
                  <a:gd name="connsiteX30" fmla="*/ 161472 w 219075"/>
                  <a:gd name="connsiteY30" fmla="*/ 142489 h 338138"/>
                  <a:gd name="connsiteX31" fmla="*/ 108744 w 219075"/>
                  <a:gd name="connsiteY31" fmla="*/ 121895 h 338138"/>
                  <a:gd name="connsiteX32" fmla="*/ 56016 w 219075"/>
                  <a:gd name="connsiteY32" fmla="*/ 142489 h 338138"/>
                  <a:gd name="connsiteX33" fmla="*/ 40198 w 219075"/>
                  <a:gd name="connsiteY33" fmla="*/ 142489 h 338138"/>
                  <a:gd name="connsiteX34" fmla="*/ 40198 w 219075"/>
                  <a:gd name="connsiteY34" fmla="*/ 127043 h 338138"/>
                  <a:gd name="connsiteX35" fmla="*/ 108744 w 219075"/>
                  <a:gd name="connsiteY35" fmla="*/ 100013 h 338138"/>
                  <a:gd name="connsiteX36" fmla="*/ 22225 w 219075"/>
                  <a:gd name="connsiteY36" fmla="*/ 22225 h 338138"/>
                  <a:gd name="connsiteX37" fmla="*/ 22225 w 219075"/>
                  <a:gd name="connsiteY37" fmla="*/ 246063 h 338138"/>
                  <a:gd name="connsiteX38" fmla="*/ 196850 w 219075"/>
                  <a:gd name="connsiteY38" fmla="*/ 246063 h 338138"/>
                  <a:gd name="connsiteX39" fmla="*/ 196850 w 219075"/>
                  <a:gd name="connsiteY39" fmla="*/ 22225 h 338138"/>
                  <a:gd name="connsiteX40" fmla="*/ 10558 w 219075"/>
                  <a:gd name="connsiteY40" fmla="*/ 0 h 338138"/>
                  <a:gd name="connsiteX41" fmla="*/ 208517 w 219075"/>
                  <a:gd name="connsiteY41" fmla="*/ 0 h 338138"/>
                  <a:gd name="connsiteX42" fmla="*/ 219075 w 219075"/>
                  <a:gd name="connsiteY42" fmla="*/ 11887 h 338138"/>
                  <a:gd name="connsiteX43" fmla="*/ 219075 w 219075"/>
                  <a:gd name="connsiteY43" fmla="*/ 326251 h 338138"/>
                  <a:gd name="connsiteX44" fmla="*/ 208517 w 219075"/>
                  <a:gd name="connsiteY44" fmla="*/ 338138 h 338138"/>
                  <a:gd name="connsiteX45" fmla="*/ 10558 w 219075"/>
                  <a:gd name="connsiteY45" fmla="*/ 338138 h 338138"/>
                  <a:gd name="connsiteX46" fmla="*/ 0 w 219075"/>
                  <a:gd name="connsiteY46" fmla="*/ 326251 h 338138"/>
                  <a:gd name="connsiteX47" fmla="*/ 0 w 219075"/>
                  <a:gd name="connsiteY47" fmla="*/ 11887 h 338138"/>
                  <a:gd name="connsiteX48" fmla="*/ 10558 w 219075"/>
                  <a:gd name="connsiteY48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19075" h="338138">
                    <a:moveTo>
                      <a:pt x="99368" y="279400"/>
                    </a:moveTo>
                    <a:cubicBezTo>
                      <a:pt x="99368" y="279400"/>
                      <a:pt x="99368" y="279400"/>
                      <a:pt x="118121" y="279400"/>
                    </a:cubicBezTo>
                    <a:cubicBezTo>
                      <a:pt x="124818" y="279400"/>
                      <a:pt x="130176" y="283322"/>
                      <a:pt x="130176" y="289859"/>
                    </a:cubicBezTo>
                    <a:cubicBezTo>
                      <a:pt x="130176" y="296396"/>
                      <a:pt x="124818" y="301625"/>
                      <a:pt x="118121" y="301625"/>
                    </a:cubicBezTo>
                    <a:cubicBezTo>
                      <a:pt x="118121" y="301625"/>
                      <a:pt x="118121" y="301625"/>
                      <a:pt x="99368" y="301625"/>
                    </a:cubicBezTo>
                    <a:cubicBezTo>
                      <a:pt x="92671" y="301625"/>
                      <a:pt x="87313" y="296396"/>
                      <a:pt x="87313" y="289859"/>
                    </a:cubicBezTo>
                    <a:cubicBezTo>
                      <a:pt x="87313" y="283322"/>
                      <a:pt x="92671" y="279400"/>
                      <a:pt x="99368" y="279400"/>
                    </a:cubicBezTo>
                    <a:close/>
                    <a:moveTo>
                      <a:pt x="22225" y="268288"/>
                    </a:moveTo>
                    <a:lnTo>
                      <a:pt x="22225" y="314326"/>
                    </a:lnTo>
                    <a:lnTo>
                      <a:pt x="196850" y="314326"/>
                    </a:lnTo>
                    <a:lnTo>
                      <a:pt x="196850" y="268288"/>
                    </a:lnTo>
                    <a:close/>
                    <a:moveTo>
                      <a:pt x="108745" y="176213"/>
                    </a:moveTo>
                    <a:cubicBezTo>
                      <a:pt x="115321" y="176213"/>
                      <a:pt x="120652" y="181544"/>
                      <a:pt x="120652" y="188120"/>
                    </a:cubicBezTo>
                    <a:cubicBezTo>
                      <a:pt x="120652" y="194696"/>
                      <a:pt x="115321" y="200027"/>
                      <a:pt x="108745" y="200027"/>
                    </a:cubicBezTo>
                    <a:cubicBezTo>
                      <a:pt x="102169" y="200027"/>
                      <a:pt x="96838" y="194696"/>
                      <a:pt x="96838" y="188120"/>
                    </a:cubicBezTo>
                    <a:cubicBezTo>
                      <a:pt x="96838" y="181544"/>
                      <a:pt x="102169" y="176213"/>
                      <a:pt x="108745" y="176213"/>
                    </a:cubicBezTo>
                    <a:close/>
                    <a:moveTo>
                      <a:pt x="109538" y="138113"/>
                    </a:moveTo>
                    <a:cubicBezTo>
                      <a:pt x="125322" y="138113"/>
                      <a:pt x="139791" y="143329"/>
                      <a:pt x="151629" y="155065"/>
                    </a:cubicBezTo>
                    <a:cubicBezTo>
                      <a:pt x="155575" y="158977"/>
                      <a:pt x="155575" y="166802"/>
                      <a:pt x="151629" y="170714"/>
                    </a:cubicBezTo>
                    <a:cubicBezTo>
                      <a:pt x="148998" y="173322"/>
                      <a:pt x="146368" y="174626"/>
                      <a:pt x="142422" y="174626"/>
                    </a:cubicBezTo>
                    <a:cubicBezTo>
                      <a:pt x="139791" y="174626"/>
                      <a:pt x="137160" y="173322"/>
                      <a:pt x="134530" y="170714"/>
                    </a:cubicBezTo>
                    <a:cubicBezTo>
                      <a:pt x="127953" y="164193"/>
                      <a:pt x="118745" y="160281"/>
                      <a:pt x="109538" y="160281"/>
                    </a:cubicBezTo>
                    <a:cubicBezTo>
                      <a:pt x="100330" y="160281"/>
                      <a:pt x="91122" y="164193"/>
                      <a:pt x="84545" y="170714"/>
                    </a:cubicBezTo>
                    <a:cubicBezTo>
                      <a:pt x="79284" y="174626"/>
                      <a:pt x="72707" y="174626"/>
                      <a:pt x="67446" y="170714"/>
                    </a:cubicBezTo>
                    <a:cubicBezTo>
                      <a:pt x="63500" y="166802"/>
                      <a:pt x="63500" y="158977"/>
                      <a:pt x="67446" y="155065"/>
                    </a:cubicBezTo>
                    <a:cubicBezTo>
                      <a:pt x="79284" y="143329"/>
                      <a:pt x="93753" y="138113"/>
                      <a:pt x="109538" y="138113"/>
                    </a:cubicBezTo>
                    <a:close/>
                    <a:moveTo>
                      <a:pt x="108744" y="100013"/>
                    </a:moveTo>
                    <a:cubicBezTo>
                      <a:pt x="135108" y="100013"/>
                      <a:pt x="158836" y="109023"/>
                      <a:pt x="177290" y="127043"/>
                    </a:cubicBezTo>
                    <a:cubicBezTo>
                      <a:pt x="182563" y="132192"/>
                      <a:pt x="182563" y="138628"/>
                      <a:pt x="177290" y="142489"/>
                    </a:cubicBezTo>
                    <a:cubicBezTo>
                      <a:pt x="174654" y="145063"/>
                      <a:pt x="172018" y="146351"/>
                      <a:pt x="169381" y="146351"/>
                    </a:cubicBezTo>
                    <a:cubicBezTo>
                      <a:pt x="166745" y="146351"/>
                      <a:pt x="164108" y="145063"/>
                      <a:pt x="161472" y="142489"/>
                    </a:cubicBezTo>
                    <a:cubicBezTo>
                      <a:pt x="146972" y="129617"/>
                      <a:pt x="128517" y="121895"/>
                      <a:pt x="108744" y="121895"/>
                    </a:cubicBezTo>
                    <a:cubicBezTo>
                      <a:pt x="88971" y="121895"/>
                      <a:pt x="70516" y="129617"/>
                      <a:pt x="56016" y="142489"/>
                    </a:cubicBezTo>
                    <a:cubicBezTo>
                      <a:pt x="52061" y="147638"/>
                      <a:pt x="44152" y="147638"/>
                      <a:pt x="40198" y="142489"/>
                    </a:cubicBezTo>
                    <a:cubicBezTo>
                      <a:pt x="34925" y="138628"/>
                      <a:pt x="34925" y="132192"/>
                      <a:pt x="40198" y="127043"/>
                    </a:cubicBezTo>
                    <a:cubicBezTo>
                      <a:pt x="58652" y="109023"/>
                      <a:pt x="82380" y="100013"/>
                      <a:pt x="108744" y="100013"/>
                    </a:cubicBezTo>
                    <a:close/>
                    <a:moveTo>
                      <a:pt x="22225" y="22225"/>
                    </a:moveTo>
                    <a:lnTo>
                      <a:pt x="22225" y="246063"/>
                    </a:lnTo>
                    <a:lnTo>
                      <a:pt x="196850" y="246063"/>
                    </a:lnTo>
                    <a:lnTo>
                      <a:pt x="196850" y="22225"/>
                    </a:lnTo>
                    <a:close/>
                    <a:moveTo>
                      <a:pt x="10558" y="0"/>
                    </a:moveTo>
                    <a:cubicBezTo>
                      <a:pt x="10558" y="0"/>
                      <a:pt x="10558" y="0"/>
                      <a:pt x="208517" y="0"/>
                    </a:cubicBezTo>
                    <a:cubicBezTo>
                      <a:pt x="213796" y="0"/>
                      <a:pt x="219075" y="5283"/>
                      <a:pt x="219075" y="11887"/>
                    </a:cubicBezTo>
                    <a:cubicBezTo>
                      <a:pt x="219075" y="11887"/>
                      <a:pt x="219075" y="11887"/>
                      <a:pt x="219075" y="326251"/>
                    </a:cubicBezTo>
                    <a:cubicBezTo>
                      <a:pt x="219075" y="332855"/>
                      <a:pt x="213796" y="338138"/>
                      <a:pt x="208517" y="338138"/>
                    </a:cubicBezTo>
                    <a:cubicBezTo>
                      <a:pt x="208517" y="338138"/>
                      <a:pt x="208517" y="338138"/>
                      <a:pt x="10558" y="338138"/>
                    </a:cubicBezTo>
                    <a:cubicBezTo>
                      <a:pt x="5279" y="338138"/>
                      <a:pt x="0" y="332855"/>
                      <a:pt x="0" y="326251"/>
                    </a:cubicBezTo>
                    <a:cubicBezTo>
                      <a:pt x="0" y="326251"/>
                      <a:pt x="0" y="326251"/>
                      <a:pt x="0" y="11887"/>
                    </a:cubicBezTo>
                    <a:cubicBezTo>
                      <a:pt x="0" y="5283"/>
                      <a:pt x="5279" y="0"/>
                      <a:pt x="105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35"/>
            <p:cNvGrpSpPr/>
            <p:nvPr/>
          </p:nvGrpSpPr>
          <p:grpSpPr>
            <a:xfrm>
              <a:off x="1906737" y="1723946"/>
              <a:ext cx="740886" cy="744581"/>
              <a:chOff x="5746699" y="2048352"/>
              <a:chExt cx="712151" cy="715702"/>
            </a:xfrm>
            <a:effectLst/>
          </p:grpSpPr>
          <p:sp>
            <p:nvSpPr>
              <p:cNvPr id="31" name="Freeform: Shape 38"/>
              <p:cNvSpPr/>
              <p:nvPr/>
            </p:nvSpPr>
            <p:spPr bwMode="auto">
              <a:xfrm>
                <a:off x="5746699" y="2048352"/>
                <a:ext cx="712151" cy="715702"/>
              </a:xfrm>
              <a:custGeom>
                <a:avLst/>
                <a:gdLst>
                  <a:gd name="T0" fmla="*/ 1285 w 2570"/>
                  <a:gd name="T1" fmla="*/ 0 h 2569"/>
                  <a:gd name="T2" fmla="*/ 1285 w 2570"/>
                  <a:gd name="T3" fmla="*/ 0 h 2569"/>
                  <a:gd name="T4" fmla="*/ 0 w 2570"/>
                  <a:gd name="T5" fmla="*/ 1284 h 2569"/>
                  <a:gd name="T6" fmla="*/ 1285 w 2570"/>
                  <a:gd name="T7" fmla="*/ 2569 h 2569"/>
                  <a:gd name="T8" fmla="*/ 2570 w 2570"/>
                  <a:gd name="T9" fmla="*/ 1284 h 2569"/>
                  <a:gd name="T10" fmla="*/ 1285 w 2570"/>
                  <a:gd name="T11" fmla="*/ 0 h 2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0" h="2569">
                    <a:moveTo>
                      <a:pt x="1285" y="0"/>
                    </a:moveTo>
                    <a:lnTo>
                      <a:pt x="1285" y="0"/>
                    </a:lnTo>
                    <a:cubicBezTo>
                      <a:pt x="575" y="0"/>
                      <a:pt x="0" y="574"/>
                      <a:pt x="0" y="1284"/>
                    </a:cubicBezTo>
                    <a:cubicBezTo>
                      <a:pt x="0" y="1994"/>
                      <a:pt x="575" y="2569"/>
                      <a:pt x="1285" y="2569"/>
                    </a:cubicBezTo>
                    <a:cubicBezTo>
                      <a:pt x="1995" y="2569"/>
                      <a:pt x="2570" y="1994"/>
                      <a:pt x="2570" y="1284"/>
                    </a:cubicBezTo>
                    <a:cubicBezTo>
                      <a:pt x="2570" y="574"/>
                      <a:pt x="1995" y="0"/>
                      <a:pt x="12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9"/>
              <p:cNvSpPr/>
              <p:nvPr/>
            </p:nvSpPr>
            <p:spPr bwMode="auto">
              <a:xfrm>
                <a:off x="6013661" y="2230940"/>
                <a:ext cx="205496" cy="350166"/>
              </a:xfrm>
              <a:custGeom>
                <a:avLst/>
                <a:gdLst>
                  <a:gd name="connsiteX0" fmla="*/ 99219 w 198438"/>
                  <a:gd name="connsiteY0" fmla="*/ 288925 h 338138"/>
                  <a:gd name="connsiteX1" fmla="*/ 84137 w 198438"/>
                  <a:gd name="connsiteY1" fmla="*/ 302419 h 338138"/>
                  <a:gd name="connsiteX2" fmla="*/ 99219 w 198438"/>
                  <a:gd name="connsiteY2" fmla="*/ 315913 h 338138"/>
                  <a:gd name="connsiteX3" fmla="*/ 114301 w 198438"/>
                  <a:gd name="connsiteY3" fmla="*/ 302419 h 338138"/>
                  <a:gd name="connsiteX4" fmla="*/ 99219 w 198438"/>
                  <a:gd name="connsiteY4" fmla="*/ 288925 h 338138"/>
                  <a:gd name="connsiteX5" fmla="*/ 14287 w 198438"/>
                  <a:gd name="connsiteY5" fmla="*/ 69850 h 338138"/>
                  <a:gd name="connsiteX6" fmla="*/ 14287 w 198438"/>
                  <a:gd name="connsiteY6" fmla="*/ 268288 h 338138"/>
                  <a:gd name="connsiteX7" fmla="*/ 184150 w 198438"/>
                  <a:gd name="connsiteY7" fmla="*/ 268288 h 338138"/>
                  <a:gd name="connsiteX8" fmla="*/ 184150 w 198438"/>
                  <a:gd name="connsiteY8" fmla="*/ 69850 h 338138"/>
                  <a:gd name="connsiteX9" fmla="*/ 63723 w 198438"/>
                  <a:gd name="connsiteY9" fmla="*/ 28575 h 338138"/>
                  <a:gd name="connsiteX10" fmla="*/ 57150 w 198438"/>
                  <a:gd name="connsiteY10" fmla="*/ 36368 h 338138"/>
                  <a:gd name="connsiteX11" fmla="*/ 63723 w 198438"/>
                  <a:gd name="connsiteY11" fmla="*/ 42863 h 338138"/>
                  <a:gd name="connsiteX12" fmla="*/ 134715 w 198438"/>
                  <a:gd name="connsiteY12" fmla="*/ 42863 h 338138"/>
                  <a:gd name="connsiteX13" fmla="*/ 141288 w 198438"/>
                  <a:gd name="connsiteY13" fmla="*/ 36368 h 338138"/>
                  <a:gd name="connsiteX14" fmla="*/ 134715 w 198438"/>
                  <a:gd name="connsiteY14" fmla="*/ 28575 h 338138"/>
                  <a:gd name="connsiteX15" fmla="*/ 63723 w 198438"/>
                  <a:gd name="connsiteY15" fmla="*/ 28575 h 338138"/>
                  <a:gd name="connsiteX16" fmla="*/ 35719 w 198438"/>
                  <a:gd name="connsiteY16" fmla="*/ 0 h 338138"/>
                  <a:gd name="connsiteX17" fmla="*/ 162719 w 198438"/>
                  <a:gd name="connsiteY17" fmla="*/ 0 h 338138"/>
                  <a:gd name="connsiteX18" fmla="*/ 198438 w 198438"/>
                  <a:gd name="connsiteY18" fmla="*/ 35663 h 338138"/>
                  <a:gd name="connsiteX19" fmla="*/ 198438 w 198438"/>
                  <a:gd name="connsiteY19" fmla="*/ 302475 h 338138"/>
                  <a:gd name="connsiteX20" fmla="*/ 162719 w 198438"/>
                  <a:gd name="connsiteY20" fmla="*/ 338138 h 338138"/>
                  <a:gd name="connsiteX21" fmla="*/ 35719 w 198438"/>
                  <a:gd name="connsiteY21" fmla="*/ 338138 h 338138"/>
                  <a:gd name="connsiteX22" fmla="*/ 0 w 198438"/>
                  <a:gd name="connsiteY22" fmla="*/ 302475 h 338138"/>
                  <a:gd name="connsiteX23" fmla="*/ 0 w 198438"/>
                  <a:gd name="connsiteY23" fmla="*/ 35663 h 338138"/>
                  <a:gd name="connsiteX24" fmla="*/ 35719 w 198438"/>
                  <a:gd name="connsiteY24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98438" h="338138">
                    <a:moveTo>
                      <a:pt x="99219" y="288925"/>
                    </a:moveTo>
                    <a:cubicBezTo>
                      <a:pt x="90889" y="288925"/>
                      <a:pt x="84137" y="294966"/>
                      <a:pt x="84137" y="302419"/>
                    </a:cubicBezTo>
                    <a:cubicBezTo>
                      <a:pt x="84137" y="309872"/>
                      <a:pt x="90889" y="315913"/>
                      <a:pt x="99219" y="315913"/>
                    </a:cubicBezTo>
                    <a:cubicBezTo>
                      <a:pt x="107549" y="315913"/>
                      <a:pt x="114301" y="309872"/>
                      <a:pt x="114301" y="302419"/>
                    </a:cubicBezTo>
                    <a:cubicBezTo>
                      <a:pt x="114301" y="294966"/>
                      <a:pt x="107549" y="288925"/>
                      <a:pt x="99219" y="288925"/>
                    </a:cubicBezTo>
                    <a:close/>
                    <a:moveTo>
                      <a:pt x="14287" y="69850"/>
                    </a:moveTo>
                    <a:lnTo>
                      <a:pt x="14287" y="268288"/>
                    </a:lnTo>
                    <a:lnTo>
                      <a:pt x="184150" y="268288"/>
                    </a:lnTo>
                    <a:lnTo>
                      <a:pt x="184150" y="69850"/>
                    </a:lnTo>
                    <a:close/>
                    <a:moveTo>
                      <a:pt x="63723" y="28575"/>
                    </a:moveTo>
                    <a:cubicBezTo>
                      <a:pt x="59779" y="28575"/>
                      <a:pt x="57150" y="32472"/>
                      <a:pt x="57150" y="36368"/>
                    </a:cubicBezTo>
                    <a:cubicBezTo>
                      <a:pt x="57150" y="40265"/>
                      <a:pt x="59779" y="42863"/>
                      <a:pt x="63723" y="42863"/>
                    </a:cubicBezTo>
                    <a:cubicBezTo>
                      <a:pt x="63723" y="42863"/>
                      <a:pt x="63723" y="42863"/>
                      <a:pt x="134715" y="42863"/>
                    </a:cubicBezTo>
                    <a:cubicBezTo>
                      <a:pt x="138659" y="42863"/>
                      <a:pt x="141288" y="40265"/>
                      <a:pt x="141288" y="36368"/>
                    </a:cubicBezTo>
                    <a:cubicBezTo>
                      <a:pt x="141288" y="32472"/>
                      <a:pt x="138659" y="28575"/>
                      <a:pt x="134715" y="28575"/>
                    </a:cubicBezTo>
                    <a:cubicBezTo>
                      <a:pt x="134715" y="28575"/>
                      <a:pt x="134715" y="28575"/>
                      <a:pt x="63723" y="28575"/>
                    </a:cubicBezTo>
                    <a:close/>
                    <a:moveTo>
                      <a:pt x="35719" y="0"/>
                    </a:moveTo>
                    <a:cubicBezTo>
                      <a:pt x="35719" y="0"/>
                      <a:pt x="35719" y="0"/>
                      <a:pt x="162719" y="0"/>
                    </a:cubicBezTo>
                    <a:cubicBezTo>
                      <a:pt x="182563" y="0"/>
                      <a:pt x="198438" y="15850"/>
                      <a:pt x="198438" y="35663"/>
                    </a:cubicBezTo>
                    <a:cubicBezTo>
                      <a:pt x="198438" y="35663"/>
                      <a:pt x="198438" y="35663"/>
                      <a:pt x="198438" y="302475"/>
                    </a:cubicBezTo>
                    <a:cubicBezTo>
                      <a:pt x="198438" y="322288"/>
                      <a:pt x="182563" y="338138"/>
                      <a:pt x="162719" y="338138"/>
                    </a:cubicBezTo>
                    <a:cubicBezTo>
                      <a:pt x="162719" y="338138"/>
                      <a:pt x="162719" y="338138"/>
                      <a:pt x="35719" y="338138"/>
                    </a:cubicBezTo>
                    <a:cubicBezTo>
                      <a:pt x="15875" y="338138"/>
                      <a:pt x="0" y="322288"/>
                      <a:pt x="0" y="302475"/>
                    </a:cubicBezTo>
                    <a:cubicBezTo>
                      <a:pt x="0" y="302475"/>
                      <a:pt x="0" y="302475"/>
                      <a:pt x="0" y="35663"/>
                    </a:cubicBezTo>
                    <a:cubicBezTo>
                      <a:pt x="0" y="15850"/>
                      <a:pt x="15875" y="0"/>
                      <a:pt x="357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49"/>
            <p:cNvGrpSpPr/>
            <p:nvPr/>
          </p:nvGrpSpPr>
          <p:grpSpPr>
            <a:xfrm>
              <a:off x="10015008" y="4387455"/>
              <a:ext cx="740886" cy="742732"/>
              <a:chOff x="7851592" y="3089385"/>
              <a:chExt cx="740886" cy="742732"/>
            </a:xfrm>
          </p:grpSpPr>
          <p:sp>
            <p:nvSpPr>
              <p:cNvPr id="29" name="Freeform: Shape 50"/>
              <p:cNvSpPr/>
              <p:nvPr/>
            </p:nvSpPr>
            <p:spPr bwMode="auto">
              <a:xfrm>
                <a:off x="7851592" y="3089385"/>
                <a:ext cx="740886" cy="742732"/>
              </a:xfrm>
              <a:custGeom>
                <a:avLst/>
                <a:gdLst>
                  <a:gd name="T0" fmla="*/ 1545 w 3090"/>
                  <a:gd name="T1" fmla="*/ 0 h 3090"/>
                  <a:gd name="T2" fmla="*/ 1545 w 3090"/>
                  <a:gd name="T3" fmla="*/ 0 h 3090"/>
                  <a:gd name="T4" fmla="*/ 0 w 3090"/>
                  <a:gd name="T5" fmla="*/ 1544 h 3090"/>
                  <a:gd name="T6" fmla="*/ 1545 w 3090"/>
                  <a:gd name="T7" fmla="*/ 3090 h 3090"/>
                  <a:gd name="T8" fmla="*/ 3090 w 3090"/>
                  <a:gd name="T9" fmla="*/ 1544 h 3090"/>
                  <a:gd name="T10" fmla="*/ 1545 w 3090"/>
                  <a:gd name="T11" fmla="*/ 0 h 3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90" h="3090">
                    <a:moveTo>
                      <a:pt x="1545" y="0"/>
                    </a:moveTo>
                    <a:lnTo>
                      <a:pt x="1545" y="0"/>
                    </a:lnTo>
                    <a:cubicBezTo>
                      <a:pt x="691" y="0"/>
                      <a:pt x="0" y="691"/>
                      <a:pt x="0" y="1544"/>
                    </a:cubicBezTo>
                    <a:cubicBezTo>
                      <a:pt x="0" y="2398"/>
                      <a:pt x="691" y="3090"/>
                      <a:pt x="1545" y="3090"/>
                    </a:cubicBezTo>
                    <a:cubicBezTo>
                      <a:pt x="2398" y="3090"/>
                      <a:pt x="3090" y="2398"/>
                      <a:pt x="3090" y="1544"/>
                    </a:cubicBezTo>
                    <a:cubicBezTo>
                      <a:pt x="3090" y="691"/>
                      <a:pt x="2398" y="0"/>
                      <a:pt x="15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51"/>
              <p:cNvSpPr/>
              <p:nvPr/>
            </p:nvSpPr>
            <p:spPr bwMode="auto">
              <a:xfrm>
                <a:off x="8019874" y="3325696"/>
                <a:ext cx="388375" cy="271680"/>
              </a:xfrm>
              <a:custGeom>
                <a:avLst/>
                <a:gdLst>
                  <a:gd name="connsiteX0" fmla="*/ 303212 w 338138"/>
                  <a:gd name="connsiteY0" fmla="*/ 103188 h 236538"/>
                  <a:gd name="connsiteX1" fmla="*/ 303212 w 338138"/>
                  <a:gd name="connsiteY1" fmla="*/ 122238 h 236538"/>
                  <a:gd name="connsiteX2" fmla="*/ 306034 w 338138"/>
                  <a:gd name="connsiteY2" fmla="*/ 122238 h 236538"/>
                  <a:gd name="connsiteX3" fmla="*/ 315912 w 338138"/>
                  <a:gd name="connsiteY3" fmla="*/ 112713 h 236538"/>
                  <a:gd name="connsiteX4" fmla="*/ 306034 w 338138"/>
                  <a:gd name="connsiteY4" fmla="*/ 103188 h 236538"/>
                  <a:gd name="connsiteX5" fmla="*/ 303212 w 338138"/>
                  <a:gd name="connsiteY5" fmla="*/ 103188 h 236538"/>
                  <a:gd name="connsiteX6" fmla="*/ 65087 w 338138"/>
                  <a:gd name="connsiteY6" fmla="*/ 90488 h 236538"/>
                  <a:gd name="connsiteX7" fmla="*/ 61912 w 338138"/>
                  <a:gd name="connsiteY7" fmla="*/ 96838 h 236538"/>
                  <a:gd name="connsiteX8" fmla="*/ 68262 w 338138"/>
                  <a:gd name="connsiteY8" fmla="*/ 96838 h 236538"/>
                  <a:gd name="connsiteX9" fmla="*/ 90487 w 338138"/>
                  <a:gd name="connsiteY9" fmla="*/ 87313 h 236538"/>
                  <a:gd name="connsiteX10" fmla="*/ 90487 w 338138"/>
                  <a:gd name="connsiteY10" fmla="*/ 107951 h 236538"/>
                  <a:gd name="connsiteX11" fmla="*/ 98107 w 338138"/>
                  <a:gd name="connsiteY11" fmla="*/ 107951 h 236538"/>
                  <a:gd name="connsiteX12" fmla="*/ 109537 w 338138"/>
                  <a:gd name="connsiteY12" fmla="*/ 97632 h 236538"/>
                  <a:gd name="connsiteX13" fmla="*/ 98107 w 338138"/>
                  <a:gd name="connsiteY13" fmla="*/ 87313 h 236538"/>
                  <a:gd name="connsiteX14" fmla="*/ 90487 w 338138"/>
                  <a:gd name="connsiteY14" fmla="*/ 87313 h 236538"/>
                  <a:gd name="connsiteX15" fmla="*/ 86677 w 338138"/>
                  <a:gd name="connsiteY15" fmla="*/ 79375 h 236538"/>
                  <a:gd name="connsiteX16" fmla="*/ 98107 w 338138"/>
                  <a:gd name="connsiteY16" fmla="*/ 79375 h 236538"/>
                  <a:gd name="connsiteX17" fmla="*/ 115887 w 338138"/>
                  <a:gd name="connsiteY17" fmla="*/ 97632 h 236538"/>
                  <a:gd name="connsiteX18" fmla="*/ 98107 w 338138"/>
                  <a:gd name="connsiteY18" fmla="*/ 115888 h 236538"/>
                  <a:gd name="connsiteX19" fmla="*/ 86677 w 338138"/>
                  <a:gd name="connsiteY19" fmla="*/ 115888 h 236538"/>
                  <a:gd name="connsiteX20" fmla="*/ 84137 w 338138"/>
                  <a:gd name="connsiteY20" fmla="*/ 113280 h 236538"/>
                  <a:gd name="connsiteX21" fmla="*/ 84137 w 338138"/>
                  <a:gd name="connsiteY21" fmla="*/ 81983 h 236538"/>
                  <a:gd name="connsiteX22" fmla="*/ 86677 w 338138"/>
                  <a:gd name="connsiteY22" fmla="*/ 79375 h 236538"/>
                  <a:gd name="connsiteX23" fmla="*/ 63764 w 338138"/>
                  <a:gd name="connsiteY23" fmla="*/ 79375 h 236538"/>
                  <a:gd name="connsiteX24" fmla="*/ 66410 w 338138"/>
                  <a:gd name="connsiteY24" fmla="*/ 79375 h 236538"/>
                  <a:gd name="connsiteX25" fmla="*/ 69056 w 338138"/>
                  <a:gd name="connsiteY25" fmla="*/ 80727 h 236538"/>
                  <a:gd name="connsiteX26" fmla="*/ 80962 w 338138"/>
                  <a:gd name="connsiteY26" fmla="*/ 113183 h 236538"/>
                  <a:gd name="connsiteX27" fmla="*/ 78316 w 338138"/>
                  <a:gd name="connsiteY27" fmla="*/ 115888 h 236538"/>
                  <a:gd name="connsiteX28" fmla="*/ 75670 w 338138"/>
                  <a:gd name="connsiteY28" fmla="*/ 115888 h 236538"/>
                  <a:gd name="connsiteX29" fmla="*/ 74347 w 338138"/>
                  <a:gd name="connsiteY29" fmla="*/ 114536 h 236538"/>
                  <a:gd name="connsiteX30" fmla="*/ 70378 w 338138"/>
                  <a:gd name="connsiteY30" fmla="*/ 105069 h 236538"/>
                  <a:gd name="connsiteX31" fmla="*/ 59795 w 338138"/>
                  <a:gd name="connsiteY31" fmla="*/ 105069 h 236538"/>
                  <a:gd name="connsiteX32" fmla="*/ 55826 w 338138"/>
                  <a:gd name="connsiteY32" fmla="*/ 114536 h 236538"/>
                  <a:gd name="connsiteX33" fmla="*/ 54503 w 338138"/>
                  <a:gd name="connsiteY33" fmla="*/ 115888 h 236538"/>
                  <a:gd name="connsiteX34" fmla="*/ 51858 w 338138"/>
                  <a:gd name="connsiteY34" fmla="*/ 115888 h 236538"/>
                  <a:gd name="connsiteX35" fmla="*/ 49212 w 338138"/>
                  <a:gd name="connsiteY35" fmla="*/ 114536 h 236538"/>
                  <a:gd name="connsiteX36" fmla="*/ 49212 w 338138"/>
                  <a:gd name="connsiteY36" fmla="*/ 113183 h 236538"/>
                  <a:gd name="connsiteX37" fmla="*/ 61118 w 338138"/>
                  <a:gd name="connsiteY37" fmla="*/ 80727 h 236538"/>
                  <a:gd name="connsiteX38" fmla="*/ 63764 w 338138"/>
                  <a:gd name="connsiteY38" fmla="*/ 79375 h 236538"/>
                  <a:gd name="connsiteX39" fmla="*/ 19050 w 338138"/>
                  <a:gd name="connsiteY39" fmla="*/ 63500 h 236538"/>
                  <a:gd name="connsiteX40" fmla="*/ 19050 w 338138"/>
                  <a:gd name="connsiteY40" fmla="*/ 132790 h 236538"/>
                  <a:gd name="connsiteX41" fmla="*/ 120915 w 338138"/>
                  <a:gd name="connsiteY41" fmla="*/ 132790 h 236538"/>
                  <a:gd name="connsiteX42" fmla="*/ 124884 w 338138"/>
                  <a:gd name="connsiteY42" fmla="*/ 134097 h 236538"/>
                  <a:gd name="connsiteX43" fmla="*/ 161925 w 338138"/>
                  <a:gd name="connsiteY43" fmla="*/ 152400 h 236538"/>
                  <a:gd name="connsiteX44" fmla="*/ 152665 w 338138"/>
                  <a:gd name="connsiteY44" fmla="*/ 123638 h 236538"/>
                  <a:gd name="connsiteX45" fmla="*/ 152665 w 338138"/>
                  <a:gd name="connsiteY45" fmla="*/ 121024 h 236538"/>
                  <a:gd name="connsiteX46" fmla="*/ 152665 w 338138"/>
                  <a:gd name="connsiteY46" fmla="*/ 63500 h 236538"/>
                  <a:gd name="connsiteX47" fmla="*/ 19050 w 338138"/>
                  <a:gd name="connsiteY47" fmla="*/ 63500 h 236538"/>
                  <a:gd name="connsiteX48" fmla="*/ 52387 w 338138"/>
                  <a:gd name="connsiteY48" fmla="*/ 17463 h 236538"/>
                  <a:gd name="connsiteX49" fmla="*/ 52387 w 338138"/>
                  <a:gd name="connsiteY49" fmla="*/ 43782 h 236538"/>
                  <a:gd name="connsiteX50" fmla="*/ 161817 w 338138"/>
                  <a:gd name="connsiteY50" fmla="*/ 43782 h 236538"/>
                  <a:gd name="connsiteX51" fmla="*/ 169728 w 338138"/>
                  <a:gd name="connsiteY51" fmla="*/ 52994 h 236538"/>
                  <a:gd name="connsiteX52" fmla="*/ 169728 w 338138"/>
                  <a:gd name="connsiteY52" fmla="*/ 118791 h 236538"/>
                  <a:gd name="connsiteX53" fmla="*/ 186868 w 338138"/>
                  <a:gd name="connsiteY53" fmla="*/ 167482 h 236538"/>
                  <a:gd name="connsiteX54" fmla="*/ 184231 w 338138"/>
                  <a:gd name="connsiteY54" fmla="*/ 176693 h 236538"/>
                  <a:gd name="connsiteX55" fmla="*/ 177639 w 338138"/>
                  <a:gd name="connsiteY55" fmla="*/ 179325 h 236538"/>
                  <a:gd name="connsiteX56" fmla="*/ 173683 w 338138"/>
                  <a:gd name="connsiteY56" fmla="*/ 178009 h 236538"/>
                  <a:gd name="connsiteX57" fmla="*/ 119627 w 338138"/>
                  <a:gd name="connsiteY57" fmla="*/ 150374 h 236538"/>
                  <a:gd name="connsiteX58" fmla="*/ 52387 w 338138"/>
                  <a:gd name="connsiteY58" fmla="*/ 150374 h 236538"/>
                  <a:gd name="connsiteX59" fmla="*/ 52387 w 338138"/>
                  <a:gd name="connsiteY59" fmla="*/ 217488 h 236538"/>
                  <a:gd name="connsiteX60" fmla="*/ 285750 w 338138"/>
                  <a:gd name="connsiteY60" fmla="*/ 217488 h 236538"/>
                  <a:gd name="connsiteX61" fmla="*/ 285750 w 338138"/>
                  <a:gd name="connsiteY61" fmla="*/ 17463 h 236538"/>
                  <a:gd name="connsiteX62" fmla="*/ 52387 w 338138"/>
                  <a:gd name="connsiteY62" fmla="*/ 17463 h 236538"/>
                  <a:gd name="connsiteX63" fmla="*/ 42267 w 338138"/>
                  <a:gd name="connsiteY63" fmla="*/ 0 h 236538"/>
                  <a:gd name="connsiteX64" fmla="*/ 328892 w 338138"/>
                  <a:gd name="connsiteY64" fmla="*/ 0 h 236538"/>
                  <a:gd name="connsiteX65" fmla="*/ 338138 w 338138"/>
                  <a:gd name="connsiteY65" fmla="*/ 9199 h 236538"/>
                  <a:gd name="connsiteX66" fmla="*/ 338138 w 338138"/>
                  <a:gd name="connsiteY66" fmla="*/ 227339 h 236538"/>
                  <a:gd name="connsiteX67" fmla="*/ 328892 w 338138"/>
                  <a:gd name="connsiteY67" fmla="*/ 236538 h 236538"/>
                  <a:gd name="connsiteX68" fmla="*/ 42267 w 338138"/>
                  <a:gd name="connsiteY68" fmla="*/ 236538 h 236538"/>
                  <a:gd name="connsiteX69" fmla="*/ 33021 w 338138"/>
                  <a:gd name="connsiteY69" fmla="*/ 227339 h 236538"/>
                  <a:gd name="connsiteX70" fmla="*/ 33021 w 338138"/>
                  <a:gd name="connsiteY70" fmla="*/ 151122 h 236538"/>
                  <a:gd name="connsiteX71" fmla="*/ 9246 w 338138"/>
                  <a:gd name="connsiteY71" fmla="*/ 151122 h 236538"/>
                  <a:gd name="connsiteX72" fmla="*/ 0 w 338138"/>
                  <a:gd name="connsiteY72" fmla="*/ 141923 h 236538"/>
                  <a:gd name="connsiteX73" fmla="*/ 0 w 338138"/>
                  <a:gd name="connsiteY73" fmla="*/ 53878 h 236538"/>
                  <a:gd name="connsiteX74" fmla="*/ 9246 w 338138"/>
                  <a:gd name="connsiteY74" fmla="*/ 44679 h 236538"/>
                  <a:gd name="connsiteX75" fmla="*/ 33021 w 338138"/>
                  <a:gd name="connsiteY75" fmla="*/ 44679 h 236538"/>
                  <a:gd name="connsiteX76" fmla="*/ 33021 w 338138"/>
                  <a:gd name="connsiteY76" fmla="*/ 9199 h 236538"/>
                  <a:gd name="connsiteX77" fmla="*/ 42267 w 338138"/>
                  <a:gd name="connsiteY77" fmla="*/ 0 h 236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338138" h="236538">
                    <a:moveTo>
                      <a:pt x="303212" y="103188"/>
                    </a:moveTo>
                    <a:cubicBezTo>
                      <a:pt x="303212" y="103188"/>
                      <a:pt x="303212" y="103188"/>
                      <a:pt x="303212" y="122238"/>
                    </a:cubicBezTo>
                    <a:cubicBezTo>
                      <a:pt x="303212" y="122238"/>
                      <a:pt x="303212" y="122238"/>
                      <a:pt x="306034" y="122238"/>
                    </a:cubicBezTo>
                    <a:cubicBezTo>
                      <a:pt x="311679" y="122238"/>
                      <a:pt x="315912" y="116795"/>
                      <a:pt x="315912" y="112713"/>
                    </a:cubicBezTo>
                    <a:cubicBezTo>
                      <a:pt x="315912" y="107270"/>
                      <a:pt x="311679" y="103188"/>
                      <a:pt x="306034" y="103188"/>
                    </a:cubicBezTo>
                    <a:cubicBezTo>
                      <a:pt x="306034" y="103188"/>
                      <a:pt x="306034" y="103188"/>
                      <a:pt x="303212" y="103188"/>
                    </a:cubicBezTo>
                    <a:close/>
                    <a:moveTo>
                      <a:pt x="65087" y="90488"/>
                    </a:moveTo>
                    <a:lnTo>
                      <a:pt x="61912" y="96838"/>
                    </a:lnTo>
                    <a:lnTo>
                      <a:pt x="68262" y="96838"/>
                    </a:lnTo>
                    <a:close/>
                    <a:moveTo>
                      <a:pt x="90487" y="87313"/>
                    </a:moveTo>
                    <a:cubicBezTo>
                      <a:pt x="90487" y="87313"/>
                      <a:pt x="90487" y="87313"/>
                      <a:pt x="90487" y="107951"/>
                    </a:cubicBezTo>
                    <a:cubicBezTo>
                      <a:pt x="90487" y="107951"/>
                      <a:pt x="90487" y="107951"/>
                      <a:pt x="98107" y="107951"/>
                    </a:cubicBezTo>
                    <a:cubicBezTo>
                      <a:pt x="104457" y="107951"/>
                      <a:pt x="109537" y="104081"/>
                      <a:pt x="109537" y="97632"/>
                    </a:cubicBezTo>
                    <a:cubicBezTo>
                      <a:pt x="109537" y="92473"/>
                      <a:pt x="104457" y="87313"/>
                      <a:pt x="98107" y="87313"/>
                    </a:cubicBezTo>
                    <a:cubicBezTo>
                      <a:pt x="98107" y="87313"/>
                      <a:pt x="98107" y="87313"/>
                      <a:pt x="90487" y="87313"/>
                    </a:cubicBezTo>
                    <a:close/>
                    <a:moveTo>
                      <a:pt x="86677" y="79375"/>
                    </a:moveTo>
                    <a:cubicBezTo>
                      <a:pt x="86677" y="79375"/>
                      <a:pt x="86677" y="79375"/>
                      <a:pt x="98107" y="79375"/>
                    </a:cubicBezTo>
                    <a:cubicBezTo>
                      <a:pt x="108267" y="79375"/>
                      <a:pt x="115887" y="88503"/>
                      <a:pt x="115887" y="97632"/>
                    </a:cubicBezTo>
                    <a:cubicBezTo>
                      <a:pt x="115887" y="108064"/>
                      <a:pt x="108267" y="115888"/>
                      <a:pt x="98107" y="115888"/>
                    </a:cubicBezTo>
                    <a:cubicBezTo>
                      <a:pt x="98107" y="115888"/>
                      <a:pt x="98107" y="115888"/>
                      <a:pt x="86677" y="115888"/>
                    </a:cubicBezTo>
                    <a:cubicBezTo>
                      <a:pt x="85407" y="115888"/>
                      <a:pt x="84137" y="114584"/>
                      <a:pt x="84137" y="113280"/>
                    </a:cubicBezTo>
                    <a:cubicBezTo>
                      <a:pt x="84137" y="113280"/>
                      <a:pt x="84137" y="113280"/>
                      <a:pt x="84137" y="81983"/>
                    </a:cubicBezTo>
                    <a:cubicBezTo>
                      <a:pt x="84137" y="80679"/>
                      <a:pt x="85407" y="79375"/>
                      <a:pt x="86677" y="79375"/>
                    </a:cubicBezTo>
                    <a:close/>
                    <a:moveTo>
                      <a:pt x="63764" y="79375"/>
                    </a:moveTo>
                    <a:cubicBezTo>
                      <a:pt x="63764" y="79375"/>
                      <a:pt x="63764" y="79375"/>
                      <a:pt x="66410" y="79375"/>
                    </a:cubicBezTo>
                    <a:cubicBezTo>
                      <a:pt x="67733" y="79375"/>
                      <a:pt x="67733" y="79375"/>
                      <a:pt x="69056" y="80727"/>
                    </a:cubicBezTo>
                    <a:lnTo>
                      <a:pt x="80962" y="113183"/>
                    </a:lnTo>
                    <a:cubicBezTo>
                      <a:pt x="80962" y="114536"/>
                      <a:pt x="79639" y="115888"/>
                      <a:pt x="78316" y="115888"/>
                    </a:cubicBezTo>
                    <a:cubicBezTo>
                      <a:pt x="78316" y="115888"/>
                      <a:pt x="78316" y="115888"/>
                      <a:pt x="75670" y="115888"/>
                    </a:cubicBezTo>
                    <a:cubicBezTo>
                      <a:pt x="74347" y="115888"/>
                      <a:pt x="74347" y="114536"/>
                      <a:pt x="74347" y="114536"/>
                    </a:cubicBezTo>
                    <a:cubicBezTo>
                      <a:pt x="74347" y="114536"/>
                      <a:pt x="74347" y="114536"/>
                      <a:pt x="70378" y="105069"/>
                    </a:cubicBezTo>
                    <a:cubicBezTo>
                      <a:pt x="70378" y="105069"/>
                      <a:pt x="70378" y="105069"/>
                      <a:pt x="59795" y="105069"/>
                    </a:cubicBezTo>
                    <a:cubicBezTo>
                      <a:pt x="59795" y="105069"/>
                      <a:pt x="59795" y="105069"/>
                      <a:pt x="55826" y="114536"/>
                    </a:cubicBezTo>
                    <a:cubicBezTo>
                      <a:pt x="55826" y="114536"/>
                      <a:pt x="55826" y="115888"/>
                      <a:pt x="54503" y="115888"/>
                    </a:cubicBezTo>
                    <a:cubicBezTo>
                      <a:pt x="54503" y="115888"/>
                      <a:pt x="54503" y="115888"/>
                      <a:pt x="51858" y="115888"/>
                    </a:cubicBezTo>
                    <a:cubicBezTo>
                      <a:pt x="50535" y="115888"/>
                      <a:pt x="50535" y="115888"/>
                      <a:pt x="49212" y="114536"/>
                    </a:cubicBezTo>
                    <a:cubicBezTo>
                      <a:pt x="49212" y="114536"/>
                      <a:pt x="49212" y="113183"/>
                      <a:pt x="49212" y="113183"/>
                    </a:cubicBezTo>
                    <a:cubicBezTo>
                      <a:pt x="49212" y="113183"/>
                      <a:pt x="49212" y="113183"/>
                      <a:pt x="61118" y="80727"/>
                    </a:cubicBezTo>
                    <a:cubicBezTo>
                      <a:pt x="61118" y="79375"/>
                      <a:pt x="62441" y="79375"/>
                      <a:pt x="63764" y="79375"/>
                    </a:cubicBezTo>
                    <a:close/>
                    <a:moveTo>
                      <a:pt x="19050" y="63500"/>
                    </a:moveTo>
                    <a:lnTo>
                      <a:pt x="19050" y="132790"/>
                    </a:lnTo>
                    <a:cubicBezTo>
                      <a:pt x="19050" y="132790"/>
                      <a:pt x="19050" y="132790"/>
                      <a:pt x="120915" y="132790"/>
                    </a:cubicBezTo>
                    <a:cubicBezTo>
                      <a:pt x="122238" y="132790"/>
                      <a:pt x="124884" y="132790"/>
                      <a:pt x="124884" y="134097"/>
                    </a:cubicBezTo>
                    <a:cubicBezTo>
                      <a:pt x="124884" y="134097"/>
                      <a:pt x="124884" y="134097"/>
                      <a:pt x="161925" y="152400"/>
                    </a:cubicBezTo>
                    <a:cubicBezTo>
                      <a:pt x="161925" y="152400"/>
                      <a:pt x="161925" y="152400"/>
                      <a:pt x="152665" y="123638"/>
                    </a:cubicBezTo>
                    <a:cubicBezTo>
                      <a:pt x="152665" y="123638"/>
                      <a:pt x="152665" y="122331"/>
                      <a:pt x="152665" y="121024"/>
                    </a:cubicBezTo>
                    <a:cubicBezTo>
                      <a:pt x="152665" y="121024"/>
                      <a:pt x="152665" y="121024"/>
                      <a:pt x="152665" y="63500"/>
                    </a:cubicBezTo>
                    <a:cubicBezTo>
                      <a:pt x="152665" y="63500"/>
                      <a:pt x="152665" y="63500"/>
                      <a:pt x="19050" y="63500"/>
                    </a:cubicBezTo>
                    <a:close/>
                    <a:moveTo>
                      <a:pt x="52387" y="17463"/>
                    </a:moveTo>
                    <a:cubicBezTo>
                      <a:pt x="52387" y="17463"/>
                      <a:pt x="52387" y="17463"/>
                      <a:pt x="52387" y="43782"/>
                    </a:cubicBezTo>
                    <a:cubicBezTo>
                      <a:pt x="52387" y="43782"/>
                      <a:pt x="52387" y="43782"/>
                      <a:pt x="161817" y="43782"/>
                    </a:cubicBezTo>
                    <a:cubicBezTo>
                      <a:pt x="165773" y="43782"/>
                      <a:pt x="169728" y="49046"/>
                      <a:pt x="169728" y="52994"/>
                    </a:cubicBezTo>
                    <a:cubicBezTo>
                      <a:pt x="169728" y="52994"/>
                      <a:pt x="169728" y="52994"/>
                      <a:pt x="169728" y="118791"/>
                    </a:cubicBezTo>
                    <a:cubicBezTo>
                      <a:pt x="169728" y="118791"/>
                      <a:pt x="169728" y="118791"/>
                      <a:pt x="186868" y="167482"/>
                    </a:cubicBezTo>
                    <a:cubicBezTo>
                      <a:pt x="188186" y="171430"/>
                      <a:pt x="186868" y="174062"/>
                      <a:pt x="184231" y="176693"/>
                    </a:cubicBezTo>
                    <a:cubicBezTo>
                      <a:pt x="181594" y="178009"/>
                      <a:pt x="180275" y="179325"/>
                      <a:pt x="177639" y="179325"/>
                    </a:cubicBezTo>
                    <a:cubicBezTo>
                      <a:pt x="176320" y="179325"/>
                      <a:pt x="175002" y="179325"/>
                      <a:pt x="173683" y="178009"/>
                    </a:cubicBezTo>
                    <a:cubicBezTo>
                      <a:pt x="173683" y="178009"/>
                      <a:pt x="173683" y="178009"/>
                      <a:pt x="119627" y="150374"/>
                    </a:cubicBezTo>
                    <a:cubicBezTo>
                      <a:pt x="119627" y="150374"/>
                      <a:pt x="119627" y="150374"/>
                      <a:pt x="52387" y="150374"/>
                    </a:cubicBezTo>
                    <a:cubicBezTo>
                      <a:pt x="52387" y="150374"/>
                      <a:pt x="52387" y="150374"/>
                      <a:pt x="52387" y="217488"/>
                    </a:cubicBezTo>
                    <a:cubicBezTo>
                      <a:pt x="52387" y="217488"/>
                      <a:pt x="52387" y="217488"/>
                      <a:pt x="285750" y="217488"/>
                    </a:cubicBezTo>
                    <a:lnTo>
                      <a:pt x="285750" y="17463"/>
                    </a:lnTo>
                    <a:cubicBezTo>
                      <a:pt x="285750" y="17463"/>
                      <a:pt x="285750" y="17463"/>
                      <a:pt x="52387" y="17463"/>
                    </a:cubicBezTo>
                    <a:close/>
                    <a:moveTo>
                      <a:pt x="42267" y="0"/>
                    </a:moveTo>
                    <a:cubicBezTo>
                      <a:pt x="42267" y="0"/>
                      <a:pt x="42267" y="0"/>
                      <a:pt x="328892" y="0"/>
                    </a:cubicBezTo>
                    <a:cubicBezTo>
                      <a:pt x="334176" y="0"/>
                      <a:pt x="338138" y="3942"/>
                      <a:pt x="338138" y="9199"/>
                    </a:cubicBezTo>
                    <a:cubicBezTo>
                      <a:pt x="338138" y="9199"/>
                      <a:pt x="338138" y="9199"/>
                      <a:pt x="338138" y="227339"/>
                    </a:cubicBezTo>
                    <a:cubicBezTo>
                      <a:pt x="338138" y="232596"/>
                      <a:pt x="334176" y="236538"/>
                      <a:pt x="328892" y="236538"/>
                    </a:cubicBezTo>
                    <a:cubicBezTo>
                      <a:pt x="328892" y="236538"/>
                      <a:pt x="328892" y="236538"/>
                      <a:pt x="42267" y="236538"/>
                    </a:cubicBezTo>
                    <a:cubicBezTo>
                      <a:pt x="36984" y="236538"/>
                      <a:pt x="33021" y="232596"/>
                      <a:pt x="33021" y="227339"/>
                    </a:cubicBezTo>
                    <a:cubicBezTo>
                      <a:pt x="33021" y="227339"/>
                      <a:pt x="33021" y="227339"/>
                      <a:pt x="33021" y="151122"/>
                    </a:cubicBezTo>
                    <a:cubicBezTo>
                      <a:pt x="33021" y="151122"/>
                      <a:pt x="33021" y="151122"/>
                      <a:pt x="9246" y="151122"/>
                    </a:cubicBezTo>
                    <a:cubicBezTo>
                      <a:pt x="3962" y="151122"/>
                      <a:pt x="0" y="147179"/>
                      <a:pt x="0" y="141923"/>
                    </a:cubicBezTo>
                    <a:cubicBezTo>
                      <a:pt x="0" y="141923"/>
                      <a:pt x="0" y="141923"/>
                      <a:pt x="0" y="53878"/>
                    </a:cubicBezTo>
                    <a:cubicBezTo>
                      <a:pt x="0" y="49936"/>
                      <a:pt x="3962" y="44679"/>
                      <a:pt x="9246" y="44679"/>
                    </a:cubicBezTo>
                    <a:cubicBezTo>
                      <a:pt x="9246" y="44679"/>
                      <a:pt x="9246" y="44679"/>
                      <a:pt x="33021" y="44679"/>
                    </a:cubicBezTo>
                    <a:cubicBezTo>
                      <a:pt x="33021" y="44679"/>
                      <a:pt x="33021" y="44679"/>
                      <a:pt x="33021" y="9199"/>
                    </a:cubicBezTo>
                    <a:cubicBezTo>
                      <a:pt x="33021" y="3942"/>
                      <a:pt x="36984" y="0"/>
                      <a:pt x="422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32"/>
            <p:cNvGrpSpPr/>
            <p:nvPr/>
          </p:nvGrpSpPr>
          <p:grpSpPr>
            <a:xfrm>
              <a:off x="1526261" y="3501309"/>
              <a:ext cx="742734" cy="744581"/>
              <a:chOff x="5746696" y="4552422"/>
              <a:chExt cx="713926" cy="715702"/>
            </a:xfrm>
            <a:effectLst/>
          </p:grpSpPr>
          <p:sp>
            <p:nvSpPr>
              <p:cNvPr id="27" name="Freeform: Shape 33"/>
              <p:cNvSpPr/>
              <p:nvPr/>
            </p:nvSpPr>
            <p:spPr bwMode="auto">
              <a:xfrm>
                <a:off x="5746696" y="4552422"/>
                <a:ext cx="713926" cy="715702"/>
              </a:xfrm>
              <a:custGeom>
                <a:avLst/>
                <a:gdLst>
                  <a:gd name="T0" fmla="*/ 1726 w 3453"/>
                  <a:gd name="T1" fmla="*/ 0 h 3453"/>
                  <a:gd name="T2" fmla="*/ 1726 w 3453"/>
                  <a:gd name="T3" fmla="*/ 0 h 3453"/>
                  <a:gd name="T4" fmla="*/ 0 w 3453"/>
                  <a:gd name="T5" fmla="*/ 1726 h 3453"/>
                  <a:gd name="T6" fmla="*/ 1726 w 3453"/>
                  <a:gd name="T7" fmla="*/ 3453 h 3453"/>
                  <a:gd name="T8" fmla="*/ 3453 w 3453"/>
                  <a:gd name="T9" fmla="*/ 1726 h 3453"/>
                  <a:gd name="T10" fmla="*/ 1726 w 3453"/>
                  <a:gd name="T11" fmla="*/ 0 h 3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3" h="3453">
                    <a:moveTo>
                      <a:pt x="1726" y="0"/>
                    </a:moveTo>
                    <a:lnTo>
                      <a:pt x="1726" y="0"/>
                    </a:lnTo>
                    <a:cubicBezTo>
                      <a:pt x="773" y="0"/>
                      <a:pt x="0" y="772"/>
                      <a:pt x="0" y="1726"/>
                    </a:cubicBezTo>
                    <a:cubicBezTo>
                      <a:pt x="0" y="2679"/>
                      <a:pt x="773" y="3453"/>
                      <a:pt x="1726" y="3453"/>
                    </a:cubicBezTo>
                    <a:cubicBezTo>
                      <a:pt x="2680" y="3453"/>
                      <a:pt x="3453" y="2679"/>
                      <a:pt x="3453" y="1726"/>
                    </a:cubicBezTo>
                    <a:cubicBezTo>
                      <a:pt x="3453" y="772"/>
                      <a:pt x="2680" y="0"/>
                      <a:pt x="17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4"/>
              <p:cNvSpPr/>
              <p:nvPr/>
            </p:nvSpPr>
            <p:spPr bwMode="auto">
              <a:xfrm>
                <a:off x="5945318" y="4753898"/>
                <a:ext cx="314912" cy="314327"/>
              </a:xfrm>
              <a:custGeom>
                <a:avLst/>
                <a:gdLst>
                  <a:gd name="T0" fmla="*/ 164 w 204"/>
                  <a:gd name="T1" fmla="*/ 0 h 204"/>
                  <a:gd name="T2" fmla="*/ 39 w 204"/>
                  <a:gd name="T3" fmla="*/ 0 h 204"/>
                  <a:gd name="T4" fmla="*/ 0 w 204"/>
                  <a:gd name="T5" fmla="*/ 39 h 204"/>
                  <a:gd name="T6" fmla="*/ 0 w 204"/>
                  <a:gd name="T7" fmla="*/ 81 h 204"/>
                  <a:gd name="T8" fmla="*/ 0 w 204"/>
                  <a:gd name="T9" fmla="*/ 164 h 204"/>
                  <a:gd name="T10" fmla="*/ 39 w 204"/>
                  <a:gd name="T11" fmla="*/ 204 h 204"/>
                  <a:gd name="T12" fmla="*/ 164 w 204"/>
                  <a:gd name="T13" fmla="*/ 204 h 204"/>
                  <a:gd name="T14" fmla="*/ 204 w 204"/>
                  <a:gd name="T15" fmla="*/ 164 h 204"/>
                  <a:gd name="T16" fmla="*/ 204 w 204"/>
                  <a:gd name="T17" fmla="*/ 81 h 204"/>
                  <a:gd name="T18" fmla="*/ 204 w 204"/>
                  <a:gd name="T19" fmla="*/ 39 h 204"/>
                  <a:gd name="T20" fmla="*/ 164 w 204"/>
                  <a:gd name="T21" fmla="*/ 0 h 204"/>
                  <a:gd name="T22" fmla="*/ 176 w 204"/>
                  <a:gd name="T23" fmla="*/ 23 h 204"/>
                  <a:gd name="T24" fmla="*/ 180 w 204"/>
                  <a:gd name="T25" fmla="*/ 23 h 204"/>
                  <a:gd name="T26" fmla="*/ 180 w 204"/>
                  <a:gd name="T27" fmla="*/ 28 h 204"/>
                  <a:gd name="T28" fmla="*/ 180 w 204"/>
                  <a:gd name="T29" fmla="*/ 58 h 204"/>
                  <a:gd name="T30" fmla="*/ 146 w 204"/>
                  <a:gd name="T31" fmla="*/ 58 h 204"/>
                  <a:gd name="T32" fmla="*/ 146 w 204"/>
                  <a:gd name="T33" fmla="*/ 24 h 204"/>
                  <a:gd name="T34" fmla="*/ 176 w 204"/>
                  <a:gd name="T35" fmla="*/ 23 h 204"/>
                  <a:gd name="T36" fmla="*/ 73 w 204"/>
                  <a:gd name="T37" fmla="*/ 81 h 204"/>
                  <a:gd name="T38" fmla="*/ 102 w 204"/>
                  <a:gd name="T39" fmla="*/ 66 h 204"/>
                  <a:gd name="T40" fmla="*/ 131 w 204"/>
                  <a:gd name="T41" fmla="*/ 81 h 204"/>
                  <a:gd name="T42" fmla="*/ 138 w 204"/>
                  <a:gd name="T43" fmla="*/ 102 h 204"/>
                  <a:gd name="T44" fmla="*/ 102 w 204"/>
                  <a:gd name="T45" fmla="*/ 138 h 204"/>
                  <a:gd name="T46" fmla="*/ 66 w 204"/>
                  <a:gd name="T47" fmla="*/ 102 h 204"/>
                  <a:gd name="T48" fmla="*/ 73 w 204"/>
                  <a:gd name="T49" fmla="*/ 81 h 204"/>
                  <a:gd name="T50" fmla="*/ 184 w 204"/>
                  <a:gd name="T51" fmla="*/ 164 h 204"/>
                  <a:gd name="T52" fmla="*/ 164 w 204"/>
                  <a:gd name="T53" fmla="*/ 184 h 204"/>
                  <a:gd name="T54" fmla="*/ 39 w 204"/>
                  <a:gd name="T55" fmla="*/ 184 h 204"/>
                  <a:gd name="T56" fmla="*/ 20 w 204"/>
                  <a:gd name="T57" fmla="*/ 164 h 204"/>
                  <a:gd name="T58" fmla="*/ 20 w 204"/>
                  <a:gd name="T59" fmla="*/ 81 h 204"/>
                  <a:gd name="T60" fmla="*/ 50 w 204"/>
                  <a:gd name="T61" fmla="*/ 81 h 204"/>
                  <a:gd name="T62" fmla="*/ 46 w 204"/>
                  <a:gd name="T63" fmla="*/ 102 h 204"/>
                  <a:gd name="T64" fmla="*/ 102 w 204"/>
                  <a:gd name="T65" fmla="*/ 158 h 204"/>
                  <a:gd name="T66" fmla="*/ 157 w 204"/>
                  <a:gd name="T67" fmla="*/ 102 h 204"/>
                  <a:gd name="T68" fmla="*/ 153 w 204"/>
                  <a:gd name="T69" fmla="*/ 81 h 204"/>
                  <a:gd name="T70" fmla="*/ 184 w 204"/>
                  <a:gd name="T71" fmla="*/ 81 h 204"/>
                  <a:gd name="T72" fmla="*/ 184 w 204"/>
                  <a:gd name="T73" fmla="*/ 16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9" name="TextBox 36"/>
            <p:cNvSpPr txBox="1"/>
            <p:nvPr/>
          </p:nvSpPr>
          <p:spPr>
            <a:xfrm>
              <a:off x="2561639" y="3802014"/>
              <a:ext cx="2137339" cy="471657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20" name="Rectangle 37"/>
            <p:cNvSpPr/>
            <p:nvPr/>
          </p:nvSpPr>
          <p:spPr>
            <a:xfrm>
              <a:off x="2561640" y="3516232"/>
              <a:ext cx="1858084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1" name="TextBox 41"/>
            <p:cNvSpPr txBox="1"/>
            <p:nvPr/>
          </p:nvSpPr>
          <p:spPr>
            <a:xfrm>
              <a:off x="2919711" y="2007802"/>
              <a:ext cx="2104388" cy="471657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3765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22" name="Rectangle 42"/>
            <p:cNvSpPr/>
            <p:nvPr/>
          </p:nvSpPr>
          <p:spPr>
            <a:xfrm>
              <a:off x="2919711" y="1722020"/>
              <a:ext cx="2104388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3" name="TextBox 43"/>
            <p:cNvSpPr txBox="1"/>
            <p:nvPr/>
          </p:nvSpPr>
          <p:spPr>
            <a:xfrm>
              <a:off x="7842670" y="2900571"/>
              <a:ext cx="2104388" cy="471657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3765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24" name="Rectangle 44"/>
            <p:cNvSpPr/>
            <p:nvPr/>
          </p:nvSpPr>
          <p:spPr>
            <a:xfrm>
              <a:off x="7842670" y="2614789"/>
              <a:ext cx="2104388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5" name="TextBox 45"/>
            <p:cNvSpPr txBox="1"/>
            <p:nvPr/>
          </p:nvSpPr>
          <p:spPr>
            <a:xfrm>
              <a:off x="7625422" y="4673237"/>
              <a:ext cx="2104388" cy="471657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3765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bg1"/>
                  </a:solidFill>
                </a:rPr>
                <a:t>此部分内容作为文字排版占位显示（建议使用主题字体）</a:t>
              </a:r>
            </a:p>
          </p:txBody>
        </p:sp>
        <p:sp>
          <p:nvSpPr>
            <p:cNvPr id="26" name="Rectangle 46"/>
            <p:cNvSpPr/>
            <p:nvPr/>
          </p:nvSpPr>
          <p:spPr>
            <a:xfrm>
              <a:off x="7625422" y="4387455"/>
              <a:ext cx="2104388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25421" y="3330052"/>
            <a:ext cx="7795146" cy="903241"/>
          </a:xfrm>
        </p:spPr>
        <p:txBody>
          <a:bodyPr>
            <a:normAutofit/>
          </a:bodyPr>
          <a:lstStyle/>
          <a:p>
            <a:r>
              <a:rPr lang="zh-CN" altLang="en-US" sz="4400" spc="200" dirty="0">
                <a:solidFill>
                  <a:srgbClr val="F1058B"/>
                </a:solidFill>
              </a:rPr>
              <a:t>汇报结束     谢谢观看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85120d9-3b6f-429b-8a6e-ad308469543a"/>
          <p:cNvGrpSpPr>
            <a:grpSpLocks noChangeAspect="1"/>
          </p:cNvGrpSpPr>
          <p:nvPr/>
        </p:nvGrpSpPr>
        <p:grpSpPr>
          <a:xfrm>
            <a:off x="705490" y="1418370"/>
            <a:ext cx="10753725" cy="3277597"/>
            <a:chOff x="719138" y="1827803"/>
            <a:chExt cx="10753725" cy="3277597"/>
          </a:xfrm>
        </p:grpSpPr>
        <p:sp>
          <p:nvSpPr>
            <p:cNvPr id="3" name="矩形 2"/>
            <p:cNvSpPr/>
            <p:nvPr/>
          </p:nvSpPr>
          <p:spPr bwMode="gray">
            <a:xfrm>
              <a:off x="1330888" y="3723650"/>
              <a:ext cx="1789844" cy="138175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t"/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solidFill>
                    <a:schemeClr val="tx1"/>
                  </a:solidFill>
                </a:rPr>
                <a:t>此部分内容作为文字排版占位显示（建议使用主题字体）。</a:t>
              </a:r>
            </a:p>
          </p:txBody>
        </p:sp>
        <p:sp>
          <p:nvSpPr>
            <p:cNvPr id="4" name="箭头: 五边形 3"/>
            <p:cNvSpPr>
              <a:spLocks noChangeAspect="1"/>
            </p:cNvSpPr>
            <p:nvPr/>
          </p:nvSpPr>
          <p:spPr bwMode="auto">
            <a:xfrm>
              <a:off x="719138" y="1827803"/>
              <a:ext cx="10753725" cy="903968"/>
            </a:xfrm>
            <a:prstGeom prst="homePlate">
              <a:avLst>
                <a:gd name="adj" fmla="val 35856"/>
              </a:avLst>
            </a:prstGeom>
            <a:solidFill>
              <a:schemeClr val="tx1">
                <a:lumMod val="20000"/>
                <a:lumOff val="80000"/>
                <a:alpha val="48000"/>
              </a:schemeClr>
            </a:solidFill>
            <a:ln w="25400" algn="ctr">
              <a:noFill/>
              <a:miter lim="8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 bwMode="gray">
            <a:xfrm>
              <a:off x="3211819" y="2279787"/>
              <a:ext cx="1789844" cy="138175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accent3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5720" tIns="45720" rIns="45720" bIns="45720" anchor="ctr">
              <a:noAutofit/>
            </a:bodyPr>
            <a:lstStyle/>
            <a:p>
              <a:pPr algn="ctr">
                <a:defRPr/>
              </a:pPr>
              <a:r>
                <a:rPr lang="zh-CN" altLang="en-US" b="1" kern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 bwMode="gray">
            <a:xfrm>
              <a:off x="5092749" y="2279787"/>
              <a:ext cx="1789844" cy="13817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5720" tIns="45720" rIns="45720" bIns="45720" anchor="ctr">
              <a:noAutofit/>
            </a:bodyPr>
            <a:lstStyle/>
            <a:p>
              <a:pPr algn="ctr">
                <a:defRPr/>
              </a:pPr>
              <a:r>
                <a:rPr lang="zh-CN" altLang="en-US" b="1" kern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矩形 6"/>
            <p:cNvSpPr>
              <a:spLocks noChangeAspect="1"/>
            </p:cNvSpPr>
            <p:nvPr/>
          </p:nvSpPr>
          <p:spPr bwMode="gray">
            <a:xfrm>
              <a:off x="6982086" y="2279787"/>
              <a:ext cx="1789844" cy="138175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accent3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5720" tIns="45720" rIns="45720" bIns="45720" anchor="ctr">
              <a:noAutofit/>
            </a:bodyPr>
            <a:lstStyle/>
            <a:p>
              <a:pPr algn="ctr">
                <a:defRPr/>
              </a:pPr>
              <a:r>
                <a:rPr lang="zh-CN" altLang="en-US" b="1" kern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矩形 7"/>
            <p:cNvSpPr/>
            <p:nvPr/>
          </p:nvSpPr>
          <p:spPr bwMode="gray">
            <a:xfrm>
              <a:off x="3211818" y="3724656"/>
              <a:ext cx="1791757" cy="1380744"/>
            </a:xfrm>
            <a:prstGeom prst="rect">
              <a:avLst/>
            </a:prstGeom>
            <a:noFill/>
            <a:ln w="19050" algn="ctr">
              <a:solidFill>
                <a:schemeClr val="accent3"/>
              </a:solidFill>
              <a:miter lim="800000"/>
            </a:ln>
            <a:effectLst/>
          </p:spPr>
          <p:txBody>
            <a:bodyPr lIns="91440" tIns="91440" rIns="91440" anchor="t" anchorCtr="0">
              <a:noAutofit/>
            </a:bodyPr>
            <a:lstStyle/>
            <a:p>
              <a:pPr>
                <a:lnSpc>
                  <a:spcPct val="120000"/>
                </a:lnSpc>
                <a:buSzPct val="100000"/>
                <a:defRPr/>
              </a:pPr>
              <a:r>
                <a:rPr lang="zh-CN" altLang="en-US" sz="1100" kern="0"/>
                <a:t>此部分内容作为文字排版占位显示（建议使用主题字体）。</a:t>
              </a:r>
            </a:p>
          </p:txBody>
        </p:sp>
        <p:sp>
          <p:nvSpPr>
            <p:cNvPr id="9" name="矩形 8"/>
            <p:cNvSpPr/>
            <p:nvPr/>
          </p:nvSpPr>
          <p:spPr bwMode="gray">
            <a:xfrm>
              <a:off x="5092748" y="3724656"/>
              <a:ext cx="1791757" cy="1380744"/>
            </a:xfrm>
            <a:prstGeom prst="rect">
              <a:avLst/>
            </a:prstGeom>
            <a:noFill/>
            <a:ln w="19050" algn="ctr">
              <a:solidFill>
                <a:schemeClr val="accent1"/>
              </a:solidFill>
              <a:miter lim="800000"/>
            </a:ln>
            <a:effectLst/>
          </p:spPr>
          <p:txBody>
            <a:bodyPr lIns="91440" tIns="91440" rIns="91440" anchor="t" anchorCtr="0">
              <a:noAutofit/>
            </a:bodyPr>
            <a:lstStyle/>
            <a:p>
              <a:pPr>
                <a:lnSpc>
                  <a:spcPct val="120000"/>
                </a:lnSpc>
                <a:buSzPct val="100000"/>
                <a:defRPr/>
              </a:pPr>
              <a:r>
                <a:rPr lang="zh-CN" altLang="en-US" sz="1100" kern="0"/>
                <a:t>此部分内容作为文字排版占位显示（建议使用主题字体）。</a:t>
              </a:r>
            </a:p>
          </p:txBody>
        </p:sp>
        <p:sp>
          <p:nvSpPr>
            <p:cNvPr id="10" name="矩形 9"/>
            <p:cNvSpPr/>
            <p:nvPr/>
          </p:nvSpPr>
          <p:spPr bwMode="gray">
            <a:xfrm>
              <a:off x="6982085" y="3724656"/>
              <a:ext cx="1791757" cy="1380744"/>
            </a:xfrm>
            <a:prstGeom prst="rect">
              <a:avLst/>
            </a:prstGeom>
            <a:noFill/>
            <a:ln w="19050" algn="ctr">
              <a:solidFill>
                <a:schemeClr val="accent3"/>
              </a:solidFill>
              <a:miter lim="800000"/>
            </a:ln>
            <a:effectLst/>
          </p:spPr>
          <p:txBody>
            <a:bodyPr lIns="91440" tIns="91440" rIns="91440" anchor="t" anchorCtr="0">
              <a:noAutofit/>
            </a:bodyPr>
            <a:lstStyle/>
            <a:p>
              <a:pPr>
                <a:lnSpc>
                  <a:spcPct val="120000"/>
                </a:lnSpc>
                <a:buSzPct val="100000"/>
                <a:defRPr/>
              </a:pPr>
              <a:r>
                <a:rPr lang="zh-CN" altLang="en-US" sz="1100" kern="0"/>
                <a:t>此部分内容作为文字排版占位显示（建议使用主题字体）。</a:t>
              </a:r>
            </a:p>
          </p:txBody>
        </p:sp>
        <p:sp>
          <p:nvSpPr>
            <p:cNvPr id="11" name="矩形 10"/>
            <p:cNvSpPr/>
            <p:nvPr/>
          </p:nvSpPr>
          <p:spPr bwMode="gray">
            <a:xfrm>
              <a:off x="8869510" y="3724656"/>
              <a:ext cx="1791757" cy="1380744"/>
            </a:xfrm>
            <a:prstGeom prst="rect">
              <a:avLst/>
            </a:prstGeom>
            <a:noFill/>
            <a:ln w="19050" algn="ctr">
              <a:solidFill>
                <a:schemeClr val="accent1"/>
              </a:solidFill>
              <a:miter lim="800000"/>
            </a:ln>
            <a:effectLst/>
          </p:spPr>
          <p:txBody>
            <a:bodyPr lIns="91440" tIns="91440" rIns="91440" anchor="t" anchorCtr="0">
              <a:noAutofit/>
            </a:bodyPr>
            <a:lstStyle/>
            <a:p>
              <a:pPr>
                <a:lnSpc>
                  <a:spcPct val="120000"/>
                </a:lnSpc>
                <a:buSzPct val="100000"/>
                <a:defRPr/>
              </a:pPr>
              <a:r>
                <a:rPr lang="zh-CN" altLang="en-US" sz="1100" kern="0"/>
                <a:t>此部分内容作为文字排版占位显示（建议使用主题字体）。</a:t>
              </a:r>
            </a:p>
          </p:txBody>
        </p:sp>
        <p:sp>
          <p:nvSpPr>
            <p:cNvPr id="12" name="矩形 11"/>
            <p:cNvSpPr>
              <a:spLocks noChangeAspect="1"/>
            </p:cNvSpPr>
            <p:nvPr/>
          </p:nvSpPr>
          <p:spPr bwMode="gray">
            <a:xfrm>
              <a:off x="1330886" y="2279787"/>
              <a:ext cx="1789844" cy="13817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5720" tIns="45720" rIns="45720" bIns="45720" anchor="ctr">
              <a:noAutofit/>
            </a:bodyPr>
            <a:lstStyle/>
            <a:p>
              <a:pPr algn="ctr">
                <a:defRPr/>
              </a:pPr>
              <a:r>
                <a:rPr lang="zh-CN" altLang="en-US" b="1" kern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3" name="矩形 12"/>
            <p:cNvSpPr/>
            <p:nvPr/>
          </p:nvSpPr>
          <p:spPr bwMode="gray">
            <a:xfrm>
              <a:off x="8869510" y="2279787"/>
              <a:ext cx="1791757" cy="13817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e00e54e-4a66-4f9f-b387-ec8d5c546305"/>
          <p:cNvGrpSpPr>
            <a:grpSpLocks noChangeAspect="1"/>
          </p:cNvGrpSpPr>
          <p:nvPr/>
        </p:nvGrpSpPr>
        <p:grpSpPr>
          <a:xfrm>
            <a:off x="719138" y="1947006"/>
            <a:ext cx="11472862" cy="4893865"/>
            <a:chOff x="719138" y="1947006"/>
            <a:chExt cx="11472862" cy="4893865"/>
          </a:xfrm>
        </p:grpSpPr>
        <p:sp>
          <p:nvSpPr>
            <p:cNvPr id="3" name="矩形 2"/>
            <p:cNvSpPr/>
            <p:nvPr/>
          </p:nvSpPr>
          <p:spPr>
            <a:xfrm>
              <a:off x="4292438" y="2557859"/>
              <a:ext cx="7899562" cy="22589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245678" y="3399745"/>
              <a:ext cx="3266357" cy="978729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>
                  <a:solidFill>
                    <a:schemeClr val="bg1"/>
                  </a:solidFill>
                </a:rPr>
                <a:t>此部分内容作为文字排版占位显示（建议使用主题字体）</a:t>
              </a:r>
              <a:br>
                <a:rPr lang="zh-CN" altLang="en-US" sz="1200">
                  <a:solidFill>
                    <a:schemeClr val="bg1"/>
                  </a:solidFill>
                </a:rPr>
              </a:br>
              <a:r>
                <a:rPr lang="zh-CN" altLang="en-US" sz="1200">
                  <a:solidFill>
                    <a:schemeClr val="bg1"/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876300" y="2921532"/>
              <a:ext cx="602706" cy="602706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590438" y="3030370"/>
              <a:ext cx="2369970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876300" y="3878028"/>
              <a:ext cx="602706" cy="602706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590437" y="3986866"/>
              <a:ext cx="2369970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876300" y="4834524"/>
              <a:ext cx="602706" cy="602706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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90437" y="4943362"/>
              <a:ext cx="2369970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876300" y="1947006"/>
              <a:ext cx="602706" cy="602706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90437" y="2055844"/>
              <a:ext cx="2369970" cy="498598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/>
                <a:t>此部分内容作为文字排版占位显示</a:t>
              </a:r>
              <a:br>
                <a:rPr lang="zh-CN" altLang="en-US" sz="1100"/>
              </a:br>
              <a:r>
                <a:rPr lang="zh-CN" altLang="en-US" sz="1100"/>
                <a:t>（建议使用主题字体）</a:t>
              </a: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292438" y="2549711"/>
              <a:ext cx="3846484" cy="2267129"/>
            </a:xfrm>
            <a:prstGeom prst="roundRect">
              <a:avLst>
                <a:gd name="adj" fmla="val 0"/>
              </a:avLst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 17"/>
            <p:cNvSpPr/>
            <p:nvPr/>
          </p:nvSpPr>
          <p:spPr>
            <a:xfrm>
              <a:off x="988495" y="3033727"/>
              <a:ext cx="378316" cy="37831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任意多边形 18"/>
            <p:cNvSpPr/>
            <p:nvPr/>
          </p:nvSpPr>
          <p:spPr>
            <a:xfrm>
              <a:off x="988495" y="3990223"/>
              <a:ext cx="378316" cy="37831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 19"/>
            <p:cNvSpPr/>
            <p:nvPr/>
          </p:nvSpPr>
          <p:spPr>
            <a:xfrm>
              <a:off x="988495" y="4946719"/>
              <a:ext cx="378316" cy="37831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</a:t>
              </a:r>
            </a:p>
          </p:txBody>
        </p:sp>
        <p:sp>
          <p:nvSpPr>
            <p:cNvPr id="17" name="任意多边形 20"/>
            <p:cNvSpPr/>
            <p:nvPr/>
          </p:nvSpPr>
          <p:spPr>
            <a:xfrm>
              <a:off x="988495" y="2059201"/>
              <a:ext cx="378316" cy="37831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文本框 21"/>
            <p:cNvSpPr txBox="1"/>
            <p:nvPr/>
          </p:nvSpPr>
          <p:spPr>
            <a:xfrm>
              <a:off x="8245678" y="2921532"/>
              <a:ext cx="3266357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just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9" name="文本框 23"/>
            <p:cNvSpPr txBox="1"/>
            <p:nvPr/>
          </p:nvSpPr>
          <p:spPr>
            <a:xfrm>
              <a:off x="719138" y="6120098"/>
              <a:ext cx="10753725" cy="720773"/>
            </a:xfrm>
            <a:prstGeom prst="rect">
              <a:avLst/>
            </a:prstGeom>
            <a:solidFill>
              <a:srgbClr val="FFCC66">
                <a:alpha val="19000"/>
              </a:srgbClr>
            </a:solidFill>
            <a:ln w="3175">
              <a:solidFill>
                <a:srgbClr val="D8574A"/>
              </a:solidFill>
              <a:prstDash val="dash"/>
            </a:ln>
          </p:spPr>
          <p:txBody>
            <a:bodyPr wrap="none" anchor="ctr">
              <a:noAutofit/>
            </a:bodyPr>
            <a:lstStyle>
              <a:defPPr>
                <a:defRPr lang="zh-CN"/>
              </a:defPPr>
              <a:lvl1pPr algn="ctr">
                <a:lnSpc>
                  <a:spcPct val="120000"/>
                </a:lnSpc>
                <a:defRPr sz="1000"/>
              </a:lvl1pPr>
            </a:lstStyle>
            <a:p>
              <a:r>
                <a:rPr lang="zh-CN" altLang="en-US"/>
                <a:t>请在形状中填充图片 </a:t>
              </a:r>
              <a:br>
                <a:rPr lang="zh-CN" altLang="en-US"/>
              </a:br>
              <a:r>
                <a:rPr lang="en-US" altLang="zh-CN"/>
                <a:t>1.</a:t>
              </a:r>
              <a:r>
                <a:rPr lang="zh-CN" altLang="en-US"/>
                <a:t>单击要填充的形状；</a:t>
              </a:r>
              <a:r>
                <a:rPr lang="en-US" altLang="zh-CN"/>
                <a:t>2.</a:t>
              </a:r>
              <a:r>
                <a:rPr lang="zh-CN" altLang="en-US"/>
                <a:t>在“格式”选项卡上的“形状样式”组中，单击“形状填充”旁边的箭头，然后单击「图片或纹理填充」；</a:t>
              </a:r>
              <a:br>
                <a:rPr lang="zh-CN" altLang="en-US"/>
              </a:br>
              <a:r>
                <a:rPr lang="zh-CN" altLang="en-US"/>
                <a:t> </a:t>
              </a:r>
              <a:r>
                <a:rPr lang="en-US" altLang="zh-CN"/>
                <a:t>3.</a:t>
              </a:r>
              <a:r>
                <a:rPr lang="zh-CN" altLang="en-US"/>
                <a:t>找到包含需要使用的图片的文件夹，单击该图片，然后单击“插入”；</a:t>
              </a:r>
              <a:r>
                <a:rPr lang="en-US" altLang="zh-CN"/>
                <a:t>4.</a:t>
              </a:r>
              <a:r>
                <a:rPr lang="zh-CN" altLang="en-US"/>
                <a:t>使用图片工具“裁剪”下拉菜单中的「填充」可对图片进行调整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e57a0e-761a-45e4-a9c5-359f61dfd356"/>
          <p:cNvGrpSpPr>
            <a:grpSpLocks noChangeAspect="1"/>
          </p:cNvGrpSpPr>
          <p:nvPr/>
        </p:nvGrpSpPr>
        <p:grpSpPr>
          <a:xfrm>
            <a:off x="1419021" y="1772816"/>
            <a:ext cx="9373801" cy="3397488"/>
            <a:chOff x="1419021" y="1772816"/>
            <a:chExt cx="9373801" cy="3397488"/>
          </a:xfrm>
        </p:grpSpPr>
        <p:sp>
          <p:nvSpPr>
            <p:cNvPr id="3" name="Oval 16"/>
            <p:cNvSpPr/>
            <p:nvPr/>
          </p:nvSpPr>
          <p:spPr>
            <a:xfrm>
              <a:off x="8723271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Oval 17"/>
            <p:cNvSpPr/>
            <p:nvPr/>
          </p:nvSpPr>
          <p:spPr>
            <a:xfrm>
              <a:off x="8361321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18"/>
            <p:cNvSpPr/>
            <p:nvPr/>
          </p:nvSpPr>
          <p:spPr>
            <a:xfrm>
              <a:off x="10142866" y="1922041"/>
              <a:ext cx="412750" cy="412750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Rectangle: Rounded Corners 20"/>
            <p:cNvSpPr/>
            <p:nvPr/>
          </p:nvSpPr>
          <p:spPr>
            <a:xfrm>
              <a:off x="8771709" y="3840064"/>
              <a:ext cx="1521947" cy="473742"/>
            </a:xfrm>
            <a:prstGeom prst="roundRect">
              <a:avLst/>
            </a:prstGeom>
            <a:solidFill>
              <a:schemeClr val="accent3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7" name="Oval 4"/>
            <p:cNvSpPr/>
            <p:nvPr/>
          </p:nvSpPr>
          <p:spPr>
            <a:xfrm>
              <a:off x="1869750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5"/>
            <p:cNvSpPr/>
            <p:nvPr/>
          </p:nvSpPr>
          <p:spPr>
            <a:xfrm>
              <a:off x="1507800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Oval 6"/>
            <p:cNvSpPr/>
            <p:nvPr/>
          </p:nvSpPr>
          <p:spPr>
            <a:xfrm>
              <a:off x="3289345" y="1922041"/>
              <a:ext cx="412750" cy="41275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: Rounded Corners 8"/>
            <p:cNvSpPr/>
            <p:nvPr/>
          </p:nvSpPr>
          <p:spPr>
            <a:xfrm>
              <a:off x="1918188" y="3840064"/>
              <a:ext cx="1521947" cy="473742"/>
            </a:xfrm>
            <a:prstGeom prst="roundRect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11" name="Oval 1"/>
            <p:cNvSpPr/>
            <p:nvPr/>
          </p:nvSpPr>
          <p:spPr>
            <a:xfrm>
              <a:off x="1890032" y="2156936"/>
              <a:ext cx="1585406" cy="1568930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Oval 10"/>
            <p:cNvSpPr/>
            <p:nvPr/>
          </p:nvSpPr>
          <p:spPr>
            <a:xfrm>
              <a:off x="5297989" y="2128416"/>
              <a:ext cx="1625970" cy="1625970"/>
            </a:xfrm>
            <a:prstGeom prst="ellipse">
              <a:avLst/>
            </a:prstGeom>
            <a:noFill/>
            <a:ln w="508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Oval 11"/>
            <p:cNvSpPr/>
            <p:nvPr/>
          </p:nvSpPr>
          <p:spPr>
            <a:xfrm>
              <a:off x="4936039" y="1772816"/>
              <a:ext cx="2345680" cy="2345680"/>
            </a:xfrm>
            <a:prstGeom prst="ellipse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Oval 12"/>
            <p:cNvSpPr/>
            <p:nvPr/>
          </p:nvSpPr>
          <p:spPr>
            <a:xfrm>
              <a:off x="6717584" y="1922041"/>
              <a:ext cx="412750" cy="41275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Rectangle: Rounded Corners 14"/>
            <p:cNvSpPr/>
            <p:nvPr/>
          </p:nvSpPr>
          <p:spPr>
            <a:xfrm>
              <a:off x="5346427" y="3840064"/>
              <a:ext cx="1521947" cy="473742"/>
            </a:xfrm>
            <a:prstGeom prst="roundRect">
              <a:avLst/>
            </a:prstGeom>
            <a:solidFill>
              <a:schemeClr val="accent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/>
                <a:t>标题文本预设</a:t>
              </a:r>
            </a:p>
          </p:txBody>
        </p:sp>
        <p:sp>
          <p:nvSpPr>
            <p:cNvPr id="16" name="Oval 2"/>
            <p:cNvSpPr/>
            <p:nvPr/>
          </p:nvSpPr>
          <p:spPr>
            <a:xfrm>
              <a:off x="5322565" y="2156936"/>
              <a:ext cx="1585406" cy="1568930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Oval 3"/>
            <p:cNvSpPr/>
            <p:nvPr/>
          </p:nvSpPr>
          <p:spPr>
            <a:xfrm>
              <a:off x="8743553" y="2156936"/>
              <a:ext cx="1585406" cy="1568930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TextBox 23"/>
            <p:cNvSpPr txBox="1"/>
            <p:nvPr/>
          </p:nvSpPr>
          <p:spPr>
            <a:xfrm>
              <a:off x="1419021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9" name="TextBox 24"/>
            <p:cNvSpPr txBox="1"/>
            <p:nvPr/>
          </p:nvSpPr>
          <p:spPr>
            <a:xfrm>
              <a:off x="1419021" y="4764039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20" name="TextBox 35"/>
            <p:cNvSpPr txBox="1"/>
            <p:nvPr/>
          </p:nvSpPr>
          <p:spPr>
            <a:xfrm>
              <a:off x="4835860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21" name="TextBox 36"/>
            <p:cNvSpPr txBox="1"/>
            <p:nvPr/>
          </p:nvSpPr>
          <p:spPr>
            <a:xfrm>
              <a:off x="4835860" y="4764039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22" name="TextBox 38"/>
            <p:cNvSpPr txBox="1"/>
            <p:nvPr/>
          </p:nvSpPr>
          <p:spPr>
            <a:xfrm>
              <a:off x="8272542" y="4517818"/>
              <a:ext cx="2520280" cy="246221"/>
            </a:xfrm>
            <a:prstGeom prst="rect">
              <a:avLst/>
            </a:prstGeom>
          </p:spPr>
          <p:txBody>
            <a:bodyPr vert="horz" wrap="none" lIns="0" tIns="0" rIns="0" bIns="0" anchor="b" anchorCtr="0">
              <a:normAutofit/>
            </a:bodyPr>
            <a:lstStyle/>
            <a:p>
              <a:pPr algn="ctr"/>
              <a:r>
                <a:rPr lang="zh-CN" altLang="en-US" sz="1600" b="1" kern="900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23" name="TextBox 39"/>
            <p:cNvSpPr txBox="1"/>
            <p:nvPr/>
          </p:nvSpPr>
          <p:spPr>
            <a:xfrm>
              <a:off x="8272542" y="4764039"/>
              <a:ext cx="2520280" cy="406265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620ff17-84c5-46a1-bc59-5047f67d49e8"/>
          <p:cNvGrpSpPr>
            <a:grpSpLocks noChangeAspect="1"/>
          </p:cNvGrpSpPr>
          <p:nvPr/>
        </p:nvGrpSpPr>
        <p:grpSpPr>
          <a:xfrm>
            <a:off x="719138" y="1162152"/>
            <a:ext cx="10753724" cy="4913510"/>
            <a:chOff x="719138" y="1162152"/>
            <a:chExt cx="10753724" cy="4913510"/>
          </a:xfrm>
        </p:grpSpPr>
        <p:sp>
          <p:nvSpPr>
            <p:cNvPr id="3" name="Rectangle 1"/>
            <p:cNvSpPr/>
            <p:nvPr/>
          </p:nvSpPr>
          <p:spPr>
            <a:xfrm>
              <a:off x="719138" y="1358079"/>
              <a:ext cx="10753724" cy="212827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515585" y="1543002"/>
              <a:ext cx="3146144" cy="482424"/>
              <a:chOff x="762000" y="590550"/>
              <a:chExt cx="2590800" cy="397349"/>
            </a:xfrm>
          </p:grpSpPr>
          <p:cxnSp>
            <p:nvCxnSpPr>
              <p:cNvPr id="61" name="Straight Connector 4"/>
              <p:cNvCxnSpPr/>
              <p:nvPr/>
            </p:nvCxnSpPr>
            <p:spPr>
              <a:xfrm>
                <a:off x="771525" y="895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: Rounded Corners 5"/>
              <p:cNvSpPr/>
              <p:nvPr/>
            </p:nvSpPr>
            <p:spPr>
              <a:xfrm flipV="1">
                <a:off x="762000" y="819150"/>
                <a:ext cx="16002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6"/>
              <p:cNvSpPr/>
              <p:nvPr/>
            </p:nvSpPr>
            <p:spPr>
              <a:xfrm>
                <a:off x="2819400" y="7429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70%</a:t>
                </a:r>
              </a:p>
            </p:txBody>
          </p:sp>
          <p:sp>
            <p:nvSpPr>
              <p:cNvPr id="64" name="Rectangle 7"/>
              <p:cNvSpPr/>
              <p:nvPr/>
            </p:nvSpPr>
            <p:spPr>
              <a:xfrm>
                <a:off x="762000" y="590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5" name="Group 8"/>
            <p:cNvGrpSpPr/>
            <p:nvPr/>
          </p:nvGrpSpPr>
          <p:grpSpPr>
            <a:xfrm>
              <a:off x="1515585" y="2098111"/>
              <a:ext cx="3146144" cy="482424"/>
              <a:chOff x="762000" y="971550"/>
              <a:chExt cx="2590800" cy="397349"/>
            </a:xfrm>
          </p:grpSpPr>
          <p:cxnSp>
            <p:nvCxnSpPr>
              <p:cNvPr id="57" name="Straight Connector 9"/>
              <p:cNvCxnSpPr/>
              <p:nvPr/>
            </p:nvCxnSpPr>
            <p:spPr>
              <a:xfrm>
                <a:off x="771525" y="1276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: Rounded Corners 10"/>
              <p:cNvSpPr/>
              <p:nvPr/>
            </p:nvSpPr>
            <p:spPr>
              <a:xfrm flipV="1">
                <a:off x="762000" y="1200150"/>
                <a:ext cx="17526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11"/>
              <p:cNvSpPr/>
              <p:nvPr/>
            </p:nvSpPr>
            <p:spPr>
              <a:xfrm>
                <a:off x="2819400" y="11239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80%</a:t>
                </a:r>
              </a:p>
            </p:txBody>
          </p:sp>
          <p:sp>
            <p:nvSpPr>
              <p:cNvPr id="60" name="Rectangle 12"/>
              <p:cNvSpPr/>
              <p:nvPr/>
            </p:nvSpPr>
            <p:spPr>
              <a:xfrm>
                <a:off x="762000" y="971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6" name="Group 13"/>
            <p:cNvGrpSpPr/>
            <p:nvPr/>
          </p:nvGrpSpPr>
          <p:grpSpPr>
            <a:xfrm>
              <a:off x="1515585" y="2653219"/>
              <a:ext cx="3146144" cy="482424"/>
              <a:chOff x="762000" y="1352550"/>
              <a:chExt cx="2590800" cy="397349"/>
            </a:xfrm>
          </p:grpSpPr>
          <p:cxnSp>
            <p:nvCxnSpPr>
              <p:cNvPr id="53" name="Straight Connector 14"/>
              <p:cNvCxnSpPr/>
              <p:nvPr/>
            </p:nvCxnSpPr>
            <p:spPr>
              <a:xfrm>
                <a:off x="771525" y="16573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: Rounded Corners 15"/>
              <p:cNvSpPr/>
              <p:nvPr/>
            </p:nvSpPr>
            <p:spPr>
              <a:xfrm flipV="1">
                <a:off x="762000" y="1581150"/>
                <a:ext cx="1295400" cy="152400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16"/>
              <p:cNvSpPr/>
              <p:nvPr/>
            </p:nvSpPr>
            <p:spPr>
              <a:xfrm>
                <a:off x="2819400" y="1504950"/>
                <a:ext cx="533400" cy="24494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50%</a:t>
                </a:r>
              </a:p>
            </p:txBody>
          </p:sp>
          <p:sp>
            <p:nvSpPr>
              <p:cNvPr id="56" name="Rectangle 17"/>
              <p:cNvSpPr/>
              <p:nvPr/>
            </p:nvSpPr>
            <p:spPr>
              <a:xfrm>
                <a:off x="762000" y="13525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7" name="Group 2"/>
            <p:cNvGrpSpPr/>
            <p:nvPr/>
          </p:nvGrpSpPr>
          <p:grpSpPr>
            <a:xfrm>
              <a:off x="8548142" y="1635681"/>
              <a:ext cx="2220808" cy="824969"/>
              <a:chOff x="8548142" y="1635681"/>
              <a:chExt cx="2220808" cy="824969"/>
            </a:xfrm>
          </p:grpSpPr>
          <p:sp>
            <p:nvSpPr>
              <p:cNvPr id="51" name="Rectangle 19"/>
              <p:cNvSpPr/>
              <p:nvPr/>
            </p:nvSpPr>
            <p:spPr>
              <a:xfrm>
                <a:off x="8548142" y="1974235"/>
                <a:ext cx="2220808" cy="48641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65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65">
                    <a:solidFill>
                      <a:schemeClr val="bg1"/>
                    </a:solidFill>
                  </a:rPr>
                </a:br>
                <a:r>
                  <a:rPr lang="zh-CN" altLang="en-US" sz="1065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52" name="Rectangle 20"/>
              <p:cNvSpPr/>
              <p:nvPr/>
            </p:nvSpPr>
            <p:spPr>
              <a:xfrm>
                <a:off x="8548142" y="1635681"/>
                <a:ext cx="2220808" cy="33855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8640676" y="2838618"/>
              <a:ext cx="376267" cy="376267"/>
              <a:chOff x="5762482" y="2883551"/>
              <a:chExt cx="309850" cy="309850"/>
            </a:xfrm>
          </p:grpSpPr>
          <p:sp>
            <p:nvSpPr>
              <p:cNvPr id="49" name="Freeform: Shape 30"/>
              <p:cNvSpPr/>
              <p:nvPr/>
            </p:nvSpPr>
            <p:spPr bwMode="auto">
              <a:xfrm>
                <a:off x="5867400" y="2952750"/>
                <a:ext cx="93706" cy="183762"/>
              </a:xfrm>
              <a:custGeom>
                <a:avLst/>
                <a:gdLst/>
                <a:ahLst/>
                <a:cxnLst>
                  <a:cxn ang="0">
                    <a:pos x="156" y="50"/>
                  </a:cxn>
                  <a:cxn ang="0">
                    <a:pos x="128" y="50"/>
                  </a:cxn>
                  <a:cxn ang="0">
                    <a:pos x="128" y="50"/>
                  </a:cxn>
                  <a:cxn ang="0">
                    <a:pos x="121" y="50"/>
                  </a:cxn>
                  <a:cxn ang="0">
                    <a:pos x="115" y="51"/>
                  </a:cxn>
                  <a:cxn ang="0">
                    <a:pos x="110" y="53"/>
                  </a:cxn>
                  <a:cxn ang="0">
                    <a:pos x="106" y="57"/>
                  </a:cxn>
                  <a:cxn ang="0">
                    <a:pos x="104" y="61"/>
                  </a:cxn>
                  <a:cxn ang="0">
                    <a:pos x="102" y="64"/>
                  </a:cxn>
                  <a:cxn ang="0">
                    <a:pos x="100" y="76"/>
                  </a:cxn>
                  <a:cxn ang="0">
                    <a:pos x="100" y="111"/>
                  </a:cxn>
                  <a:cxn ang="0">
                    <a:pos x="154" y="111"/>
                  </a:cxn>
                  <a:cxn ang="0">
                    <a:pos x="154" y="163"/>
                  </a:cxn>
                  <a:cxn ang="0">
                    <a:pos x="100" y="163"/>
                  </a:cxn>
                  <a:cxn ang="0">
                    <a:pos x="100" y="301"/>
                  </a:cxn>
                  <a:cxn ang="0">
                    <a:pos x="47" y="301"/>
                  </a:cxn>
                  <a:cxn ang="0">
                    <a:pos x="47" y="163"/>
                  </a:cxn>
                  <a:cxn ang="0">
                    <a:pos x="0" y="163"/>
                  </a:cxn>
                  <a:cxn ang="0">
                    <a:pos x="0" y="111"/>
                  </a:cxn>
                  <a:cxn ang="0">
                    <a:pos x="47" y="111"/>
                  </a:cxn>
                  <a:cxn ang="0">
                    <a:pos x="47" y="70"/>
                  </a:cxn>
                  <a:cxn ang="0">
                    <a:pos x="47" y="70"/>
                  </a:cxn>
                  <a:cxn ang="0">
                    <a:pos x="47" y="53"/>
                  </a:cxn>
                  <a:cxn ang="0">
                    <a:pos x="50" y="40"/>
                  </a:cxn>
                  <a:cxn ang="0">
                    <a:pos x="58" y="27"/>
                  </a:cxn>
                  <a:cxn ang="0">
                    <a:pos x="65" y="18"/>
                  </a:cxn>
                  <a:cxn ang="0">
                    <a:pos x="74" y="11"/>
                  </a:cxn>
                  <a:cxn ang="0">
                    <a:pos x="87" y="3"/>
                  </a:cxn>
                  <a:cxn ang="0">
                    <a:pos x="100" y="1"/>
                  </a:cxn>
                  <a:cxn ang="0">
                    <a:pos x="115" y="0"/>
                  </a:cxn>
                  <a:cxn ang="0">
                    <a:pos x="156" y="0"/>
                  </a:cxn>
                  <a:cxn ang="0">
                    <a:pos x="156" y="50"/>
                  </a:cxn>
                </a:cxnLst>
                <a:rect l="0" t="0" r="r" b="b"/>
                <a:pathLst>
                  <a:path w="156" h="301">
                    <a:moveTo>
                      <a:pt x="156" y="50"/>
                    </a:moveTo>
                    <a:lnTo>
                      <a:pt x="128" y="50"/>
                    </a:lnTo>
                    <a:lnTo>
                      <a:pt x="128" y="50"/>
                    </a:lnTo>
                    <a:lnTo>
                      <a:pt x="121" y="50"/>
                    </a:lnTo>
                    <a:lnTo>
                      <a:pt x="115" y="51"/>
                    </a:lnTo>
                    <a:lnTo>
                      <a:pt x="110" y="53"/>
                    </a:lnTo>
                    <a:lnTo>
                      <a:pt x="106" y="57"/>
                    </a:lnTo>
                    <a:lnTo>
                      <a:pt x="104" y="61"/>
                    </a:lnTo>
                    <a:lnTo>
                      <a:pt x="102" y="64"/>
                    </a:lnTo>
                    <a:lnTo>
                      <a:pt x="100" y="76"/>
                    </a:lnTo>
                    <a:lnTo>
                      <a:pt x="100" y="111"/>
                    </a:lnTo>
                    <a:lnTo>
                      <a:pt x="154" y="111"/>
                    </a:lnTo>
                    <a:lnTo>
                      <a:pt x="154" y="163"/>
                    </a:lnTo>
                    <a:lnTo>
                      <a:pt x="100" y="163"/>
                    </a:lnTo>
                    <a:lnTo>
                      <a:pt x="100" y="301"/>
                    </a:lnTo>
                    <a:lnTo>
                      <a:pt x="47" y="301"/>
                    </a:lnTo>
                    <a:lnTo>
                      <a:pt x="47" y="163"/>
                    </a:lnTo>
                    <a:lnTo>
                      <a:pt x="0" y="163"/>
                    </a:lnTo>
                    <a:lnTo>
                      <a:pt x="0" y="111"/>
                    </a:lnTo>
                    <a:lnTo>
                      <a:pt x="47" y="111"/>
                    </a:lnTo>
                    <a:lnTo>
                      <a:pt x="47" y="70"/>
                    </a:lnTo>
                    <a:lnTo>
                      <a:pt x="47" y="70"/>
                    </a:lnTo>
                    <a:lnTo>
                      <a:pt x="47" y="53"/>
                    </a:lnTo>
                    <a:lnTo>
                      <a:pt x="50" y="40"/>
                    </a:lnTo>
                    <a:lnTo>
                      <a:pt x="58" y="27"/>
                    </a:lnTo>
                    <a:lnTo>
                      <a:pt x="65" y="18"/>
                    </a:lnTo>
                    <a:lnTo>
                      <a:pt x="74" y="11"/>
                    </a:lnTo>
                    <a:lnTo>
                      <a:pt x="87" y="3"/>
                    </a:lnTo>
                    <a:lnTo>
                      <a:pt x="100" y="1"/>
                    </a:lnTo>
                    <a:lnTo>
                      <a:pt x="115" y="0"/>
                    </a:lnTo>
                    <a:lnTo>
                      <a:pt x="156" y="0"/>
                    </a:lnTo>
                    <a:lnTo>
                      <a:pt x="156" y="5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31"/>
              <p:cNvSpPr/>
              <p:nvPr/>
            </p:nvSpPr>
            <p:spPr>
              <a:xfrm>
                <a:off x="57624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9508352" y="2838628"/>
              <a:ext cx="376267" cy="376268"/>
              <a:chOff x="6248400" y="2883551"/>
              <a:chExt cx="309850" cy="309850"/>
            </a:xfrm>
          </p:grpSpPr>
          <p:sp>
            <p:nvSpPr>
              <p:cNvPr id="47" name="Freeform: Shape 28"/>
              <p:cNvSpPr/>
              <p:nvPr/>
            </p:nvSpPr>
            <p:spPr bwMode="auto">
              <a:xfrm>
                <a:off x="6324600" y="2967998"/>
                <a:ext cx="200890" cy="165600"/>
              </a:xfrm>
              <a:custGeom>
                <a:avLst/>
                <a:gdLst/>
                <a:ahLst/>
                <a:cxnLst>
                  <a:cxn ang="0">
                    <a:pos x="295" y="30"/>
                  </a:cxn>
                  <a:cxn ang="0">
                    <a:pos x="267" y="37"/>
                  </a:cxn>
                  <a:cxn ang="0">
                    <a:pos x="280" y="24"/>
                  </a:cxn>
                  <a:cxn ang="0">
                    <a:pos x="289" y="7"/>
                  </a:cxn>
                  <a:cxn ang="0">
                    <a:pos x="287" y="6"/>
                  </a:cxn>
                  <a:cxn ang="0">
                    <a:pos x="250" y="20"/>
                  </a:cxn>
                  <a:cxn ang="0">
                    <a:pos x="230" y="6"/>
                  </a:cxn>
                  <a:cxn ang="0">
                    <a:pos x="206" y="0"/>
                  </a:cxn>
                  <a:cxn ang="0">
                    <a:pos x="171" y="11"/>
                  </a:cxn>
                  <a:cxn ang="0">
                    <a:pos x="149" y="39"/>
                  </a:cxn>
                  <a:cxn ang="0">
                    <a:pos x="143" y="63"/>
                  </a:cxn>
                  <a:cxn ang="0">
                    <a:pos x="126" y="72"/>
                  </a:cxn>
                  <a:cxn ang="0">
                    <a:pos x="78" y="55"/>
                  </a:cxn>
                  <a:cxn ang="0">
                    <a:pos x="36" y="26"/>
                  </a:cxn>
                  <a:cxn ang="0">
                    <a:pos x="23" y="11"/>
                  </a:cxn>
                  <a:cxn ang="0">
                    <a:pos x="21" y="13"/>
                  </a:cxn>
                  <a:cxn ang="0">
                    <a:pos x="13" y="43"/>
                  </a:cxn>
                  <a:cxn ang="0">
                    <a:pos x="26" y="81"/>
                  </a:cxn>
                  <a:cxn ang="0">
                    <a:pos x="24" y="89"/>
                  </a:cxn>
                  <a:cxn ang="0">
                    <a:pos x="13" y="85"/>
                  </a:cxn>
                  <a:cxn ang="0">
                    <a:pos x="12" y="87"/>
                  </a:cxn>
                  <a:cxn ang="0">
                    <a:pos x="15" y="107"/>
                  </a:cxn>
                  <a:cxn ang="0">
                    <a:pos x="30" y="131"/>
                  </a:cxn>
                  <a:cxn ang="0">
                    <a:pos x="56" y="146"/>
                  </a:cxn>
                  <a:cxn ang="0">
                    <a:pos x="36" y="146"/>
                  </a:cxn>
                  <a:cxn ang="0">
                    <a:pos x="34" y="146"/>
                  </a:cxn>
                  <a:cxn ang="0">
                    <a:pos x="37" y="155"/>
                  </a:cxn>
                  <a:cxn ang="0">
                    <a:pos x="54" y="178"/>
                  </a:cxn>
                  <a:cxn ang="0">
                    <a:pos x="78" y="189"/>
                  </a:cxn>
                  <a:cxn ang="0">
                    <a:pos x="71" y="200"/>
                  </a:cxn>
                  <a:cxn ang="0">
                    <a:pos x="15" y="213"/>
                  </a:cxn>
                  <a:cxn ang="0">
                    <a:pos x="2" y="213"/>
                  </a:cxn>
                  <a:cxn ang="0">
                    <a:pos x="0" y="215"/>
                  </a:cxn>
                  <a:cxn ang="0">
                    <a:pos x="45" y="235"/>
                  </a:cxn>
                  <a:cxn ang="0">
                    <a:pos x="95" y="242"/>
                  </a:cxn>
                  <a:cxn ang="0">
                    <a:pos x="150" y="233"/>
                  </a:cxn>
                  <a:cxn ang="0">
                    <a:pos x="197" y="211"/>
                  </a:cxn>
                  <a:cxn ang="0">
                    <a:pos x="232" y="176"/>
                  </a:cxn>
                  <a:cxn ang="0">
                    <a:pos x="256" y="133"/>
                  </a:cxn>
                  <a:cxn ang="0">
                    <a:pos x="267" y="85"/>
                  </a:cxn>
                  <a:cxn ang="0">
                    <a:pos x="267" y="63"/>
                  </a:cxn>
                  <a:cxn ang="0">
                    <a:pos x="297" y="31"/>
                  </a:cxn>
                  <a:cxn ang="0">
                    <a:pos x="297" y="30"/>
                  </a:cxn>
                </a:cxnLst>
                <a:rect l="0" t="0" r="r" b="b"/>
                <a:pathLst>
                  <a:path w="297" h="242">
                    <a:moveTo>
                      <a:pt x="297" y="30"/>
                    </a:moveTo>
                    <a:lnTo>
                      <a:pt x="297" y="30"/>
                    </a:lnTo>
                    <a:lnTo>
                      <a:pt x="295" y="30"/>
                    </a:lnTo>
                    <a:lnTo>
                      <a:pt x="295" y="30"/>
                    </a:lnTo>
                    <a:lnTo>
                      <a:pt x="282" y="33"/>
                    </a:lnTo>
                    <a:lnTo>
                      <a:pt x="267" y="37"/>
                    </a:lnTo>
                    <a:lnTo>
                      <a:pt x="267" y="37"/>
                    </a:lnTo>
                    <a:lnTo>
                      <a:pt x="274" y="31"/>
                    </a:lnTo>
                    <a:lnTo>
                      <a:pt x="280" y="24"/>
                    </a:lnTo>
                    <a:lnTo>
                      <a:pt x="286" y="1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89" y="6"/>
                    </a:lnTo>
                    <a:lnTo>
                      <a:pt x="289" y="6"/>
                    </a:lnTo>
                    <a:lnTo>
                      <a:pt x="287" y="6"/>
                    </a:lnTo>
                    <a:lnTo>
                      <a:pt x="287" y="6"/>
                    </a:lnTo>
                    <a:lnTo>
                      <a:pt x="269" y="15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1" y="11"/>
                    </a:lnTo>
                    <a:lnTo>
                      <a:pt x="230" y="6"/>
                    </a:lnTo>
                    <a:lnTo>
                      <a:pt x="217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3" y="2"/>
                    </a:lnTo>
                    <a:lnTo>
                      <a:pt x="182" y="6"/>
                    </a:lnTo>
                    <a:lnTo>
                      <a:pt x="171" y="11"/>
                    </a:lnTo>
                    <a:lnTo>
                      <a:pt x="161" y="18"/>
                    </a:lnTo>
                    <a:lnTo>
                      <a:pt x="154" y="28"/>
                    </a:lnTo>
                    <a:lnTo>
                      <a:pt x="149" y="39"/>
                    </a:lnTo>
                    <a:lnTo>
                      <a:pt x="145" y="50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5" y="74"/>
                    </a:lnTo>
                    <a:lnTo>
                      <a:pt x="145" y="74"/>
                    </a:lnTo>
                    <a:lnTo>
                      <a:pt x="126" y="72"/>
                    </a:lnTo>
                    <a:lnTo>
                      <a:pt x="110" y="68"/>
                    </a:lnTo>
                    <a:lnTo>
                      <a:pt x="93" y="63"/>
                    </a:lnTo>
                    <a:lnTo>
                      <a:pt x="78" y="55"/>
                    </a:lnTo>
                    <a:lnTo>
                      <a:pt x="62" y="48"/>
                    </a:lnTo>
                    <a:lnTo>
                      <a:pt x="49" y="37"/>
                    </a:lnTo>
                    <a:lnTo>
                      <a:pt x="36" y="26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5" y="28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57"/>
                    </a:lnTo>
                    <a:lnTo>
                      <a:pt x="19" y="70"/>
                    </a:lnTo>
                    <a:lnTo>
                      <a:pt x="26" y="81"/>
                    </a:lnTo>
                    <a:lnTo>
                      <a:pt x="36" y="93"/>
                    </a:lnTo>
                    <a:lnTo>
                      <a:pt x="36" y="93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96"/>
                    </a:lnTo>
                    <a:lnTo>
                      <a:pt x="15" y="107"/>
                    </a:lnTo>
                    <a:lnTo>
                      <a:pt x="19" y="115"/>
                    </a:lnTo>
                    <a:lnTo>
                      <a:pt x="24" y="124"/>
                    </a:lnTo>
                    <a:lnTo>
                      <a:pt x="30" y="131"/>
                    </a:lnTo>
                    <a:lnTo>
                      <a:pt x="37" y="137"/>
                    </a:lnTo>
                    <a:lnTo>
                      <a:pt x="47" y="143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45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8"/>
                    </a:lnTo>
                    <a:lnTo>
                      <a:pt x="34" y="148"/>
                    </a:lnTo>
                    <a:lnTo>
                      <a:pt x="37" y="155"/>
                    </a:lnTo>
                    <a:lnTo>
                      <a:pt x="41" y="165"/>
                    </a:lnTo>
                    <a:lnTo>
                      <a:pt x="47" y="170"/>
                    </a:lnTo>
                    <a:lnTo>
                      <a:pt x="54" y="178"/>
                    </a:lnTo>
                    <a:lnTo>
                      <a:pt x="62" y="181"/>
                    </a:lnTo>
                    <a:lnTo>
                      <a:pt x="69" y="187"/>
                    </a:lnTo>
                    <a:lnTo>
                      <a:pt x="78" y="189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71" y="200"/>
                    </a:lnTo>
                    <a:lnTo>
                      <a:pt x="54" y="207"/>
                    </a:lnTo>
                    <a:lnTo>
                      <a:pt x="36" y="211"/>
                    </a:lnTo>
                    <a:lnTo>
                      <a:pt x="15" y="213"/>
                    </a:lnTo>
                    <a:lnTo>
                      <a:pt x="15" y="213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23" y="228"/>
                    </a:lnTo>
                    <a:lnTo>
                      <a:pt x="45" y="235"/>
                    </a:lnTo>
                    <a:lnTo>
                      <a:pt x="69" y="241"/>
                    </a:lnTo>
                    <a:lnTo>
                      <a:pt x="95" y="242"/>
                    </a:lnTo>
                    <a:lnTo>
                      <a:pt x="95" y="242"/>
                    </a:lnTo>
                    <a:lnTo>
                      <a:pt x="113" y="241"/>
                    </a:lnTo>
                    <a:lnTo>
                      <a:pt x="132" y="239"/>
                    </a:lnTo>
                    <a:lnTo>
                      <a:pt x="150" y="233"/>
                    </a:lnTo>
                    <a:lnTo>
                      <a:pt x="167" y="228"/>
                    </a:lnTo>
                    <a:lnTo>
                      <a:pt x="182" y="220"/>
                    </a:lnTo>
                    <a:lnTo>
                      <a:pt x="197" y="211"/>
                    </a:lnTo>
                    <a:lnTo>
                      <a:pt x="210" y="200"/>
                    </a:lnTo>
                    <a:lnTo>
                      <a:pt x="221" y="189"/>
                    </a:lnTo>
                    <a:lnTo>
                      <a:pt x="232" y="176"/>
                    </a:lnTo>
                    <a:lnTo>
                      <a:pt x="241" y="161"/>
                    </a:lnTo>
                    <a:lnTo>
                      <a:pt x="248" y="148"/>
                    </a:lnTo>
                    <a:lnTo>
                      <a:pt x="256" y="133"/>
                    </a:lnTo>
                    <a:lnTo>
                      <a:pt x="261" y="117"/>
                    </a:lnTo>
                    <a:lnTo>
                      <a:pt x="265" y="102"/>
                    </a:lnTo>
                    <a:lnTo>
                      <a:pt x="267" y="85"/>
                    </a:lnTo>
                    <a:lnTo>
                      <a:pt x="267" y="70"/>
                    </a:lnTo>
                    <a:lnTo>
                      <a:pt x="267" y="70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84" y="48"/>
                    </a:lnTo>
                    <a:lnTo>
                      <a:pt x="297" y="31"/>
                    </a:lnTo>
                    <a:lnTo>
                      <a:pt x="297" y="31"/>
                    </a:lnTo>
                    <a:lnTo>
                      <a:pt x="297" y="30"/>
                    </a:lnTo>
                    <a:lnTo>
                      <a:pt x="297" y="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Oval 29"/>
              <p:cNvSpPr/>
              <p:nvPr/>
            </p:nvSpPr>
            <p:spPr>
              <a:xfrm>
                <a:off x="6248400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23"/>
            <p:cNvGrpSpPr/>
            <p:nvPr/>
          </p:nvGrpSpPr>
          <p:grpSpPr>
            <a:xfrm>
              <a:off x="10398815" y="2838627"/>
              <a:ext cx="376267" cy="376268"/>
              <a:chOff x="6753082" y="2883551"/>
              <a:chExt cx="309850" cy="309850"/>
            </a:xfrm>
          </p:grpSpPr>
          <p:grpSp>
            <p:nvGrpSpPr>
              <p:cNvPr id="43" name="Group 24"/>
              <p:cNvGrpSpPr/>
              <p:nvPr/>
            </p:nvGrpSpPr>
            <p:grpSpPr>
              <a:xfrm>
                <a:off x="6829247" y="2952750"/>
                <a:ext cx="178887" cy="182544"/>
                <a:chOff x="5237782" y="2144713"/>
                <a:chExt cx="233355" cy="238125"/>
              </a:xfrm>
              <a:solidFill>
                <a:schemeClr val="bg1"/>
              </a:solidFill>
            </p:grpSpPr>
            <p:sp>
              <p:nvSpPr>
                <p:cNvPr id="45" name="Freeform: Shape 26"/>
                <p:cNvSpPr/>
                <p:nvPr/>
              </p:nvSpPr>
              <p:spPr bwMode="auto">
                <a:xfrm>
                  <a:off x="5237782" y="2144713"/>
                  <a:ext cx="155575" cy="238125"/>
                </a:xfrm>
                <a:custGeom>
                  <a:avLst/>
                  <a:gdLst/>
                  <a:ahLst/>
                  <a:cxnLst>
                    <a:cxn ang="0">
                      <a:pos x="141" y="161"/>
                    </a:cxn>
                    <a:cxn ang="0">
                      <a:pos x="132" y="144"/>
                    </a:cxn>
                    <a:cxn ang="0">
                      <a:pos x="135" y="133"/>
                    </a:cxn>
                    <a:cxn ang="0">
                      <a:pos x="154" y="115"/>
                    </a:cxn>
                    <a:cxn ang="0">
                      <a:pos x="173" y="89"/>
                    </a:cxn>
                    <a:cxn ang="0">
                      <a:pos x="174" y="70"/>
                    </a:cxn>
                    <a:cxn ang="0">
                      <a:pos x="169" y="43"/>
                    </a:cxn>
                    <a:cxn ang="0">
                      <a:pos x="147" y="17"/>
                    </a:cxn>
                    <a:cxn ang="0">
                      <a:pos x="121" y="0"/>
                    </a:cxn>
                    <a:cxn ang="0">
                      <a:pos x="84" y="6"/>
                    </a:cxn>
                    <a:cxn ang="0">
                      <a:pos x="45" y="24"/>
                    </a:cxn>
                    <a:cxn ang="0">
                      <a:pos x="26" y="50"/>
                    </a:cxn>
                    <a:cxn ang="0">
                      <a:pos x="21" y="78"/>
                    </a:cxn>
                    <a:cxn ang="0">
                      <a:pos x="30" y="109"/>
                    </a:cxn>
                    <a:cxn ang="0">
                      <a:pos x="58" y="133"/>
                    </a:cxn>
                    <a:cxn ang="0">
                      <a:pos x="86" y="139"/>
                    </a:cxn>
                    <a:cxn ang="0">
                      <a:pos x="95" y="144"/>
                    </a:cxn>
                    <a:cxn ang="0">
                      <a:pos x="95" y="161"/>
                    </a:cxn>
                    <a:cxn ang="0">
                      <a:pos x="106" y="180"/>
                    </a:cxn>
                    <a:cxn ang="0">
                      <a:pos x="50" y="189"/>
                    </a:cxn>
                    <a:cxn ang="0">
                      <a:pos x="32" y="198"/>
                    </a:cxn>
                    <a:cxn ang="0">
                      <a:pos x="8" y="222"/>
                    </a:cxn>
                    <a:cxn ang="0">
                      <a:pos x="0" y="246"/>
                    </a:cxn>
                    <a:cxn ang="0">
                      <a:pos x="13" y="278"/>
                    </a:cxn>
                    <a:cxn ang="0">
                      <a:pos x="48" y="298"/>
                    </a:cxn>
                    <a:cxn ang="0">
                      <a:pos x="86" y="302"/>
                    </a:cxn>
                    <a:cxn ang="0">
                      <a:pos x="148" y="289"/>
                    </a:cxn>
                    <a:cxn ang="0">
                      <a:pos x="182" y="256"/>
                    </a:cxn>
                    <a:cxn ang="0">
                      <a:pos x="189" y="228"/>
                    </a:cxn>
                    <a:cxn ang="0">
                      <a:pos x="182" y="202"/>
                    </a:cxn>
                    <a:cxn ang="0">
                      <a:pos x="156" y="172"/>
                    </a:cxn>
                    <a:cxn ang="0">
                      <a:pos x="104" y="128"/>
                    </a:cxn>
                    <a:cxn ang="0">
                      <a:pos x="74" y="113"/>
                    </a:cxn>
                    <a:cxn ang="0">
                      <a:pos x="58" y="80"/>
                    </a:cxn>
                    <a:cxn ang="0">
                      <a:pos x="56" y="57"/>
                    </a:cxn>
                    <a:cxn ang="0">
                      <a:pos x="63" y="28"/>
                    </a:cxn>
                    <a:cxn ang="0">
                      <a:pos x="76" y="19"/>
                    </a:cxn>
                    <a:cxn ang="0">
                      <a:pos x="91" y="15"/>
                    </a:cxn>
                    <a:cxn ang="0">
                      <a:pos x="121" y="32"/>
                    </a:cxn>
                    <a:cxn ang="0">
                      <a:pos x="137" y="65"/>
                    </a:cxn>
                    <a:cxn ang="0">
                      <a:pos x="141" y="87"/>
                    </a:cxn>
                    <a:cxn ang="0">
                      <a:pos x="135" y="109"/>
                    </a:cxn>
                    <a:cxn ang="0">
                      <a:pos x="126" y="120"/>
                    </a:cxn>
                    <a:cxn ang="0">
                      <a:pos x="104" y="128"/>
                    </a:cxn>
                    <a:cxn ang="0">
                      <a:pos x="104" y="285"/>
                    </a:cxn>
                    <a:cxn ang="0">
                      <a:pos x="63" y="278"/>
                    </a:cxn>
                    <a:cxn ang="0">
                      <a:pos x="41" y="257"/>
                    </a:cxn>
                    <a:cxn ang="0">
                      <a:pos x="36" y="239"/>
                    </a:cxn>
                    <a:cxn ang="0">
                      <a:pos x="43" y="213"/>
                    </a:cxn>
                    <a:cxn ang="0">
                      <a:pos x="69" y="198"/>
                    </a:cxn>
                    <a:cxn ang="0">
                      <a:pos x="95" y="193"/>
                    </a:cxn>
                    <a:cxn ang="0">
                      <a:pos x="119" y="191"/>
                    </a:cxn>
                    <a:cxn ang="0">
                      <a:pos x="152" y="218"/>
                    </a:cxn>
                    <a:cxn ang="0">
                      <a:pos x="161" y="237"/>
                    </a:cxn>
                    <a:cxn ang="0">
                      <a:pos x="161" y="252"/>
                    </a:cxn>
                    <a:cxn ang="0">
                      <a:pos x="148" y="274"/>
                    </a:cxn>
                    <a:cxn ang="0">
                      <a:pos x="117" y="285"/>
                    </a:cxn>
                  </a:cxnLst>
                  <a:rect l="0" t="0" r="r" b="b"/>
                  <a:pathLst>
                    <a:path w="197" h="302">
                      <a:moveTo>
                        <a:pt x="156" y="172"/>
                      </a:moveTo>
                      <a:lnTo>
                        <a:pt x="141" y="161"/>
                      </a:lnTo>
                      <a:lnTo>
                        <a:pt x="141" y="161"/>
                      </a:lnTo>
                      <a:lnTo>
                        <a:pt x="135" y="156"/>
                      </a:lnTo>
                      <a:lnTo>
                        <a:pt x="132" y="150"/>
                      </a:lnTo>
                      <a:lnTo>
                        <a:pt x="132" y="144"/>
                      </a:lnTo>
                      <a:lnTo>
                        <a:pt x="132" y="144"/>
                      </a:lnTo>
                      <a:lnTo>
                        <a:pt x="132" y="139"/>
                      </a:lnTo>
                      <a:lnTo>
                        <a:pt x="135" y="133"/>
                      </a:lnTo>
                      <a:lnTo>
                        <a:pt x="143" y="126"/>
                      </a:lnTo>
                      <a:lnTo>
                        <a:pt x="143" y="126"/>
                      </a:lnTo>
                      <a:lnTo>
                        <a:pt x="154" y="115"/>
                      </a:lnTo>
                      <a:lnTo>
                        <a:pt x="165" y="104"/>
                      </a:lnTo>
                      <a:lnTo>
                        <a:pt x="169" y="96"/>
                      </a:lnTo>
                      <a:lnTo>
                        <a:pt x="173" y="89"/>
                      </a:lnTo>
                      <a:lnTo>
                        <a:pt x="174" y="80"/>
                      </a:lnTo>
                      <a:lnTo>
                        <a:pt x="174" y="70"/>
                      </a:lnTo>
                      <a:lnTo>
                        <a:pt x="174" y="70"/>
                      </a:lnTo>
                      <a:lnTo>
                        <a:pt x="174" y="59"/>
                      </a:lnTo>
                      <a:lnTo>
                        <a:pt x="173" y="50"/>
                      </a:lnTo>
                      <a:lnTo>
                        <a:pt x="169" y="43"/>
                      </a:lnTo>
                      <a:lnTo>
                        <a:pt x="165" y="35"/>
                      </a:lnTo>
                      <a:lnTo>
                        <a:pt x="156" y="24"/>
                      </a:lnTo>
                      <a:lnTo>
                        <a:pt x="147" y="17"/>
                      </a:lnTo>
                      <a:lnTo>
                        <a:pt x="173" y="17"/>
                      </a:lnTo>
                      <a:lnTo>
                        <a:pt x="197" y="0"/>
                      </a:lnTo>
                      <a:lnTo>
                        <a:pt x="121" y="0"/>
                      </a:lnTo>
                      <a:lnTo>
                        <a:pt x="121" y="0"/>
                      </a:lnTo>
                      <a:lnTo>
                        <a:pt x="102" y="2"/>
                      </a:lnTo>
                      <a:lnTo>
                        <a:pt x="84" y="6"/>
                      </a:lnTo>
                      <a:lnTo>
                        <a:pt x="63" y="13"/>
                      </a:lnTo>
                      <a:lnTo>
                        <a:pt x="54" y="19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34" y="35"/>
                      </a:lnTo>
                      <a:lnTo>
                        <a:pt x="26" y="50"/>
                      </a:lnTo>
                      <a:lnTo>
                        <a:pt x="23" y="63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1" y="89"/>
                      </a:lnTo>
                      <a:lnTo>
                        <a:pt x="24" y="100"/>
                      </a:lnTo>
                      <a:lnTo>
                        <a:pt x="30" y="109"/>
                      </a:lnTo>
                      <a:lnTo>
                        <a:pt x="37" y="119"/>
                      </a:lnTo>
                      <a:lnTo>
                        <a:pt x="47" y="128"/>
                      </a:lnTo>
                      <a:lnTo>
                        <a:pt x="58" y="133"/>
                      </a:lnTo>
                      <a:lnTo>
                        <a:pt x="71" y="137"/>
                      </a:lnTo>
                      <a:lnTo>
                        <a:pt x="86" y="139"/>
                      </a:lnTo>
                      <a:lnTo>
                        <a:pt x="86" y="139"/>
                      </a:lnTo>
                      <a:lnTo>
                        <a:pt x="98" y="139"/>
                      </a:lnTo>
                      <a:lnTo>
                        <a:pt x="98" y="139"/>
                      </a:lnTo>
                      <a:lnTo>
                        <a:pt x="95" y="144"/>
                      </a:lnTo>
                      <a:lnTo>
                        <a:pt x="95" y="154"/>
                      </a:lnTo>
                      <a:lnTo>
                        <a:pt x="95" y="154"/>
                      </a:lnTo>
                      <a:lnTo>
                        <a:pt x="95" y="161"/>
                      </a:lnTo>
                      <a:lnTo>
                        <a:pt x="98" y="169"/>
                      </a:lnTo>
                      <a:lnTo>
                        <a:pt x="106" y="180"/>
                      </a:lnTo>
                      <a:lnTo>
                        <a:pt x="106" y="180"/>
                      </a:lnTo>
                      <a:lnTo>
                        <a:pt x="91" y="181"/>
                      </a:lnTo>
                      <a:lnTo>
                        <a:pt x="71" y="183"/>
                      </a:lnTo>
                      <a:lnTo>
                        <a:pt x="50" y="189"/>
                      </a:lnTo>
                      <a:lnTo>
                        <a:pt x="41" y="193"/>
                      </a:lnTo>
                      <a:lnTo>
                        <a:pt x="32" y="198"/>
                      </a:lnTo>
                      <a:lnTo>
                        <a:pt x="32" y="198"/>
                      </a:lnTo>
                      <a:lnTo>
                        <a:pt x="23" y="204"/>
                      </a:lnTo>
                      <a:lnTo>
                        <a:pt x="17" y="209"/>
                      </a:lnTo>
                      <a:lnTo>
                        <a:pt x="8" y="222"/>
                      </a:lnTo>
                      <a:lnTo>
                        <a:pt x="2" y="235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2" y="257"/>
                      </a:lnTo>
                      <a:lnTo>
                        <a:pt x="6" y="267"/>
                      </a:lnTo>
                      <a:lnTo>
                        <a:pt x="13" y="278"/>
                      </a:lnTo>
                      <a:lnTo>
                        <a:pt x="23" y="285"/>
                      </a:lnTo>
                      <a:lnTo>
                        <a:pt x="34" y="293"/>
                      </a:lnTo>
                      <a:lnTo>
                        <a:pt x="48" y="298"/>
                      </a:lnTo>
                      <a:lnTo>
                        <a:pt x="65" y="302"/>
                      </a:lnTo>
                      <a:lnTo>
                        <a:pt x="86" y="302"/>
                      </a:lnTo>
                      <a:lnTo>
                        <a:pt x="86" y="302"/>
                      </a:lnTo>
                      <a:lnTo>
                        <a:pt x="110" y="300"/>
                      </a:lnTo>
                      <a:lnTo>
                        <a:pt x="130" y="296"/>
                      </a:lnTo>
                      <a:lnTo>
                        <a:pt x="148" y="289"/>
                      </a:lnTo>
                      <a:lnTo>
                        <a:pt x="161" y="280"/>
                      </a:lnTo>
                      <a:lnTo>
                        <a:pt x="174" y="268"/>
                      </a:lnTo>
                      <a:lnTo>
                        <a:pt x="182" y="256"/>
                      </a:lnTo>
                      <a:lnTo>
                        <a:pt x="187" y="243"/>
                      </a:lnTo>
                      <a:lnTo>
                        <a:pt x="189" y="228"/>
                      </a:lnTo>
                      <a:lnTo>
                        <a:pt x="189" y="228"/>
                      </a:lnTo>
                      <a:lnTo>
                        <a:pt x="187" y="218"/>
                      </a:lnTo>
                      <a:lnTo>
                        <a:pt x="185" y="209"/>
                      </a:lnTo>
                      <a:lnTo>
                        <a:pt x="182" y="202"/>
                      </a:lnTo>
                      <a:lnTo>
                        <a:pt x="178" y="196"/>
                      </a:lnTo>
                      <a:lnTo>
                        <a:pt x="169" y="183"/>
                      </a:lnTo>
                      <a:lnTo>
                        <a:pt x="156" y="172"/>
                      </a:lnTo>
                      <a:lnTo>
                        <a:pt x="156" y="172"/>
                      </a:lnTo>
                      <a:close/>
                      <a:moveTo>
                        <a:pt x="104" y="128"/>
                      </a:moveTo>
                      <a:lnTo>
                        <a:pt x="104" y="128"/>
                      </a:lnTo>
                      <a:lnTo>
                        <a:pt x="93" y="126"/>
                      </a:lnTo>
                      <a:lnTo>
                        <a:pt x="82" y="120"/>
                      </a:lnTo>
                      <a:lnTo>
                        <a:pt x="74" y="113"/>
                      </a:lnTo>
                      <a:lnTo>
                        <a:pt x="67" y="102"/>
                      </a:lnTo>
                      <a:lnTo>
                        <a:pt x="61" y="91"/>
                      </a:lnTo>
                      <a:lnTo>
                        <a:pt x="58" y="80"/>
                      </a:lnTo>
                      <a:lnTo>
                        <a:pt x="56" y="69"/>
                      </a:lnTo>
                      <a:lnTo>
                        <a:pt x="56" y="57"/>
                      </a:lnTo>
                      <a:lnTo>
                        <a:pt x="56" y="57"/>
                      </a:lnTo>
                      <a:lnTo>
                        <a:pt x="58" y="43"/>
                      </a:lnTo>
                      <a:lnTo>
                        <a:pt x="60" y="35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9" y="22"/>
                      </a:lnTo>
                      <a:lnTo>
                        <a:pt x="76" y="19"/>
                      </a:lnTo>
                      <a:lnTo>
                        <a:pt x="84" y="17"/>
                      </a:lnTo>
                      <a:lnTo>
                        <a:pt x="91" y="15"/>
                      </a:lnTo>
                      <a:lnTo>
                        <a:pt x="91" y="15"/>
                      </a:lnTo>
                      <a:lnTo>
                        <a:pt x="102" y="17"/>
                      </a:lnTo>
                      <a:lnTo>
                        <a:pt x="113" y="22"/>
                      </a:lnTo>
                      <a:lnTo>
                        <a:pt x="121" y="32"/>
                      </a:lnTo>
                      <a:lnTo>
                        <a:pt x="128" y="41"/>
                      </a:lnTo>
                      <a:lnTo>
                        <a:pt x="134" y="52"/>
                      </a:lnTo>
                      <a:lnTo>
                        <a:pt x="137" y="65"/>
                      </a:lnTo>
                      <a:lnTo>
                        <a:pt x="139" y="76"/>
                      </a:lnTo>
                      <a:lnTo>
                        <a:pt x="141" y="87"/>
                      </a:lnTo>
                      <a:lnTo>
                        <a:pt x="141" y="87"/>
                      </a:lnTo>
                      <a:lnTo>
                        <a:pt x="141" y="94"/>
                      </a:lnTo>
                      <a:lnTo>
                        <a:pt x="139" y="102"/>
                      </a:lnTo>
                      <a:lnTo>
                        <a:pt x="135" y="109"/>
                      </a:lnTo>
                      <a:lnTo>
                        <a:pt x="130" y="117"/>
                      </a:lnTo>
                      <a:lnTo>
                        <a:pt x="130" y="117"/>
                      </a:lnTo>
                      <a:lnTo>
                        <a:pt x="126" y="120"/>
                      </a:lnTo>
                      <a:lnTo>
                        <a:pt x="119" y="124"/>
                      </a:lnTo>
                      <a:lnTo>
                        <a:pt x="111" y="128"/>
                      </a:lnTo>
                      <a:lnTo>
                        <a:pt x="104" y="128"/>
                      </a:lnTo>
                      <a:lnTo>
                        <a:pt x="104" y="128"/>
                      </a:lnTo>
                      <a:close/>
                      <a:moveTo>
                        <a:pt x="104" y="285"/>
                      </a:moveTo>
                      <a:lnTo>
                        <a:pt x="104" y="285"/>
                      </a:lnTo>
                      <a:lnTo>
                        <a:pt x="89" y="285"/>
                      </a:lnTo>
                      <a:lnTo>
                        <a:pt x="76" y="283"/>
                      </a:lnTo>
                      <a:lnTo>
                        <a:pt x="63" y="278"/>
                      </a:lnTo>
                      <a:lnTo>
                        <a:pt x="54" y="272"/>
                      </a:lnTo>
                      <a:lnTo>
                        <a:pt x="47" y="265"/>
                      </a:lnTo>
                      <a:lnTo>
                        <a:pt x="41" y="257"/>
                      </a:lnTo>
                      <a:lnTo>
                        <a:pt x="37" y="248"/>
                      </a:lnTo>
                      <a:lnTo>
                        <a:pt x="36" y="239"/>
                      </a:lnTo>
                      <a:lnTo>
                        <a:pt x="36" y="239"/>
                      </a:lnTo>
                      <a:lnTo>
                        <a:pt x="37" y="228"/>
                      </a:lnTo>
                      <a:lnTo>
                        <a:pt x="39" y="220"/>
                      </a:lnTo>
                      <a:lnTo>
                        <a:pt x="43" y="213"/>
                      </a:lnTo>
                      <a:lnTo>
                        <a:pt x="48" y="209"/>
                      </a:lnTo>
                      <a:lnTo>
                        <a:pt x="60" y="202"/>
                      </a:lnTo>
                      <a:lnTo>
                        <a:pt x="69" y="198"/>
                      </a:lnTo>
                      <a:lnTo>
                        <a:pt x="69" y="198"/>
                      </a:lnTo>
                      <a:lnTo>
                        <a:pt x="82" y="194"/>
                      </a:lnTo>
                      <a:lnTo>
                        <a:pt x="95" y="193"/>
                      </a:lnTo>
                      <a:lnTo>
                        <a:pt x="110" y="191"/>
                      </a:lnTo>
                      <a:lnTo>
                        <a:pt x="110" y="191"/>
                      </a:lnTo>
                      <a:lnTo>
                        <a:pt x="119" y="191"/>
                      </a:lnTo>
                      <a:lnTo>
                        <a:pt x="119" y="191"/>
                      </a:lnTo>
                      <a:lnTo>
                        <a:pt x="139" y="206"/>
                      </a:lnTo>
                      <a:lnTo>
                        <a:pt x="152" y="218"/>
                      </a:lnTo>
                      <a:lnTo>
                        <a:pt x="156" y="224"/>
                      </a:lnTo>
                      <a:lnTo>
                        <a:pt x="160" y="230"/>
                      </a:lnTo>
                      <a:lnTo>
                        <a:pt x="161" y="237"/>
                      </a:lnTo>
                      <a:lnTo>
                        <a:pt x="161" y="243"/>
                      </a:lnTo>
                      <a:lnTo>
                        <a:pt x="161" y="243"/>
                      </a:lnTo>
                      <a:lnTo>
                        <a:pt x="161" y="252"/>
                      </a:lnTo>
                      <a:lnTo>
                        <a:pt x="158" y="261"/>
                      </a:lnTo>
                      <a:lnTo>
                        <a:pt x="154" y="268"/>
                      </a:lnTo>
                      <a:lnTo>
                        <a:pt x="148" y="274"/>
                      </a:lnTo>
                      <a:lnTo>
                        <a:pt x="139" y="280"/>
                      </a:lnTo>
                      <a:lnTo>
                        <a:pt x="130" y="283"/>
                      </a:lnTo>
                      <a:lnTo>
                        <a:pt x="117" y="285"/>
                      </a:lnTo>
                      <a:lnTo>
                        <a:pt x="104" y="285"/>
                      </a:lnTo>
                      <a:lnTo>
                        <a:pt x="104" y="2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Freeform: Shape 27"/>
                <p:cNvSpPr/>
                <p:nvPr/>
              </p:nvSpPr>
              <p:spPr bwMode="auto">
                <a:xfrm>
                  <a:off x="5393350" y="2212975"/>
                  <a:ext cx="77787" cy="79375"/>
                </a:xfrm>
                <a:custGeom>
                  <a:avLst/>
                  <a:gdLst/>
                  <a:ahLst/>
                  <a:cxnLst>
                    <a:cxn ang="0">
                      <a:pos x="57" y="41"/>
                    </a:cxn>
                    <a:cxn ang="0">
                      <a:pos x="57" y="0"/>
                    </a:cxn>
                    <a:cxn ang="0">
                      <a:pos x="38" y="0"/>
                    </a:cxn>
                    <a:cxn ang="0">
                      <a:pos x="38" y="41"/>
                    </a:cxn>
                    <a:cxn ang="0">
                      <a:pos x="0" y="41"/>
                    </a:cxn>
                    <a:cxn ang="0">
                      <a:pos x="0" y="59"/>
                    </a:cxn>
                    <a:cxn ang="0">
                      <a:pos x="38" y="59"/>
                    </a:cxn>
                    <a:cxn ang="0">
                      <a:pos x="38" y="100"/>
                    </a:cxn>
                    <a:cxn ang="0">
                      <a:pos x="57" y="100"/>
                    </a:cxn>
                    <a:cxn ang="0">
                      <a:pos x="57" y="59"/>
                    </a:cxn>
                    <a:cxn ang="0">
                      <a:pos x="98" y="59"/>
                    </a:cxn>
                    <a:cxn ang="0">
                      <a:pos x="98" y="41"/>
                    </a:cxn>
                    <a:cxn ang="0">
                      <a:pos x="57" y="41"/>
                    </a:cxn>
                  </a:cxnLst>
                  <a:rect l="0" t="0" r="r" b="b"/>
                  <a:pathLst>
                    <a:path w="98" h="100">
                      <a:moveTo>
                        <a:pt x="57" y="41"/>
                      </a:move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38" y="41"/>
                      </a:lnTo>
                      <a:lnTo>
                        <a:pt x="0" y="41"/>
                      </a:lnTo>
                      <a:lnTo>
                        <a:pt x="0" y="59"/>
                      </a:lnTo>
                      <a:lnTo>
                        <a:pt x="38" y="59"/>
                      </a:lnTo>
                      <a:lnTo>
                        <a:pt x="38" y="100"/>
                      </a:lnTo>
                      <a:lnTo>
                        <a:pt x="57" y="100"/>
                      </a:lnTo>
                      <a:lnTo>
                        <a:pt x="57" y="59"/>
                      </a:lnTo>
                      <a:lnTo>
                        <a:pt x="98" y="59"/>
                      </a:lnTo>
                      <a:lnTo>
                        <a:pt x="98" y="41"/>
                      </a:lnTo>
                      <a:lnTo>
                        <a:pt x="57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44" name="Oval 25"/>
              <p:cNvSpPr/>
              <p:nvPr/>
            </p:nvSpPr>
            <p:spPr>
              <a:xfrm>
                <a:off x="67530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1" name="Rectangle 32"/>
            <p:cNvSpPr/>
            <p:nvPr/>
          </p:nvSpPr>
          <p:spPr>
            <a:xfrm>
              <a:off x="719138" y="3856488"/>
              <a:ext cx="10753724" cy="21282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4"/>
            <p:cNvGrpSpPr/>
            <p:nvPr/>
          </p:nvGrpSpPr>
          <p:grpSpPr>
            <a:xfrm>
              <a:off x="7067603" y="4040890"/>
              <a:ext cx="3146144" cy="482424"/>
              <a:chOff x="762000" y="2724150"/>
              <a:chExt cx="2590800" cy="397349"/>
            </a:xfrm>
          </p:grpSpPr>
          <p:cxnSp>
            <p:nvCxnSpPr>
              <p:cNvPr id="39" name="Straight Connector 35"/>
              <p:cNvCxnSpPr/>
              <p:nvPr/>
            </p:nvCxnSpPr>
            <p:spPr>
              <a:xfrm>
                <a:off x="771525" y="30289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: Rounded Corners 36"/>
              <p:cNvSpPr/>
              <p:nvPr/>
            </p:nvSpPr>
            <p:spPr>
              <a:xfrm flipV="1">
                <a:off x="762000" y="2952750"/>
                <a:ext cx="16002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 37"/>
              <p:cNvSpPr/>
              <p:nvPr/>
            </p:nvSpPr>
            <p:spPr>
              <a:xfrm>
                <a:off x="2819400" y="28765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70%</a:t>
                </a:r>
              </a:p>
            </p:txBody>
          </p:sp>
          <p:sp>
            <p:nvSpPr>
              <p:cNvPr id="42" name="Rectangle 38"/>
              <p:cNvSpPr/>
              <p:nvPr/>
            </p:nvSpPr>
            <p:spPr>
              <a:xfrm>
                <a:off x="762000" y="27241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>
              <a:off x="7067609" y="4596755"/>
              <a:ext cx="3146147" cy="482521"/>
              <a:chOff x="5334000" y="3333750"/>
              <a:chExt cx="2590800" cy="397349"/>
            </a:xfrm>
          </p:grpSpPr>
          <p:sp>
            <p:nvSpPr>
              <p:cNvPr id="35" name="Rectangle 40"/>
              <p:cNvSpPr/>
              <p:nvPr/>
            </p:nvSpPr>
            <p:spPr>
              <a:xfrm>
                <a:off x="7391400" y="3486150"/>
                <a:ext cx="533400" cy="244949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80%</a:t>
                </a:r>
              </a:p>
            </p:txBody>
          </p:sp>
          <p:cxnSp>
            <p:nvCxnSpPr>
              <p:cNvPr id="36" name="Straight Connector 41"/>
              <p:cNvCxnSpPr/>
              <p:nvPr/>
            </p:nvCxnSpPr>
            <p:spPr>
              <a:xfrm>
                <a:off x="5343525" y="36385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: Rounded Corners 42"/>
              <p:cNvSpPr/>
              <p:nvPr/>
            </p:nvSpPr>
            <p:spPr>
              <a:xfrm flipV="1">
                <a:off x="5334000" y="3562350"/>
                <a:ext cx="17526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43"/>
              <p:cNvSpPr/>
              <p:nvPr/>
            </p:nvSpPr>
            <p:spPr>
              <a:xfrm>
                <a:off x="5334000" y="33337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4" name="Group 44"/>
            <p:cNvGrpSpPr/>
            <p:nvPr/>
          </p:nvGrpSpPr>
          <p:grpSpPr>
            <a:xfrm>
              <a:off x="7067604" y="5151958"/>
              <a:ext cx="3146147" cy="482521"/>
              <a:chOff x="762000" y="3486150"/>
              <a:chExt cx="2590800" cy="397349"/>
            </a:xfrm>
          </p:grpSpPr>
          <p:sp>
            <p:nvSpPr>
              <p:cNvPr id="31" name="Rectangle 45"/>
              <p:cNvSpPr/>
              <p:nvPr/>
            </p:nvSpPr>
            <p:spPr>
              <a:xfrm>
                <a:off x="2819400" y="3638550"/>
                <a:ext cx="533400" cy="24494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normAutofit/>
              </a:bodyPr>
              <a:lstStyle/>
              <a:p>
                <a:r>
                  <a:rPr lang="ms-MY" sz="1335">
                    <a:solidFill>
                      <a:schemeClr val="bg1"/>
                    </a:solidFill>
                  </a:rPr>
                  <a:t>50%</a:t>
                </a:r>
              </a:p>
            </p:txBody>
          </p:sp>
          <p:cxnSp>
            <p:nvCxnSpPr>
              <p:cNvPr id="32" name="Straight Connector 46"/>
              <p:cNvCxnSpPr/>
              <p:nvPr/>
            </p:nvCxnSpPr>
            <p:spPr>
              <a:xfrm>
                <a:off x="771525" y="3790950"/>
                <a:ext cx="1971675" cy="1588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: Rounded Corners 47"/>
              <p:cNvSpPr/>
              <p:nvPr/>
            </p:nvSpPr>
            <p:spPr>
              <a:xfrm flipV="1">
                <a:off x="762000" y="3714750"/>
                <a:ext cx="12954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48"/>
              <p:cNvSpPr/>
              <p:nvPr/>
            </p:nvSpPr>
            <p:spPr>
              <a:xfrm>
                <a:off x="762000" y="3486150"/>
                <a:ext cx="1371600" cy="211261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r>
                  <a:rPr lang="zh-CN" altLang="en-US" sz="1065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5" name="Group 18"/>
            <p:cNvGrpSpPr/>
            <p:nvPr/>
          </p:nvGrpSpPr>
          <p:grpSpPr>
            <a:xfrm>
              <a:off x="1235460" y="4134089"/>
              <a:ext cx="2223332" cy="824969"/>
              <a:chOff x="1235460" y="4134089"/>
              <a:chExt cx="2223332" cy="824969"/>
            </a:xfrm>
          </p:grpSpPr>
          <p:sp>
            <p:nvSpPr>
              <p:cNvPr id="29" name="Rectangle 50"/>
              <p:cNvSpPr/>
              <p:nvPr/>
            </p:nvSpPr>
            <p:spPr>
              <a:xfrm>
                <a:off x="1235460" y="4472643"/>
                <a:ext cx="2223332" cy="48641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65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lang="zh-CN" altLang="en-US" sz="1065">
                    <a:solidFill>
                      <a:schemeClr val="bg1"/>
                    </a:solidFill>
                  </a:rPr>
                </a:br>
                <a:r>
                  <a:rPr lang="zh-CN" altLang="en-US" sz="1065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  <p:sp>
            <p:nvSpPr>
              <p:cNvPr id="30" name="Rectangle 51"/>
              <p:cNvSpPr/>
              <p:nvPr/>
            </p:nvSpPr>
            <p:spPr>
              <a:xfrm>
                <a:off x="1235460" y="4134089"/>
                <a:ext cx="2223332" cy="338554"/>
              </a:xfrm>
              <a:prstGeom prst="rect">
                <a:avLst/>
              </a:prstGeom>
            </p:spPr>
            <p:txBody>
              <a:bodyPr wrap="none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6" name="Group 52"/>
            <p:cNvGrpSpPr/>
            <p:nvPr/>
          </p:nvGrpSpPr>
          <p:grpSpPr>
            <a:xfrm>
              <a:off x="1423052" y="5337026"/>
              <a:ext cx="376267" cy="376267"/>
              <a:chOff x="5762482" y="2883551"/>
              <a:chExt cx="309850" cy="309850"/>
            </a:xfrm>
          </p:grpSpPr>
          <p:sp>
            <p:nvSpPr>
              <p:cNvPr id="27" name="Freeform: Shape 61"/>
              <p:cNvSpPr/>
              <p:nvPr/>
            </p:nvSpPr>
            <p:spPr bwMode="auto">
              <a:xfrm>
                <a:off x="5867400" y="2952750"/>
                <a:ext cx="93706" cy="183762"/>
              </a:xfrm>
              <a:custGeom>
                <a:avLst/>
                <a:gdLst/>
                <a:ahLst/>
                <a:cxnLst>
                  <a:cxn ang="0">
                    <a:pos x="156" y="50"/>
                  </a:cxn>
                  <a:cxn ang="0">
                    <a:pos x="128" y="50"/>
                  </a:cxn>
                  <a:cxn ang="0">
                    <a:pos x="128" y="50"/>
                  </a:cxn>
                  <a:cxn ang="0">
                    <a:pos x="121" y="50"/>
                  </a:cxn>
                  <a:cxn ang="0">
                    <a:pos x="115" y="51"/>
                  </a:cxn>
                  <a:cxn ang="0">
                    <a:pos x="110" y="53"/>
                  </a:cxn>
                  <a:cxn ang="0">
                    <a:pos x="106" y="57"/>
                  </a:cxn>
                  <a:cxn ang="0">
                    <a:pos x="104" y="61"/>
                  </a:cxn>
                  <a:cxn ang="0">
                    <a:pos x="102" y="64"/>
                  </a:cxn>
                  <a:cxn ang="0">
                    <a:pos x="100" y="76"/>
                  </a:cxn>
                  <a:cxn ang="0">
                    <a:pos x="100" y="111"/>
                  </a:cxn>
                  <a:cxn ang="0">
                    <a:pos x="154" y="111"/>
                  </a:cxn>
                  <a:cxn ang="0">
                    <a:pos x="154" y="163"/>
                  </a:cxn>
                  <a:cxn ang="0">
                    <a:pos x="100" y="163"/>
                  </a:cxn>
                  <a:cxn ang="0">
                    <a:pos x="100" y="301"/>
                  </a:cxn>
                  <a:cxn ang="0">
                    <a:pos x="47" y="301"/>
                  </a:cxn>
                  <a:cxn ang="0">
                    <a:pos x="47" y="163"/>
                  </a:cxn>
                  <a:cxn ang="0">
                    <a:pos x="0" y="163"/>
                  </a:cxn>
                  <a:cxn ang="0">
                    <a:pos x="0" y="111"/>
                  </a:cxn>
                  <a:cxn ang="0">
                    <a:pos x="47" y="111"/>
                  </a:cxn>
                  <a:cxn ang="0">
                    <a:pos x="47" y="70"/>
                  </a:cxn>
                  <a:cxn ang="0">
                    <a:pos x="47" y="70"/>
                  </a:cxn>
                  <a:cxn ang="0">
                    <a:pos x="47" y="53"/>
                  </a:cxn>
                  <a:cxn ang="0">
                    <a:pos x="50" y="40"/>
                  </a:cxn>
                  <a:cxn ang="0">
                    <a:pos x="58" y="27"/>
                  </a:cxn>
                  <a:cxn ang="0">
                    <a:pos x="65" y="18"/>
                  </a:cxn>
                  <a:cxn ang="0">
                    <a:pos x="74" y="11"/>
                  </a:cxn>
                  <a:cxn ang="0">
                    <a:pos x="87" y="3"/>
                  </a:cxn>
                  <a:cxn ang="0">
                    <a:pos x="100" y="1"/>
                  </a:cxn>
                  <a:cxn ang="0">
                    <a:pos x="115" y="0"/>
                  </a:cxn>
                  <a:cxn ang="0">
                    <a:pos x="156" y="0"/>
                  </a:cxn>
                  <a:cxn ang="0">
                    <a:pos x="156" y="50"/>
                  </a:cxn>
                </a:cxnLst>
                <a:rect l="0" t="0" r="r" b="b"/>
                <a:pathLst>
                  <a:path w="156" h="301">
                    <a:moveTo>
                      <a:pt x="156" y="50"/>
                    </a:moveTo>
                    <a:lnTo>
                      <a:pt x="128" y="50"/>
                    </a:lnTo>
                    <a:lnTo>
                      <a:pt x="128" y="50"/>
                    </a:lnTo>
                    <a:lnTo>
                      <a:pt x="121" y="50"/>
                    </a:lnTo>
                    <a:lnTo>
                      <a:pt x="115" y="51"/>
                    </a:lnTo>
                    <a:lnTo>
                      <a:pt x="110" y="53"/>
                    </a:lnTo>
                    <a:lnTo>
                      <a:pt x="106" y="57"/>
                    </a:lnTo>
                    <a:lnTo>
                      <a:pt x="104" y="61"/>
                    </a:lnTo>
                    <a:lnTo>
                      <a:pt x="102" y="64"/>
                    </a:lnTo>
                    <a:lnTo>
                      <a:pt x="100" y="76"/>
                    </a:lnTo>
                    <a:lnTo>
                      <a:pt x="100" y="111"/>
                    </a:lnTo>
                    <a:lnTo>
                      <a:pt x="154" y="111"/>
                    </a:lnTo>
                    <a:lnTo>
                      <a:pt x="154" y="163"/>
                    </a:lnTo>
                    <a:lnTo>
                      <a:pt x="100" y="163"/>
                    </a:lnTo>
                    <a:lnTo>
                      <a:pt x="100" y="301"/>
                    </a:lnTo>
                    <a:lnTo>
                      <a:pt x="47" y="301"/>
                    </a:lnTo>
                    <a:lnTo>
                      <a:pt x="47" y="163"/>
                    </a:lnTo>
                    <a:lnTo>
                      <a:pt x="0" y="163"/>
                    </a:lnTo>
                    <a:lnTo>
                      <a:pt x="0" y="111"/>
                    </a:lnTo>
                    <a:lnTo>
                      <a:pt x="47" y="111"/>
                    </a:lnTo>
                    <a:lnTo>
                      <a:pt x="47" y="70"/>
                    </a:lnTo>
                    <a:lnTo>
                      <a:pt x="47" y="70"/>
                    </a:lnTo>
                    <a:lnTo>
                      <a:pt x="47" y="53"/>
                    </a:lnTo>
                    <a:lnTo>
                      <a:pt x="50" y="40"/>
                    </a:lnTo>
                    <a:lnTo>
                      <a:pt x="58" y="27"/>
                    </a:lnTo>
                    <a:lnTo>
                      <a:pt x="65" y="18"/>
                    </a:lnTo>
                    <a:lnTo>
                      <a:pt x="74" y="11"/>
                    </a:lnTo>
                    <a:lnTo>
                      <a:pt x="87" y="3"/>
                    </a:lnTo>
                    <a:lnTo>
                      <a:pt x="100" y="1"/>
                    </a:lnTo>
                    <a:lnTo>
                      <a:pt x="115" y="0"/>
                    </a:lnTo>
                    <a:lnTo>
                      <a:pt x="156" y="0"/>
                    </a:lnTo>
                    <a:lnTo>
                      <a:pt x="156" y="5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Oval 62"/>
              <p:cNvSpPr/>
              <p:nvPr/>
            </p:nvSpPr>
            <p:spPr>
              <a:xfrm>
                <a:off x="5762482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53"/>
            <p:cNvGrpSpPr/>
            <p:nvPr/>
          </p:nvGrpSpPr>
          <p:grpSpPr>
            <a:xfrm>
              <a:off x="2290728" y="5337036"/>
              <a:ext cx="376267" cy="376268"/>
              <a:chOff x="6248400" y="2883551"/>
              <a:chExt cx="309850" cy="309850"/>
            </a:xfrm>
          </p:grpSpPr>
          <p:sp>
            <p:nvSpPr>
              <p:cNvPr id="25" name="Freeform: Shape 59"/>
              <p:cNvSpPr/>
              <p:nvPr/>
            </p:nvSpPr>
            <p:spPr bwMode="auto">
              <a:xfrm>
                <a:off x="6324600" y="2967998"/>
                <a:ext cx="200890" cy="165600"/>
              </a:xfrm>
              <a:custGeom>
                <a:avLst/>
                <a:gdLst/>
                <a:ahLst/>
                <a:cxnLst>
                  <a:cxn ang="0">
                    <a:pos x="295" y="30"/>
                  </a:cxn>
                  <a:cxn ang="0">
                    <a:pos x="267" y="37"/>
                  </a:cxn>
                  <a:cxn ang="0">
                    <a:pos x="280" y="24"/>
                  </a:cxn>
                  <a:cxn ang="0">
                    <a:pos x="289" y="7"/>
                  </a:cxn>
                  <a:cxn ang="0">
                    <a:pos x="287" y="6"/>
                  </a:cxn>
                  <a:cxn ang="0">
                    <a:pos x="250" y="20"/>
                  </a:cxn>
                  <a:cxn ang="0">
                    <a:pos x="230" y="6"/>
                  </a:cxn>
                  <a:cxn ang="0">
                    <a:pos x="206" y="0"/>
                  </a:cxn>
                  <a:cxn ang="0">
                    <a:pos x="171" y="11"/>
                  </a:cxn>
                  <a:cxn ang="0">
                    <a:pos x="149" y="39"/>
                  </a:cxn>
                  <a:cxn ang="0">
                    <a:pos x="143" y="63"/>
                  </a:cxn>
                  <a:cxn ang="0">
                    <a:pos x="126" y="72"/>
                  </a:cxn>
                  <a:cxn ang="0">
                    <a:pos x="78" y="55"/>
                  </a:cxn>
                  <a:cxn ang="0">
                    <a:pos x="36" y="26"/>
                  </a:cxn>
                  <a:cxn ang="0">
                    <a:pos x="23" y="11"/>
                  </a:cxn>
                  <a:cxn ang="0">
                    <a:pos x="21" y="13"/>
                  </a:cxn>
                  <a:cxn ang="0">
                    <a:pos x="13" y="43"/>
                  </a:cxn>
                  <a:cxn ang="0">
                    <a:pos x="26" y="81"/>
                  </a:cxn>
                  <a:cxn ang="0">
                    <a:pos x="24" y="89"/>
                  </a:cxn>
                  <a:cxn ang="0">
                    <a:pos x="13" y="85"/>
                  </a:cxn>
                  <a:cxn ang="0">
                    <a:pos x="12" y="87"/>
                  </a:cxn>
                  <a:cxn ang="0">
                    <a:pos x="15" y="107"/>
                  </a:cxn>
                  <a:cxn ang="0">
                    <a:pos x="30" y="131"/>
                  </a:cxn>
                  <a:cxn ang="0">
                    <a:pos x="56" y="146"/>
                  </a:cxn>
                  <a:cxn ang="0">
                    <a:pos x="36" y="146"/>
                  </a:cxn>
                  <a:cxn ang="0">
                    <a:pos x="34" y="146"/>
                  </a:cxn>
                  <a:cxn ang="0">
                    <a:pos x="37" y="155"/>
                  </a:cxn>
                  <a:cxn ang="0">
                    <a:pos x="54" y="178"/>
                  </a:cxn>
                  <a:cxn ang="0">
                    <a:pos x="78" y="189"/>
                  </a:cxn>
                  <a:cxn ang="0">
                    <a:pos x="71" y="200"/>
                  </a:cxn>
                  <a:cxn ang="0">
                    <a:pos x="15" y="213"/>
                  </a:cxn>
                  <a:cxn ang="0">
                    <a:pos x="2" y="213"/>
                  </a:cxn>
                  <a:cxn ang="0">
                    <a:pos x="0" y="215"/>
                  </a:cxn>
                  <a:cxn ang="0">
                    <a:pos x="45" y="235"/>
                  </a:cxn>
                  <a:cxn ang="0">
                    <a:pos x="95" y="242"/>
                  </a:cxn>
                  <a:cxn ang="0">
                    <a:pos x="150" y="233"/>
                  </a:cxn>
                  <a:cxn ang="0">
                    <a:pos x="197" y="211"/>
                  </a:cxn>
                  <a:cxn ang="0">
                    <a:pos x="232" y="176"/>
                  </a:cxn>
                  <a:cxn ang="0">
                    <a:pos x="256" y="133"/>
                  </a:cxn>
                  <a:cxn ang="0">
                    <a:pos x="267" y="85"/>
                  </a:cxn>
                  <a:cxn ang="0">
                    <a:pos x="267" y="63"/>
                  </a:cxn>
                  <a:cxn ang="0">
                    <a:pos x="297" y="31"/>
                  </a:cxn>
                  <a:cxn ang="0">
                    <a:pos x="297" y="30"/>
                  </a:cxn>
                </a:cxnLst>
                <a:rect l="0" t="0" r="r" b="b"/>
                <a:pathLst>
                  <a:path w="297" h="242">
                    <a:moveTo>
                      <a:pt x="297" y="30"/>
                    </a:moveTo>
                    <a:lnTo>
                      <a:pt x="297" y="30"/>
                    </a:lnTo>
                    <a:lnTo>
                      <a:pt x="295" y="30"/>
                    </a:lnTo>
                    <a:lnTo>
                      <a:pt x="295" y="30"/>
                    </a:lnTo>
                    <a:lnTo>
                      <a:pt x="282" y="33"/>
                    </a:lnTo>
                    <a:lnTo>
                      <a:pt x="267" y="37"/>
                    </a:lnTo>
                    <a:lnTo>
                      <a:pt x="267" y="37"/>
                    </a:lnTo>
                    <a:lnTo>
                      <a:pt x="274" y="31"/>
                    </a:lnTo>
                    <a:lnTo>
                      <a:pt x="280" y="24"/>
                    </a:lnTo>
                    <a:lnTo>
                      <a:pt x="286" y="1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89" y="6"/>
                    </a:lnTo>
                    <a:lnTo>
                      <a:pt x="289" y="6"/>
                    </a:lnTo>
                    <a:lnTo>
                      <a:pt x="287" y="6"/>
                    </a:lnTo>
                    <a:lnTo>
                      <a:pt x="287" y="6"/>
                    </a:lnTo>
                    <a:lnTo>
                      <a:pt x="269" y="15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1" y="11"/>
                    </a:lnTo>
                    <a:lnTo>
                      <a:pt x="230" y="6"/>
                    </a:lnTo>
                    <a:lnTo>
                      <a:pt x="217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3" y="2"/>
                    </a:lnTo>
                    <a:lnTo>
                      <a:pt x="182" y="6"/>
                    </a:lnTo>
                    <a:lnTo>
                      <a:pt x="171" y="11"/>
                    </a:lnTo>
                    <a:lnTo>
                      <a:pt x="161" y="18"/>
                    </a:lnTo>
                    <a:lnTo>
                      <a:pt x="154" y="28"/>
                    </a:lnTo>
                    <a:lnTo>
                      <a:pt x="149" y="39"/>
                    </a:lnTo>
                    <a:lnTo>
                      <a:pt x="145" y="50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45" y="74"/>
                    </a:lnTo>
                    <a:lnTo>
                      <a:pt x="145" y="74"/>
                    </a:lnTo>
                    <a:lnTo>
                      <a:pt x="126" y="72"/>
                    </a:lnTo>
                    <a:lnTo>
                      <a:pt x="110" y="68"/>
                    </a:lnTo>
                    <a:lnTo>
                      <a:pt x="93" y="63"/>
                    </a:lnTo>
                    <a:lnTo>
                      <a:pt x="78" y="55"/>
                    </a:lnTo>
                    <a:lnTo>
                      <a:pt x="62" y="48"/>
                    </a:lnTo>
                    <a:lnTo>
                      <a:pt x="49" y="37"/>
                    </a:lnTo>
                    <a:lnTo>
                      <a:pt x="36" y="26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5" y="28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57"/>
                    </a:lnTo>
                    <a:lnTo>
                      <a:pt x="19" y="70"/>
                    </a:lnTo>
                    <a:lnTo>
                      <a:pt x="26" y="81"/>
                    </a:lnTo>
                    <a:lnTo>
                      <a:pt x="36" y="93"/>
                    </a:lnTo>
                    <a:lnTo>
                      <a:pt x="36" y="93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3" y="85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96"/>
                    </a:lnTo>
                    <a:lnTo>
                      <a:pt x="15" y="107"/>
                    </a:lnTo>
                    <a:lnTo>
                      <a:pt x="19" y="115"/>
                    </a:lnTo>
                    <a:lnTo>
                      <a:pt x="24" y="124"/>
                    </a:lnTo>
                    <a:lnTo>
                      <a:pt x="30" y="131"/>
                    </a:lnTo>
                    <a:lnTo>
                      <a:pt x="37" y="137"/>
                    </a:lnTo>
                    <a:lnTo>
                      <a:pt x="47" y="143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45" y="146"/>
                    </a:lnTo>
                    <a:lnTo>
                      <a:pt x="36" y="146"/>
                    </a:lnTo>
                    <a:lnTo>
                      <a:pt x="36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8"/>
                    </a:lnTo>
                    <a:lnTo>
                      <a:pt x="34" y="148"/>
                    </a:lnTo>
                    <a:lnTo>
                      <a:pt x="37" y="155"/>
                    </a:lnTo>
                    <a:lnTo>
                      <a:pt x="41" y="165"/>
                    </a:lnTo>
                    <a:lnTo>
                      <a:pt x="47" y="170"/>
                    </a:lnTo>
                    <a:lnTo>
                      <a:pt x="54" y="178"/>
                    </a:lnTo>
                    <a:lnTo>
                      <a:pt x="62" y="181"/>
                    </a:lnTo>
                    <a:lnTo>
                      <a:pt x="69" y="187"/>
                    </a:lnTo>
                    <a:lnTo>
                      <a:pt x="78" y="189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71" y="200"/>
                    </a:lnTo>
                    <a:lnTo>
                      <a:pt x="54" y="207"/>
                    </a:lnTo>
                    <a:lnTo>
                      <a:pt x="36" y="211"/>
                    </a:lnTo>
                    <a:lnTo>
                      <a:pt x="15" y="213"/>
                    </a:lnTo>
                    <a:lnTo>
                      <a:pt x="15" y="213"/>
                    </a:lnTo>
                    <a:lnTo>
                      <a:pt x="2" y="213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3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23" y="228"/>
                    </a:lnTo>
                    <a:lnTo>
                      <a:pt x="45" y="235"/>
                    </a:lnTo>
                    <a:lnTo>
                      <a:pt x="69" y="241"/>
                    </a:lnTo>
                    <a:lnTo>
                      <a:pt x="95" y="242"/>
                    </a:lnTo>
                    <a:lnTo>
                      <a:pt x="95" y="242"/>
                    </a:lnTo>
                    <a:lnTo>
                      <a:pt x="113" y="241"/>
                    </a:lnTo>
                    <a:lnTo>
                      <a:pt x="132" y="239"/>
                    </a:lnTo>
                    <a:lnTo>
                      <a:pt x="150" y="233"/>
                    </a:lnTo>
                    <a:lnTo>
                      <a:pt x="167" y="228"/>
                    </a:lnTo>
                    <a:lnTo>
                      <a:pt x="182" y="220"/>
                    </a:lnTo>
                    <a:lnTo>
                      <a:pt x="197" y="211"/>
                    </a:lnTo>
                    <a:lnTo>
                      <a:pt x="210" y="200"/>
                    </a:lnTo>
                    <a:lnTo>
                      <a:pt x="221" y="189"/>
                    </a:lnTo>
                    <a:lnTo>
                      <a:pt x="232" y="176"/>
                    </a:lnTo>
                    <a:lnTo>
                      <a:pt x="241" y="161"/>
                    </a:lnTo>
                    <a:lnTo>
                      <a:pt x="248" y="148"/>
                    </a:lnTo>
                    <a:lnTo>
                      <a:pt x="256" y="133"/>
                    </a:lnTo>
                    <a:lnTo>
                      <a:pt x="261" y="117"/>
                    </a:lnTo>
                    <a:lnTo>
                      <a:pt x="265" y="102"/>
                    </a:lnTo>
                    <a:lnTo>
                      <a:pt x="267" y="85"/>
                    </a:lnTo>
                    <a:lnTo>
                      <a:pt x="267" y="70"/>
                    </a:lnTo>
                    <a:lnTo>
                      <a:pt x="267" y="70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84" y="48"/>
                    </a:lnTo>
                    <a:lnTo>
                      <a:pt x="297" y="31"/>
                    </a:lnTo>
                    <a:lnTo>
                      <a:pt x="297" y="31"/>
                    </a:lnTo>
                    <a:lnTo>
                      <a:pt x="297" y="30"/>
                    </a:lnTo>
                    <a:lnTo>
                      <a:pt x="297" y="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Oval 60"/>
              <p:cNvSpPr/>
              <p:nvPr/>
            </p:nvSpPr>
            <p:spPr>
              <a:xfrm>
                <a:off x="6248400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54"/>
            <p:cNvGrpSpPr/>
            <p:nvPr/>
          </p:nvGrpSpPr>
          <p:grpSpPr>
            <a:xfrm>
              <a:off x="3181198" y="5337035"/>
              <a:ext cx="376266" cy="376268"/>
              <a:chOff x="6753105" y="2883551"/>
              <a:chExt cx="309850" cy="309850"/>
            </a:xfrm>
          </p:grpSpPr>
          <p:grpSp>
            <p:nvGrpSpPr>
              <p:cNvPr id="21" name="Group 55"/>
              <p:cNvGrpSpPr/>
              <p:nvPr/>
            </p:nvGrpSpPr>
            <p:grpSpPr>
              <a:xfrm>
                <a:off x="6829287" y="2952750"/>
                <a:ext cx="178890" cy="182544"/>
                <a:chOff x="5237835" y="2144713"/>
                <a:chExt cx="233359" cy="238125"/>
              </a:xfrm>
              <a:solidFill>
                <a:schemeClr val="bg1"/>
              </a:solidFill>
            </p:grpSpPr>
            <p:sp>
              <p:nvSpPr>
                <p:cNvPr id="23" name="Freeform: Shape 57"/>
                <p:cNvSpPr/>
                <p:nvPr/>
              </p:nvSpPr>
              <p:spPr bwMode="auto">
                <a:xfrm>
                  <a:off x="5237835" y="2144713"/>
                  <a:ext cx="155575" cy="238125"/>
                </a:xfrm>
                <a:custGeom>
                  <a:avLst/>
                  <a:gdLst/>
                  <a:ahLst/>
                  <a:cxnLst>
                    <a:cxn ang="0">
                      <a:pos x="141" y="161"/>
                    </a:cxn>
                    <a:cxn ang="0">
                      <a:pos x="132" y="144"/>
                    </a:cxn>
                    <a:cxn ang="0">
                      <a:pos x="135" y="133"/>
                    </a:cxn>
                    <a:cxn ang="0">
                      <a:pos x="154" y="115"/>
                    </a:cxn>
                    <a:cxn ang="0">
                      <a:pos x="173" y="89"/>
                    </a:cxn>
                    <a:cxn ang="0">
                      <a:pos x="174" y="70"/>
                    </a:cxn>
                    <a:cxn ang="0">
                      <a:pos x="169" y="43"/>
                    </a:cxn>
                    <a:cxn ang="0">
                      <a:pos x="147" y="17"/>
                    </a:cxn>
                    <a:cxn ang="0">
                      <a:pos x="121" y="0"/>
                    </a:cxn>
                    <a:cxn ang="0">
                      <a:pos x="84" y="6"/>
                    </a:cxn>
                    <a:cxn ang="0">
                      <a:pos x="45" y="24"/>
                    </a:cxn>
                    <a:cxn ang="0">
                      <a:pos x="26" y="50"/>
                    </a:cxn>
                    <a:cxn ang="0">
                      <a:pos x="21" y="78"/>
                    </a:cxn>
                    <a:cxn ang="0">
                      <a:pos x="30" y="109"/>
                    </a:cxn>
                    <a:cxn ang="0">
                      <a:pos x="58" y="133"/>
                    </a:cxn>
                    <a:cxn ang="0">
                      <a:pos x="86" y="139"/>
                    </a:cxn>
                    <a:cxn ang="0">
                      <a:pos x="95" y="144"/>
                    </a:cxn>
                    <a:cxn ang="0">
                      <a:pos x="95" y="161"/>
                    </a:cxn>
                    <a:cxn ang="0">
                      <a:pos x="106" y="180"/>
                    </a:cxn>
                    <a:cxn ang="0">
                      <a:pos x="50" y="189"/>
                    </a:cxn>
                    <a:cxn ang="0">
                      <a:pos x="32" y="198"/>
                    </a:cxn>
                    <a:cxn ang="0">
                      <a:pos x="8" y="222"/>
                    </a:cxn>
                    <a:cxn ang="0">
                      <a:pos x="0" y="246"/>
                    </a:cxn>
                    <a:cxn ang="0">
                      <a:pos x="13" y="278"/>
                    </a:cxn>
                    <a:cxn ang="0">
                      <a:pos x="48" y="298"/>
                    </a:cxn>
                    <a:cxn ang="0">
                      <a:pos x="86" y="302"/>
                    </a:cxn>
                    <a:cxn ang="0">
                      <a:pos x="148" y="289"/>
                    </a:cxn>
                    <a:cxn ang="0">
                      <a:pos x="182" y="256"/>
                    </a:cxn>
                    <a:cxn ang="0">
                      <a:pos x="189" y="228"/>
                    </a:cxn>
                    <a:cxn ang="0">
                      <a:pos x="182" y="202"/>
                    </a:cxn>
                    <a:cxn ang="0">
                      <a:pos x="156" y="172"/>
                    </a:cxn>
                    <a:cxn ang="0">
                      <a:pos x="104" y="128"/>
                    </a:cxn>
                    <a:cxn ang="0">
                      <a:pos x="74" y="113"/>
                    </a:cxn>
                    <a:cxn ang="0">
                      <a:pos x="58" y="80"/>
                    </a:cxn>
                    <a:cxn ang="0">
                      <a:pos x="56" y="57"/>
                    </a:cxn>
                    <a:cxn ang="0">
                      <a:pos x="63" y="28"/>
                    </a:cxn>
                    <a:cxn ang="0">
                      <a:pos x="76" y="19"/>
                    </a:cxn>
                    <a:cxn ang="0">
                      <a:pos x="91" y="15"/>
                    </a:cxn>
                    <a:cxn ang="0">
                      <a:pos x="121" y="32"/>
                    </a:cxn>
                    <a:cxn ang="0">
                      <a:pos x="137" y="65"/>
                    </a:cxn>
                    <a:cxn ang="0">
                      <a:pos x="141" y="87"/>
                    </a:cxn>
                    <a:cxn ang="0">
                      <a:pos x="135" y="109"/>
                    </a:cxn>
                    <a:cxn ang="0">
                      <a:pos x="126" y="120"/>
                    </a:cxn>
                    <a:cxn ang="0">
                      <a:pos x="104" y="128"/>
                    </a:cxn>
                    <a:cxn ang="0">
                      <a:pos x="104" y="285"/>
                    </a:cxn>
                    <a:cxn ang="0">
                      <a:pos x="63" y="278"/>
                    </a:cxn>
                    <a:cxn ang="0">
                      <a:pos x="41" y="257"/>
                    </a:cxn>
                    <a:cxn ang="0">
                      <a:pos x="36" y="239"/>
                    </a:cxn>
                    <a:cxn ang="0">
                      <a:pos x="43" y="213"/>
                    </a:cxn>
                    <a:cxn ang="0">
                      <a:pos x="69" y="198"/>
                    </a:cxn>
                    <a:cxn ang="0">
                      <a:pos x="95" y="193"/>
                    </a:cxn>
                    <a:cxn ang="0">
                      <a:pos x="119" y="191"/>
                    </a:cxn>
                    <a:cxn ang="0">
                      <a:pos x="152" y="218"/>
                    </a:cxn>
                    <a:cxn ang="0">
                      <a:pos x="161" y="237"/>
                    </a:cxn>
                    <a:cxn ang="0">
                      <a:pos x="161" y="252"/>
                    </a:cxn>
                    <a:cxn ang="0">
                      <a:pos x="148" y="274"/>
                    </a:cxn>
                    <a:cxn ang="0">
                      <a:pos x="117" y="285"/>
                    </a:cxn>
                  </a:cxnLst>
                  <a:rect l="0" t="0" r="r" b="b"/>
                  <a:pathLst>
                    <a:path w="197" h="302">
                      <a:moveTo>
                        <a:pt x="156" y="172"/>
                      </a:moveTo>
                      <a:lnTo>
                        <a:pt x="141" y="161"/>
                      </a:lnTo>
                      <a:lnTo>
                        <a:pt x="141" y="161"/>
                      </a:lnTo>
                      <a:lnTo>
                        <a:pt x="135" y="156"/>
                      </a:lnTo>
                      <a:lnTo>
                        <a:pt x="132" y="150"/>
                      </a:lnTo>
                      <a:lnTo>
                        <a:pt x="132" y="144"/>
                      </a:lnTo>
                      <a:lnTo>
                        <a:pt x="132" y="144"/>
                      </a:lnTo>
                      <a:lnTo>
                        <a:pt x="132" y="139"/>
                      </a:lnTo>
                      <a:lnTo>
                        <a:pt x="135" y="133"/>
                      </a:lnTo>
                      <a:lnTo>
                        <a:pt x="143" y="126"/>
                      </a:lnTo>
                      <a:lnTo>
                        <a:pt x="143" y="126"/>
                      </a:lnTo>
                      <a:lnTo>
                        <a:pt x="154" y="115"/>
                      </a:lnTo>
                      <a:lnTo>
                        <a:pt x="165" y="104"/>
                      </a:lnTo>
                      <a:lnTo>
                        <a:pt x="169" y="96"/>
                      </a:lnTo>
                      <a:lnTo>
                        <a:pt x="173" y="89"/>
                      </a:lnTo>
                      <a:lnTo>
                        <a:pt x="174" y="80"/>
                      </a:lnTo>
                      <a:lnTo>
                        <a:pt x="174" y="70"/>
                      </a:lnTo>
                      <a:lnTo>
                        <a:pt x="174" y="70"/>
                      </a:lnTo>
                      <a:lnTo>
                        <a:pt x="174" y="59"/>
                      </a:lnTo>
                      <a:lnTo>
                        <a:pt x="173" y="50"/>
                      </a:lnTo>
                      <a:lnTo>
                        <a:pt x="169" y="43"/>
                      </a:lnTo>
                      <a:lnTo>
                        <a:pt x="165" y="35"/>
                      </a:lnTo>
                      <a:lnTo>
                        <a:pt x="156" y="24"/>
                      </a:lnTo>
                      <a:lnTo>
                        <a:pt x="147" y="17"/>
                      </a:lnTo>
                      <a:lnTo>
                        <a:pt x="173" y="17"/>
                      </a:lnTo>
                      <a:lnTo>
                        <a:pt x="197" y="0"/>
                      </a:lnTo>
                      <a:lnTo>
                        <a:pt x="121" y="0"/>
                      </a:lnTo>
                      <a:lnTo>
                        <a:pt x="121" y="0"/>
                      </a:lnTo>
                      <a:lnTo>
                        <a:pt x="102" y="2"/>
                      </a:lnTo>
                      <a:lnTo>
                        <a:pt x="84" y="6"/>
                      </a:lnTo>
                      <a:lnTo>
                        <a:pt x="63" y="13"/>
                      </a:lnTo>
                      <a:lnTo>
                        <a:pt x="54" y="19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34" y="35"/>
                      </a:lnTo>
                      <a:lnTo>
                        <a:pt x="26" y="50"/>
                      </a:lnTo>
                      <a:lnTo>
                        <a:pt x="23" y="63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1" y="89"/>
                      </a:lnTo>
                      <a:lnTo>
                        <a:pt x="24" y="100"/>
                      </a:lnTo>
                      <a:lnTo>
                        <a:pt x="30" y="109"/>
                      </a:lnTo>
                      <a:lnTo>
                        <a:pt x="37" y="119"/>
                      </a:lnTo>
                      <a:lnTo>
                        <a:pt x="47" y="128"/>
                      </a:lnTo>
                      <a:lnTo>
                        <a:pt x="58" y="133"/>
                      </a:lnTo>
                      <a:lnTo>
                        <a:pt x="71" y="137"/>
                      </a:lnTo>
                      <a:lnTo>
                        <a:pt x="86" y="139"/>
                      </a:lnTo>
                      <a:lnTo>
                        <a:pt x="86" y="139"/>
                      </a:lnTo>
                      <a:lnTo>
                        <a:pt x="98" y="139"/>
                      </a:lnTo>
                      <a:lnTo>
                        <a:pt x="98" y="139"/>
                      </a:lnTo>
                      <a:lnTo>
                        <a:pt x="95" y="144"/>
                      </a:lnTo>
                      <a:lnTo>
                        <a:pt x="95" y="154"/>
                      </a:lnTo>
                      <a:lnTo>
                        <a:pt x="95" y="154"/>
                      </a:lnTo>
                      <a:lnTo>
                        <a:pt x="95" y="161"/>
                      </a:lnTo>
                      <a:lnTo>
                        <a:pt x="98" y="169"/>
                      </a:lnTo>
                      <a:lnTo>
                        <a:pt x="106" y="180"/>
                      </a:lnTo>
                      <a:lnTo>
                        <a:pt x="106" y="180"/>
                      </a:lnTo>
                      <a:lnTo>
                        <a:pt x="91" y="181"/>
                      </a:lnTo>
                      <a:lnTo>
                        <a:pt x="71" y="183"/>
                      </a:lnTo>
                      <a:lnTo>
                        <a:pt x="50" y="189"/>
                      </a:lnTo>
                      <a:lnTo>
                        <a:pt x="41" y="193"/>
                      </a:lnTo>
                      <a:lnTo>
                        <a:pt x="32" y="198"/>
                      </a:lnTo>
                      <a:lnTo>
                        <a:pt x="32" y="198"/>
                      </a:lnTo>
                      <a:lnTo>
                        <a:pt x="23" y="204"/>
                      </a:lnTo>
                      <a:lnTo>
                        <a:pt x="17" y="209"/>
                      </a:lnTo>
                      <a:lnTo>
                        <a:pt x="8" y="222"/>
                      </a:lnTo>
                      <a:lnTo>
                        <a:pt x="2" y="235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2" y="257"/>
                      </a:lnTo>
                      <a:lnTo>
                        <a:pt x="6" y="267"/>
                      </a:lnTo>
                      <a:lnTo>
                        <a:pt x="13" y="278"/>
                      </a:lnTo>
                      <a:lnTo>
                        <a:pt x="23" y="285"/>
                      </a:lnTo>
                      <a:lnTo>
                        <a:pt x="34" y="293"/>
                      </a:lnTo>
                      <a:lnTo>
                        <a:pt x="48" y="298"/>
                      </a:lnTo>
                      <a:lnTo>
                        <a:pt x="65" y="302"/>
                      </a:lnTo>
                      <a:lnTo>
                        <a:pt x="86" y="302"/>
                      </a:lnTo>
                      <a:lnTo>
                        <a:pt x="86" y="302"/>
                      </a:lnTo>
                      <a:lnTo>
                        <a:pt x="110" y="300"/>
                      </a:lnTo>
                      <a:lnTo>
                        <a:pt x="130" y="296"/>
                      </a:lnTo>
                      <a:lnTo>
                        <a:pt x="148" y="289"/>
                      </a:lnTo>
                      <a:lnTo>
                        <a:pt x="161" y="280"/>
                      </a:lnTo>
                      <a:lnTo>
                        <a:pt x="174" y="268"/>
                      </a:lnTo>
                      <a:lnTo>
                        <a:pt x="182" y="256"/>
                      </a:lnTo>
                      <a:lnTo>
                        <a:pt x="187" y="243"/>
                      </a:lnTo>
                      <a:lnTo>
                        <a:pt x="189" y="228"/>
                      </a:lnTo>
                      <a:lnTo>
                        <a:pt x="189" y="228"/>
                      </a:lnTo>
                      <a:lnTo>
                        <a:pt x="187" y="218"/>
                      </a:lnTo>
                      <a:lnTo>
                        <a:pt x="185" y="209"/>
                      </a:lnTo>
                      <a:lnTo>
                        <a:pt x="182" y="202"/>
                      </a:lnTo>
                      <a:lnTo>
                        <a:pt x="178" y="196"/>
                      </a:lnTo>
                      <a:lnTo>
                        <a:pt x="169" y="183"/>
                      </a:lnTo>
                      <a:lnTo>
                        <a:pt x="156" y="172"/>
                      </a:lnTo>
                      <a:lnTo>
                        <a:pt x="156" y="172"/>
                      </a:lnTo>
                      <a:close/>
                      <a:moveTo>
                        <a:pt x="104" y="128"/>
                      </a:moveTo>
                      <a:lnTo>
                        <a:pt x="104" y="128"/>
                      </a:lnTo>
                      <a:lnTo>
                        <a:pt x="93" y="126"/>
                      </a:lnTo>
                      <a:lnTo>
                        <a:pt x="82" y="120"/>
                      </a:lnTo>
                      <a:lnTo>
                        <a:pt x="74" y="113"/>
                      </a:lnTo>
                      <a:lnTo>
                        <a:pt x="67" y="102"/>
                      </a:lnTo>
                      <a:lnTo>
                        <a:pt x="61" y="91"/>
                      </a:lnTo>
                      <a:lnTo>
                        <a:pt x="58" y="80"/>
                      </a:lnTo>
                      <a:lnTo>
                        <a:pt x="56" y="69"/>
                      </a:lnTo>
                      <a:lnTo>
                        <a:pt x="56" y="57"/>
                      </a:lnTo>
                      <a:lnTo>
                        <a:pt x="56" y="57"/>
                      </a:lnTo>
                      <a:lnTo>
                        <a:pt x="58" y="43"/>
                      </a:lnTo>
                      <a:lnTo>
                        <a:pt x="60" y="35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9" y="22"/>
                      </a:lnTo>
                      <a:lnTo>
                        <a:pt x="76" y="19"/>
                      </a:lnTo>
                      <a:lnTo>
                        <a:pt x="84" y="17"/>
                      </a:lnTo>
                      <a:lnTo>
                        <a:pt x="91" y="15"/>
                      </a:lnTo>
                      <a:lnTo>
                        <a:pt x="91" y="15"/>
                      </a:lnTo>
                      <a:lnTo>
                        <a:pt x="102" y="17"/>
                      </a:lnTo>
                      <a:lnTo>
                        <a:pt x="113" y="22"/>
                      </a:lnTo>
                      <a:lnTo>
                        <a:pt x="121" y="32"/>
                      </a:lnTo>
                      <a:lnTo>
                        <a:pt x="128" y="41"/>
                      </a:lnTo>
                      <a:lnTo>
                        <a:pt x="134" y="52"/>
                      </a:lnTo>
                      <a:lnTo>
                        <a:pt x="137" y="65"/>
                      </a:lnTo>
                      <a:lnTo>
                        <a:pt x="139" y="76"/>
                      </a:lnTo>
                      <a:lnTo>
                        <a:pt x="141" y="87"/>
                      </a:lnTo>
                      <a:lnTo>
                        <a:pt x="141" y="87"/>
                      </a:lnTo>
                      <a:lnTo>
                        <a:pt x="141" y="94"/>
                      </a:lnTo>
                      <a:lnTo>
                        <a:pt x="139" y="102"/>
                      </a:lnTo>
                      <a:lnTo>
                        <a:pt x="135" y="109"/>
                      </a:lnTo>
                      <a:lnTo>
                        <a:pt x="130" y="117"/>
                      </a:lnTo>
                      <a:lnTo>
                        <a:pt x="130" y="117"/>
                      </a:lnTo>
                      <a:lnTo>
                        <a:pt x="126" y="120"/>
                      </a:lnTo>
                      <a:lnTo>
                        <a:pt x="119" y="124"/>
                      </a:lnTo>
                      <a:lnTo>
                        <a:pt x="111" y="128"/>
                      </a:lnTo>
                      <a:lnTo>
                        <a:pt x="104" y="128"/>
                      </a:lnTo>
                      <a:lnTo>
                        <a:pt x="104" y="128"/>
                      </a:lnTo>
                      <a:close/>
                      <a:moveTo>
                        <a:pt x="104" y="285"/>
                      </a:moveTo>
                      <a:lnTo>
                        <a:pt x="104" y="285"/>
                      </a:lnTo>
                      <a:lnTo>
                        <a:pt x="89" y="285"/>
                      </a:lnTo>
                      <a:lnTo>
                        <a:pt x="76" y="283"/>
                      </a:lnTo>
                      <a:lnTo>
                        <a:pt x="63" y="278"/>
                      </a:lnTo>
                      <a:lnTo>
                        <a:pt x="54" y="272"/>
                      </a:lnTo>
                      <a:lnTo>
                        <a:pt x="47" y="265"/>
                      </a:lnTo>
                      <a:lnTo>
                        <a:pt x="41" y="257"/>
                      </a:lnTo>
                      <a:lnTo>
                        <a:pt x="37" y="248"/>
                      </a:lnTo>
                      <a:lnTo>
                        <a:pt x="36" y="239"/>
                      </a:lnTo>
                      <a:lnTo>
                        <a:pt x="36" y="239"/>
                      </a:lnTo>
                      <a:lnTo>
                        <a:pt x="37" y="228"/>
                      </a:lnTo>
                      <a:lnTo>
                        <a:pt x="39" y="220"/>
                      </a:lnTo>
                      <a:lnTo>
                        <a:pt x="43" y="213"/>
                      </a:lnTo>
                      <a:lnTo>
                        <a:pt x="48" y="209"/>
                      </a:lnTo>
                      <a:lnTo>
                        <a:pt x="60" y="202"/>
                      </a:lnTo>
                      <a:lnTo>
                        <a:pt x="69" y="198"/>
                      </a:lnTo>
                      <a:lnTo>
                        <a:pt x="69" y="198"/>
                      </a:lnTo>
                      <a:lnTo>
                        <a:pt x="82" y="194"/>
                      </a:lnTo>
                      <a:lnTo>
                        <a:pt x="95" y="193"/>
                      </a:lnTo>
                      <a:lnTo>
                        <a:pt x="110" y="191"/>
                      </a:lnTo>
                      <a:lnTo>
                        <a:pt x="110" y="191"/>
                      </a:lnTo>
                      <a:lnTo>
                        <a:pt x="119" y="191"/>
                      </a:lnTo>
                      <a:lnTo>
                        <a:pt x="119" y="191"/>
                      </a:lnTo>
                      <a:lnTo>
                        <a:pt x="139" y="206"/>
                      </a:lnTo>
                      <a:lnTo>
                        <a:pt x="152" y="218"/>
                      </a:lnTo>
                      <a:lnTo>
                        <a:pt x="156" y="224"/>
                      </a:lnTo>
                      <a:lnTo>
                        <a:pt x="160" y="230"/>
                      </a:lnTo>
                      <a:lnTo>
                        <a:pt x="161" y="237"/>
                      </a:lnTo>
                      <a:lnTo>
                        <a:pt x="161" y="243"/>
                      </a:lnTo>
                      <a:lnTo>
                        <a:pt x="161" y="243"/>
                      </a:lnTo>
                      <a:lnTo>
                        <a:pt x="161" y="252"/>
                      </a:lnTo>
                      <a:lnTo>
                        <a:pt x="158" y="261"/>
                      </a:lnTo>
                      <a:lnTo>
                        <a:pt x="154" y="268"/>
                      </a:lnTo>
                      <a:lnTo>
                        <a:pt x="148" y="274"/>
                      </a:lnTo>
                      <a:lnTo>
                        <a:pt x="139" y="280"/>
                      </a:lnTo>
                      <a:lnTo>
                        <a:pt x="130" y="283"/>
                      </a:lnTo>
                      <a:lnTo>
                        <a:pt x="117" y="285"/>
                      </a:lnTo>
                      <a:lnTo>
                        <a:pt x="104" y="285"/>
                      </a:lnTo>
                      <a:lnTo>
                        <a:pt x="104" y="2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Freeform: Shape 58"/>
                <p:cNvSpPr/>
                <p:nvPr/>
              </p:nvSpPr>
              <p:spPr bwMode="auto">
                <a:xfrm>
                  <a:off x="5393406" y="2212975"/>
                  <a:ext cx="77788" cy="79375"/>
                </a:xfrm>
                <a:custGeom>
                  <a:avLst/>
                  <a:gdLst/>
                  <a:ahLst/>
                  <a:cxnLst>
                    <a:cxn ang="0">
                      <a:pos x="57" y="41"/>
                    </a:cxn>
                    <a:cxn ang="0">
                      <a:pos x="57" y="0"/>
                    </a:cxn>
                    <a:cxn ang="0">
                      <a:pos x="38" y="0"/>
                    </a:cxn>
                    <a:cxn ang="0">
                      <a:pos x="38" y="41"/>
                    </a:cxn>
                    <a:cxn ang="0">
                      <a:pos x="0" y="41"/>
                    </a:cxn>
                    <a:cxn ang="0">
                      <a:pos x="0" y="59"/>
                    </a:cxn>
                    <a:cxn ang="0">
                      <a:pos x="38" y="59"/>
                    </a:cxn>
                    <a:cxn ang="0">
                      <a:pos x="38" y="100"/>
                    </a:cxn>
                    <a:cxn ang="0">
                      <a:pos x="57" y="100"/>
                    </a:cxn>
                    <a:cxn ang="0">
                      <a:pos x="57" y="59"/>
                    </a:cxn>
                    <a:cxn ang="0">
                      <a:pos x="98" y="59"/>
                    </a:cxn>
                    <a:cxn ang="0">
                      <a:pos x="98" y="41"/>
                    </a:cxn>
                    <a:cxn ang="0">
                      <a:pos x="57" y="41"/>
                    </a:cxn>
                  </a:cxnLst>
                  <a:rect l="0" t="0" r="r" b="b"/>
                  <a:pathLst>
                    <a:path w="98" h="100">
                      <a:moveTo>
                        <a:pt x="57" y="41"/>
                      </a:move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38" y="41"/>
                      </a:lnTo>
                      <a:lnTo>
                        <a:pt x="0" y="41"/>
                      </a:lnTo>
                      <a:lnTo>
                        <a:pt x="0" y="59"/>
                      </a:lnTo>
                      <a:lnTo>
                        <a:pt x="38" y="59"/>
                      </a:lnTo>
                      <a:lnTo>
                        <a:pt x="38" y="100"/>
                      </a:lnTo>
                      <a:lnTo>
                        <a:pt x="57" y="100"/>
                      </a:lnTo>
                      <a:lnTo>
                        <a:pt x="57" y="59"/>
                      </a:lnTo>
                      <a:lnTo>
                        <a:pt x="98" y="59"/>
                      </a:lnTo>
                      <a:lnTo>
                        <a:pt x="98" y="41"/>
                      </a:lnTo>
                      <a:lnTo>
                        <a:pt x="57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2" name="Oval 56"/>
              <p:cNvSpPr/>
              <p:nvPr/>
            </p:nvSpPr>
            <p:spPr>
              <a:xfrm>
                <a:off x="6753105" y="2883551"/>
                <a:ext cx="309850" cy="30985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9" name="Oval 33"/>
            <p:cNvSpPr/>
            <p:nvPr/>
          </p:nvSpPr>
          <p:spPr>
            <a:xfrm>
              <a:off x="6047855" y="1162152"/>
              <a:ext cx="2434158" cy="2427594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Oval 49"/>
            <p:cNvSpPr/>
            <p:nvPr/>
          </p:nvSpPr>
          <p:spPr>
            <a:xfrm>
              <a:off x="3625838" y="3648068"/>
              <a:ext cx="2434158" cy="2427594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25ffc58-70a9-4b96-8137-bbc1c7db2597"/>
          <p:cNvGrpSpPr>
            <a:grpSpLocks noChangeAspect="1"/>
          </p:cNvGrpSpPr>
          <p:nvPr/>
        </p:nvGrpSpPr>
        <p:grpSpPr>
          <a:xfrm>
            <a:off x="732726" y="1124348"/>
            <a:ext cx="10727235" cy="4987912"/>
            <a:chOff x="732726" y="1124348"/>
            <a:chExt cx="10727235" cy="4987912"/>
          </a:xfrm>
        </p:grpSpPr>
        <p:sp>
          <p:nvSpPr>
            <p:cNvPr id="3" name="Rectangle 4"/>
            <p:cNvSpPr/>
            <p:nvPr/>
          </p:nvSpPr>
          <p:spPr>
            <a:xfrm>
              <a:off x="735959" y="1124348"/>
              <a:ext cx="2628292" cy="1944613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Rectangle 19"/>
            <p:cNvSpPr/>
            <p:nvPr/>
          </p:nvSpPr>
          <p:spPr>
            <a:xfrm>
              <a:off x="3467711" y="1124352"/>
              <a:ext cx="2628292" cy="1944613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 5"/>
            <p:cNvSpPr/>
            <p:nvPr/>
          </p:nvSpPr>
          <p:spPr>
            <a:xfrm>
              <a:off x="732726" y="3068960"/>
              <a:ext cx="2631529" cy="4320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/>
            </a:bodyPr>
            <a:lstStyle/>
            <a:p>
              <a:pPr algn="ctr"/>
              <a:r>
                <a:rPr lang="zh-CN" altLang="en-US" sz="1200" b="1"/>
                <a:t>标题文本预设</a:t>
              </a:r>
            </a:p>
          </p:txBody>
        </p:sp>
        <p:sp>
          <p:nvSpPr>
            <p:cNvPr id="6" name="Rectangle 6"/>
            <p:cNvSpPr/>
            <p:nvPr/>
          </p:nvSpPr>
          <p:spPr>
            <a:xfrm>
              <a:off x="3464482" y="3068960"/>
              <a:ext cx="2631529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/>
            </a:bodyPr>
            <a:lstStyle/>
            <a:p>
              <a:pPr algn="ctr"/>
              <a:r>
                <a:rPr lang="zh-CN" altLang="en-US" sz="1200" b="1"/>
                <a:t>标题文本预设</a:t>
              </a:r>
            </a:p>
          </p:txBody>
        </p:sp>
        <p:sp>
          <p:nvSpPr>
            <p:cNvPr id="7" name="Rectangle 20"/>
            <p:cNvSpPr/>
            <p:nvPr/>
          </p:nvSpPr>
          <p:spPr>
            <a:xfrm>
              <a:off x="735959" y="3735600"/>
              <a:ext cx="2628292" cy="1944613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21"/>
            <p:cNvSpPr/>
            <p:nvPr/>
          </p:nvSpPr>
          <p:spPr>
            <a:xfrm>
              <a:off x="3467711" y="3735604"/>
              <a:ext cx="2628292" cy="1944613"/>
            </a:xfrm>
            <a:prstGeom prst="rect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9"/>
            <p:cNvSpPr/>
            <p:nvPr/>
          </p:nvSpPr>
          <p:spPr>
            <a:xfrm>
              <a:off x="732726" y="5680212"/>
              <a:ext cx="2631529" cy="4320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/>
            </a:bodyPr>
            <a:lstStyle/>
            <a:p>
              <a:pPr algn="ctr"/>
              <a:r>
                <a:rPr lang="zh-CN" altLang="en-US" sz="1200" b="1"/>
                <a:t>标题文本预设</a:t>
              </a: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3464482" y="5680212"/>
              <a:ext cx="2631529" cy="4320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/>
            </a:bodyPr>
            <a:lstStyle/>
            <a:p>
              <a:pPr algn="ctr"/>
              <a:r>
                <a:rPr lang="zh-CN" altLang="en-US" sz="1200" b="1"/>
                <a:t>标题文本预设</a:t>
              </a:r>
            </a:p>
          </p:txBody>
        </p:sp>
        <p:sp>
          <p:nvSpPr>
            <p:cNvPr id="11" name="Rectangle: Top Corners Rounded 11"/>
            <p:cNvSpPr/>
            <p:nvPr/>
          </p:nvSpPr>
          <p:spPr>
            <a:xfrm rot="10800000" flipH="1">
              <a:off x="7109127" y="1483901"/>
              <a:ext cx="62823" cy="75913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6447353" y="1475306"/>
              <a:ext cx="625831" cy="738674"/>
            </a:xfrm>
            <a:prstGeom prst="rect">
              <a:avLst/>
            </a:prstGeom>
            <a:noFill/>
          </p:spPr>
          <p:txBody>
            <a:bodyPr wrap="none" lIns="182889" tIns="91445" rIns="182889" bIns="91445">
              <a:normAutofit/>
            </a:bodyPr>
            <a:lstStyle/>
            <a:p>
              <a:pPr algn="r"/>
              <a:r>
                <a:rPr lang="id-ID" sz="3600" b="1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3" name="Rectangle: Top Corners Rounded 13"/>
            <p:cNvSpPr/>
            <p:nvPr/>
          </p:nvSpPr>
          <p:spPr>
            <a:xfrm rot="10800000" flipH="1">
              <a:off x="7109127" y="2656993"/>
              <a:ext cx="62823" cy="75913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Rectangle: Top Corners Rounded 14"/>
            <p:cNvSpPr/>
            <p:nvPr/>
          </p:nvSpPr>
          <p:spPr>
            <a:xfrm rot="10800000" flipH="1">
              <a:off x="7109129" y="3830085"/>
              <a:ext cx="62823" cy="75913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Rectangle: Top Corners Rounded 15"/>
            <p:cNvSpPr/>
            <p:nvPr/>
          </p:nvSpPr>
          <p:spPr>
            <a:xfrm rot="10800000" flipH="1">
              <a:off x="7109129" y="5003177"/>
              <a:ext cx="62823" cy="75913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6438665" y="2648398"/>
              <a:ext cx="625831" cy="738674"/>
            </a:xfrm>
            <a:prstGeom prst="rect">
              <a:avLst/>
            </a:prstGeom>
            <a:noFill/>
          </p:spPr>
          <p:txBody>
            <a:bodyPr wrap="none" lIns="182889" tIns="91445" rIns="182889" bIns="91445">
              <a:normAutofit/>
            </a:bodyPr>
            <a:lstStyle/>
            <a:p>
              <a:pPr algn="r"/>
              <a:r>
                <a:rPr lang="id-ID" sz="36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6434593" y="3821490"/>
              <a:ext cx="625831" cy="738674"/>
            </a:xfrm>
            <a:prstGeom prst="rect">
              <a:avLst/>
            </a:prstGeom>
            <a:noFill/>
          </p:spPr>
          <p:txBody>
            <a:bodyPr wrap="none" lIns="182889" tIns="91445" rIns="182889" bIns="91445">
              <a:normAutofit/>
            </a:bodyPr>
            <a:lstStyle/>
            <a:p>
              <a:pPr algn="r"/>
              <a:r>
                <a:rPr lang="id-ID" sz="3600" b="1">
                  <a:solidFill>
                    <a:schemeClr val="accent3"/>
                  </a:solidFill>
                </a:rPr>
                <a:t>3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6447353" y="4994582"/>
              <a:ext cx="625831" cy="738674"/>
            </a:xfrm>
            <a:prstGeom prst="rect">
              <a:avLst/>
            </a:prstGeom>
            <a:noFill/>
          </p:spPr>
          <p:txBody>
            <a:bodyPr wrap="none" lIns="182889" tIns="91445" rIns="182889" bIns="91445">
              <a:normAutofit/>
            </a:bodyPr>
            <a:lstStyle/>
            <a:p>
              <a:pPr algn="r"/>
              <a:r>
                <a:rPr lang="id-ID" sz="3600" b="1">
                  <a:solidFill>
                    <a:schemeClr val="accent4"/>
                  </a:solidFill>
                </a:rPr>
                <a:t>4</a:t>
              </a:r>
            </a:p>
          </p:txBody>
        </p:sp>
        <p:sp>
          <p:nvSpPr>
            <p:cNvPr id="19" name="Rectangle 23"/>
            <p:cNvSpPr/>
            <p:nvPr/>
          </p:nvSpPr>
          <p:spPr>
            <a:xfrm>
              <a:off x="7207884" y="1348591"/>
              <a:ext cx="4252077" cy="377026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sz="14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20" name="Rectangle 28"/>
            <p:cNvSpPr/>
            <p:nvPr/>
          </p:nvSpPr>
          <p:spPr>
            <a:xfrm>
              <a:off x="7207884" y="1725617"/>
              <a:ext cx="4252077" cy="61509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21" name="Rectangle 30"/>
            <p:cNvSpPr/>
            <p:nvPr/>
          </p:nvSpPr>
          <p:spPr>
            <a:xfrm>
              <a:off x="7207884" y="2521685"/>
              <a:ext cx="4252077" cy="377026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sz="140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22" name="Rectangle 31"/>
            <p:cNvSpPr/>
            <p:nvPr/>
          </p:nvSpPr>
          <p:spPr>
            <a:xfrm>
              <a:off x="7207884" y="2898711"/>
              <a:ext cx="4252077" cy="61509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23" name="Rectangle 33"/>
            <p:cNvSpPr/>
            <p:nvPr/>
          </p:nvSpPr>
          <p:spPr>
            <a:xfrm>
              <a:off x="7207884" y="3694777"/>
              <a:ext cx="4252077" cy="377026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sz="1400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24" name="Rectangle 34"/>
            <p:cNvSpPr/>
            <p:nvPr/>
          </p:nvSpPr>
          <p:spPr>
            <a:xfrm>
              <a:off x="7207884" y="4071803"/>
              <a:ext cx="4252077" cy="61509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  <p:sp>
          <p:nvSpPr>
            <p:cNvPr id="25" name="Rectangle 36"/>
            <p:cNvSpPr/>
            <p:nvPr/>
          </p:nvSpPr>
          <p:spPr>
            <a:xfrm>
              <a:off x="7207884" y="4867869"/>
              <a:ext cx="4252077" cy="377026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sz="1400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sp>
          <p:nvSpPr>
            <p:cNvPr id="26" name="Rectangle 37"/>
            <p:cNvSpPr/>
            <p:nvPr/>
          </p:nvSpPr>
          <p:spPr>
            <a:xfrm>
              <a:off x="7207884" y="5244895"/>
              <a:ext cx="4252077" cy="61509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此部分内容作为文字排版占位显示（建议使用主题字体）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98e766-7eb8-4e03-ac90-6863f181a328"/>
          <p:cNvGrpSpPr>
            <a:grpSpLocks noChangeAspect="1"/>
          </p:cNvGrpSpPr>
          <p:nvPr/>
        </p:nvGrpSpPr>
        <p:grpSpPr>
          <a:xfrm>
            <a:off x="2211522" y="1625052"/>
            <a:ext cx="7768957" cy="3941274"/>
            <a:chOff x="2211528" y="1625058"/>
            <a:chExt cx="7768945" cy="3941268"/>
          </a:xfrm>
        </p:grpSpPr>
        <p:sp>
          <p:nvSpPr>
            <p:cNvPr id="3" name="Oval 5"/>
            <p:cNvSpPr/>
            <p:nvPr/>
          </p:nvSpPr>
          <p:spPr>
            <a:xfrm>
              <a:off x="7748223" y="2752462"/>
              <a:ext cx="1698722" cy="1698157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Oval 7"/>
            <p:cNvSpPr/>
            <p:nvPr/>
          </p:nvSpPr>
          <p:spPr>
            <a:xfrm>
              <a:off x="5259232" y="2754131"/>
              <a:ext cx="1698722" cy="1698157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6"/>
            <p:cNvSpPr/>
            <p:nvPr/>
          </p:nvSpPr>
          <p:spPr>
            <a:xfrm>
              <a:off x="2776754" y="2754131"/>
              <a:ext cx="1698722" cy="1698157"/>
            </a:xfrm>
            <a:prstGeom prst="ellipse">
              <a:avLst/>
            </a:prstGeom>
            <a:blipFill>
              <a:blip r:embed="rId2">
                <a:alphaModFix amt="77000"/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23"/>
            <p:cNvSpPr/>
            <p:nvPr/>
          </p:nvSpPr>
          <p:spPr>
            <a:xfrm>
              <a:off x="2775368" y="2752462"/>
              <a:ext cx="1701495" cy="1701495"/>
            </a:xfrm>
            <a:prstGeom prst="ellipse">
              <a:avLst/>
            </a:prstGeom>
            <a:noFill/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1"/>
            <p:cNvSpPr/>
            <p:nvPr/>
          </p:nvSpPr>
          <p:spPr bwMode="auto">
            <a:xfrm>
              <a:off x="4685897" y="3575492"/>
              <a:ext cx="2819969" cy="1409985"/>
            </a:xfrm>
            <a:custGeom>
              <a:avLst/>
              <a:gdLst>
                <a:gd name="T0" fmla="*/ 1444 w 3068"/>
                <a:gd name="T1" fmla="*/ 1153 h 1534"/>
                <a:gd name="T2" fmla="*/ 1300 w 3068"/>
                <a:gd name="T3" fmla="*/ 1134 h 1534"/>
                <a:gd name="T4" fmla="*/ 1163 w 3068"/>
                <a:gd name="T5" fmla="*/ 1097 h 1534"/>
                <a:gd name="T6" fmla="*/ 1032 w 3068"/>
                <a:gd name="T7" fmla="*/ 1044 h 1534"/>
                <a:gd name="T8" fmla="*/ 910 w 3068"/>
                <a:gd name="T9" fmla="*/ 975 h 1534"/>
                <a:gd name="T10" fmla="*/ 797 w 3068"/>
                <a:gd name="T11" fmla="*/ 893 h 1534"/>
                <a:gd name="T12" fmla="*/ 696 w 3068"/>
                <a:gd name="T13" fmla="*/ 798 h 1534"/>
                <a:gd name="T14" fmla="*/ 606 w 3068"/>
                <a:gd name="T15" fmla="*/ 693 h 1534"/>
                <a:gd name="T16" fmla="*/ 530 w 3068"/>
                <a:gd name="T17" fmla="*/ 576 h 1534"/>
                <a:gd name="T18" fmla="*/ 467 w 3068"/>
                <a:gd name="T19" fmla="*/ 451 h 1534"/>
                <a:gd name="T20" fmla="*/ 420 w 3068"/>
                <a:gd name="T21" fmla="*/ 317 h 1534"/>
                <a:gd name="T22" fmla="*/ 390 w 3068"/>
                <a:gd name="T23" fmla="*/ 176 h 1534"/>
                <a:gd name="T24" fmla="*/ 376 w 3068"/>
                <a:gd name="T25" fmla="*/ 30 h 1534"/>
                <a:gd name="T26" fmla="*/ 1 w 3068"/>
                <a:gd name="T27" fmla="*/ 79 h 1534"/>
                <a:gd name="T28" fmla="*/ 23 w 3068"/>
                <a:gd name="T29" fmla="*/ 272 h 1534"/>
                <a:gd name="T30" fmla="*/ 68 w 3068"/>
                <a:gd name="T31" fmla="*/ 456 h 1534"/>
                <a:gd name="T32" fmla="*/ 135 w 3068"/>
                <a:gd name="T33" fmla="*/ 631 h 1534"/>
                <a:gd name="T34" fmla="*/ 222 w 3068"/>
                <a:gd name="T35" fmla="*/ 795 h 1534"/>
                <a:gd name="T36" fmla="*/ 327 w 3068"/>
                <a:gd name="T37" fmla="*/ 947 h 1534"/>
                <a:gd name="T38" fmla="*/ 449 w 3068"/>
                <a:gd name="T39" fmla="*/ 1085 h 1534"/>
                <a:gd name="T40" fmla="*/ 586 w 3068"/>
                <a:gd name="T41" fmla="*/ 1207 h 1534"/>
                <a:gd name="T42" fmla="*/ 738 w 3068"/>
                <a:gd name="T43" fmla="*/ 1312 h 1534"/>
                <a:gd name="T44" fmla="*/ 902 w 3068"/>
                <a:gd name="T45" fmla="*/ 1399 h 1534"/>
                <a:gd name="T46" fmla="*/ 1078 w 3068"/>
                <a:gd name="T47" fmla="*/ 1465 h 1534"/>
                <a:gd name="T48" fmla="*/ 1262 w 3068"/>
                <a:gd name="T49" fmla="*/ 1511 h 1534"/>
                <a:gd name="T50" fmla="*/ 1455 w 3068"/>
                <a:gd name="T51" fmla="*/ 1532 h 1534"/>
                <a:gd name="T52" fmla="*/ 1613 w 3068"/>
                <a:gd name="T53" fmla="*/ 1532 h 1534"/>
                <a:gd name="T54" fmla="*/ 1805 w 3068"/>
                <a:gd name="T55" fmla="*/ 1511 h 1534"/>
                <a:gd name="T56" fmla="*/ 1990 w 3068"/>
                <a:gd name="T57" fmla="*/ 1465 h 1534"/>
                <a:gd name="T58" fmla="*/ 2165 w 3068"/>
                <a:gd name="T59" fmla="*/ 1399 h 1534"/>
                <a:gd name="T60" fmla="*/ 2329 w 3068"/>
                <a:gd name="T61" fmla="*/ 1312 h 1534"/>
                <a:gd name="T62" fmla="*/ 2481 w 3068"/>
                <a:gd name="T63" fmla="*/ 1207 h 1534"/>
                <a:gd name="T64" fmla="*/ 2618 w 3068"/>
                <a:gd name="T65" fmla="*/ 1085 h 1534"/>
                <a:gd name="T66" fmla="*/ 2741 w 3068"/>
                <a:gd name="T67" fmla="*/ 947 h 1534"/>
                <a:gd name="T68" fmla="*/ 2845 w 3068"/>
                <a:gd name="T69" fmla="*/ 795 h 1534"/>
                <a:gd name="T70" fmla="*/ 2933 w 3068"/>
                <a:gd name="T71" fmla="*/ 631 h 1534"/>
                <a:gd name="T72" fmla="*/ 2999 w 3068"/>
                <a:gd name="T73" fmla="*/ 456 h 1534"/>
                <a:gd name="T74" fmla="*/ 3043 w 3068"/>
                <a:gd name="T75" fmla="*/ 272 h 1534"/>
                <a:gd name="T76" fmla="*/ 3066 w 3068"/>
                <a:gd name="T77" fmla="*/ 79 h 1534"/>
                <a:gd name="T78" fmla="*/ 2691 w 3068"/>
                <a:gd name="T79" fmla="*/ 30 h 1534"/>
                <a:gd name="T80" fmla="*/ 2678 w 3068"/>
                <a:gd name="T81" fmla="*/ 176 h 1534"/>
                <a:gd name="T82" fmla="*/ 2647 w 3068"/>
                <a:gd name="T83" fmla="*/ 317 h 1534"/>
                <a:gd name="T84" fmla="*/ 2600 w 3068"/>
                <a:gd name="T85" fmla="*/ 451 h 1534"/>
                <a:gd name="T86" fmla="*/ 2537 w 3068"/>
                <a:gd name="T87" fmla="*/ 576 h 1534"/>
                <a:gd name="T88" fmla="*/ 2461 w 3068"/>
                <a:gd name="T89" fmla="*/ 693 h 1534"/>
                <a:gd name="T90" fmla="*/ 2372 w 3068"/>
                <a:gd name="T91" fmla="*/ 798 h 1534"/>
                <a:gd name="T92" fmla="*/ 2270 w 3068"/>
                <a:gd name="T93" fmla="*/ 893 h 1534"/>
                <a:gd name="T94" fmla="*/ 2158 w 3068"/>
                <a:gd name="T95" fmla="*/ 975 h 1534"/>
                <a:gd name="T96" fmla="*/ 2035 w 3068"/>
                <a:gd name="T97" fmla="*/ 1044 h 1534"/>
                <a:gd name="T98" fmla="*/ 1905 w 3068"/>
                <a:gd name="T99" fmla="*/ 1097 h 1534"/>
                <a:gd name="T100" fmla="*/ 1766 w 3068"/>
                <a:gd name="T101" fmla="*/ 1134 h 1534"/>
                <a:gd name="T102" fmla="*/ 1622 w 3068"/>
                <a:gd name="T103" fmla="*/ 1153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8" h="1534">
                  <a:moveTo>
                    <a:pt x="1534" y="1158"/>
                  </a:moveTo>
                  <a:lnTo>
                    <a:pt x="1534" y="1158"/>
                  </a:lnTo>
                  <a:lnTo>
                    <a:pt x="1504" y="1157"/>
                  </a:lnTo>
                  <a:lnTo>
                    <a:pt x="1474" y="1156"/>
                  </a:lnTo>
                  <a:lnTo>
                    <a:pt x="1444" y="1153"/>
                  </a:lnTo>
                  <a:lnTo>
                    <a:pt x="1416" y="1151"/>
                  </a:lnTo>
                  <a:lnTo>
                    <a:pt x="1386" y="1148"/>
                  </a:lnTo>
                  <a:lnTo>
                    <a:pt x="1357" y="1144"/>
                  </a:lnTo>
                  <a:lnTo>
                    <a:pt x="1329" y="1140"/>
                  </a:lnTo>
                  <a:lnTo>
                    <a:pt x="1300" y="1134"/>
                  </a:lnTo>
                  <a:lnTo>
                    <a:pt x="1273" y="1128"/>
                  </a:lnTo>
                  <a:lnTo>
                    <a:pt x="1244" y="1120"/>
                  </a:lnTo>
                  <a:lnTo>
                    <a:pt x="1217" y="1113"/>
                  </a:lnTo>
                  <a:lnTo>
                    <a:pt x="1190" y="1105"/>
                  </a:lnTo>
                  <a:lnTo>
                    <a:pt x="1163" y="1097"/>
                  </a:lnTo>
                  <a:lnTo>
                    <a:pt x="1135" y="1087"/>
                  </a:lnTo>
                  <a:lnTo>
                    <a:pt x="1110" y="1077"/>
                  </a:lnTo>
                  <a:lnTo>
                    <a:pt x="1083" y="1066"/>
                  </a:lnTo>
                  <a:lnTo>
                    <a:pt x="1057" y="1055"/>
                  </a:lnTo>
                  <a:lnTo>
                    <a:pt x="1032" y="1044"/>
                  </a:lnTo>
                  <a:lnTo>
                    <a:pt x="1006" y="1031"/>
                  </a:lnTo>
                  <a:lnTo>
                    <a:pt x="982" y="1018"/>
                  </a:lnTo>
                  <a:lnTo>
                    <a:pt x="957" y="1004"/>
                  </a:lnTo>
                  <a:lnTo>
                    <a:pt x="934" y="989"/>
                  </a:lnTo>
                  <a:lnTo>
                    <a:pt x="910" y="975"/>
                  </a:lnTo>
                  <a:lnTo>
                    <a:pt x="887" y="959"/>
                  </a:lnTo>
                  <a:lnTo>
                    <a:pt x="863" y="943"/>
                  </a:lnTo>
                  <a:lnTo>
                    <a:pt x="841" y="927"/>
                  </a:lnTo>
                  <a:lnTo>
                    <a:pt x="819" y="910"/>
                  </a:lnTo>
                  <a:lnTo>
                    <a:pt x="797" y="893"/>
                  </a:lnTo>
                  <a:lnTo>
                    <a:pt x="776" y="875"/>
                  </a:lnTo>
                  <a:lnTo>
                    <a:pt x="756" y="857"/>
                  </a:lnTo>
                  <a:lnTo>
                    <a:pt x="735" y="838"/>
                  </a:lnTo>
                  <a:lnTo>
                    <a:pt x="715" y="819"/>
                  </a:lnTo>
                  <a:lnTo>
                    <a:pt x="696" y="798"/>
                  </a:lnTo>
                  <a:lnTo>
                    <a:pt x="677" y="778"/>
                  </a:lnTo>
                  <a:lnTo>
                    <a:pt x="659" y="757"/>
                  </a:lnTo>
                  <a:lnTo>
                    <a:pt x="641" y="737"/>
                  </a:lnTo>
                  <a:lnTo>
                    <a:pt x="623" y="714"/>
                  </a:lnTo>
                  <a:lnTo>
                    <a:pt x="606" y="693"/>
                  </a:lnTo>
                  <a:lnTo>
                    <a:pt x="589" y="669"/>
                  </a:lnTo>
                  <a:lnTo>
                    <a:pt x="574" y="647"/>
                  </a:lnTo>
                  <a:lnTo>
                    <a:pt x="558" y="624"/>
                  </a:lnTo>
                  <a:lnTo>
                    <a:pt x="544" y="600"/>
                  </a:lnTo>
                  <a:lnTo>
                    <a:pt x="530" y="576"/>
                  </a:lnTo>
                  <a:lnTo>
                    <a:pt x="516" y="551"/>
                  </a:lnTo>
                  <a:lnTo>
                    <a:pt x="503" y="527"/>
                  </a:lnTo>
                  <a:lnTo>
                    <a:pt x="490" y="502"/>
                  </a:lnTo>
                  <a:lnTo>
                    <a:pt x="479" y="477"/>
                  </a:lnTo>
                  <a:lnTo>
                    <a:pt x="467" y="451"/>
                  </a:lnTo>
                  <a:lnTo>
                    <a:pt x="456" y="424"/>
                  </a:lnTo>
                  <a:lnTo>
                    <a:pt x="447" y="398"/>
                  </a:lnTo>
                  <a:lnTo>
                    <a:pt x="437" y="371"/>
                  </a:lnTo>
                  <a:lnTo>
                    <a:pt x="428" y="344"/>
                  </a:lnTo>
                  <a:lnTo>
                    <a:pt x="420" y="317"/>
                  </a:lnTo>
                  <a:lnTo>
                    <a:pt x="412" y="289"/>
                  </a:lnTo>
                  <a:lnTo>
                    <a:pt x="406" y="261"/>
                  </a:lnTo>
                  <a:lnTo>
                    <a:pt x="400" y="233"/>
                  </a:lnTo>
                  <a:lnTo>
                    <a:pt x="394" y="205"/>
                  </a:lnTo>
                  <a:lnTo>
                    <a:pt x="390" y="176"/>
                  </a:lnTo>
                  <a:lnTo>
                    <a:pt x="386" y="147"/>
                  </a:lnTo>
                  <a:lnTo>
                    <a:pt x="383" y="118"/>
                  </a:lnTo>
                  <a:lnTo>
                    <a:pt x="379" y="90"/>
                  </a:lnTo>
                  <a:lnTo>
                    <a:pt x="378" y="60"/>
                  </a:lnTo>
                  <a:lnTo>
                    <a:pt x="376" y="30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1" y="79"/>
                  </a:lnTo>
                  <a:lnTo>
                    <a:pt x="4" y="118"/>
                  </a:lnTo>
                  <a:lnTo>
                    <a:pt x="7" y="157"/>
                  </a:lnTo>
                  <a:lnTo>
                    <a:pt x="12" y="195"/>
                  </a:lnTo>
                  <a:lnTo>
                    <a:pt x="17" y="233"/>
                  </a:lnTo>
                  <a:lnTo>
                    <a:pt x="23" y="272"/>
                  </a:lnTo>
                  <a:lnTo>
                    <a:pt x="31" y="309"/>
                  </a:lnTo>
                  <a:lnTo>
                    <a:pt x="38" y="346"/>
                  </a:lnTo>
                  <a:lnTo>
                    <a:pt x="48" y="384"/>
                  </a:lnTo>
                  <a:lnTo>
                    <a:pt x="57" y="420"/>
                  </a:lnTo>
                  <a:lnTo>
                    <a:pt x="68" y="456"/>
                  </a:lnTo>
                  <a:lnTo>
                    <a:pt x="80" y="493"/>
                  </a:lnTo>
                  <a:lnTo>
                    <a:pt x="93" y="528"/>
                  </a:lnTo>
                  <a:lnTo>
                    <a:pt x="105" y="563"/>
                  </a:lnTo>
                  <a:lnTo>
                    <a:pt x="120" y="597"/>
                  </a:lnTo>
                  <a:lnTo>
                    <a:pt x="135" y="631"/>
                  </a:lnTo>
                  <a:lnTo>
                    <a:pt x="151" y="665"/>
                  </a:lnTo>
                  <a:lnTo>
                    <a:pt x="167" y="698"/>
                  </a:lnTo>
                  <a:lnTo>
                    <a:pt x="184" y="731"/>
                  </a:lnTo>
                  <a:lnTo>
                    <a:pt x="202" y="763"/>
                  </a:lnTo>
                  <a:lnTo>
                    <a:pt x="222" y="795"/>
                  </a:lnTo>
                  <a:lnTo>
                    <a:pt x="241" y="827"/>
                  </a:lnTo>
                  <a:lnTo>
                    <a:pt x="261" y="858"/>
                  </a:lnTo>
                  <a:lnTo>
                    <a:pt x="282" y="888"/>
                  </a:lnTo>
                  <a:lnTo>
                    <a:pt x="305" y="918"/>
                  </a:lnTo>
                  <a:lnTo>
                    <a:pt x="327" y="947"/>
                  </a:lnTo>
                  <a:lnTo>
                    <a:pt x="350" y="975"/>
                  </a:lnTo>
                  <a:lnTo>
                    <a:pt x="374" y="1004"/>
                  </a:lnTo>
                  <a:lnTo>
                    <a:pt x="397" y="1032"/>
                  </a:lnTo>
                  <a:lnTo>
                    <a:pt x="423" y="1059"/>
                  </a:lnTo>
                  <a:lnTo>
                    <a:pt x="449" y="1085"/>
                  </a:lnTo>
                  <a:lnTo>
                    <a:pt x="475" y="1111"/>
                  </a:lnTo>
                  <a:lnTo>
                    <a:pt x="502" y="1135"/>
                  </a:lnTo>
                  <a:lnTo>
                    <a:pt x="530" y="1160"/>
                  </a:lnTo>
                  <a:lnTo>
                    <a:pt x="557" y="1183"/>
                  </a:lnTo>
                  <a:lnTo>
                    <a:pt x="586" y="1207"/>
                  </a:lnTo>
                  <a:lnTo>
                    <a:pt x="616" y="1229"/>
                  </a:lnTo>
                  <a:lnTo>
                    <a:pt x="646" y="1252"/>
                  </a:lnTo>
                  <a:lnTo>
                    <a:pt x="676" y="1272"/>
                  </a:lnTo>
                  <a:lnTo>
                    <a:pt x="707" y="1292"/>
                  </a:lnTo>
                  <a:lnTo>
                    <a:pt x="738" y="1312"/>
                  </a:lnTo>
                  <a:lnTo>
                    <a:pt x="770" y="1330"/>
                  </a:lnTo>
                  <a:lnTo>
                    <a:pt x="803" y="1349"/>
                  </a:lnTo>
                  <a:lnTo>
                    <a:pt x="836" y="1367"/>
                  </a:lnTo>
                  <a:lnTo>
                    <a:pt x="869" y="1383"/>
                  </a:lnTo>
                  <a:lnTo>
                    <a:pt x="902" y="1399"/>
                  </a:lnTo>
                  <a:lnTo>
                    <a:pt x="937" y="1414"/>
                  </a:lnTo>
                  <a:lnTo>
                    <a:pt x="971" y="1427"/>
                  </a:lnTo>
                  <a:lnTo>
                    <a:pt x="1006" y="1441"/>
                  </a:lnTo>
                  <a:lnTo>
                    <a:pt x="1041" y="1453"/>
                  </a:lnTo>
                  <a:lnTo>
                    <a:pt x="1078" y="1465"/>
                  </a:lnTo>
                  <a:lnTo>
                    <a:pt x="1114" y="1475"/>
                  </a:lnTo>
                  <a:lnTo>
                    <a:pt x="1150" y="1486"/>
                  </a:lnTo>
                  <a:lnTo>
                    <a:pt x="1187" y="1495"/>
                  </a:lnTo>
                  <a:lnTo>
                    <a:pt x="1225" y="1503"/>
                  </a:lnTo>
                  <a:lnTo>
                    <a:pt x="1262" y="1511"/>
                  </a:lnTo>
                  <a:lnTo>
                    <a:pt x="1300" y="1516"/>
                  </a:lnTo>
                  <a:lnTo>
                    <a:pt x="1338" y="1522"/>
                  </a:lnTo>
                  <a:lnTo>
                    <a:pt x="1377" y="1527"/>
                  </a:lnTo>
                  <a:lnTo>
                    <a:pt x="1416" y="1530"/>
                  </a:lnTo>
                  <a:lnTo>
                    <a:pt x="1455" y="1532"/>
                  </a:lnTo>
                  <a:lnTo>
                    <a:pt x="1494" y="1534"/>
                  </a:lnTo>
                  <a:lnTo>
                    <a:pt x="1534" y="1534"/>
                  </a:lnTo>
                  <a:lnTo>
                    <a:pt x="1534" y="1534"/>
                  </a:lnTo>
                  <a:lnTo>
                    <a:pt x="1573" y="1534"/>
                  </a:lnTo>
                  <a:lnTo>
                    <a:pt x="1613" y="1532"/>
                  </a:lnTo>
                  <a:lnTo>
                    <a:pt x="1651" y="1530"/>
                  </a:lnTo>
                  <a:lnTo>
                    <a:pt x="1691" y="1527"/>
                  </a:lnTo>
                  <a:lnTo>
                    <a:pt x="1729" y="1522"/>
                  </a:lnTo>
                  <a:lnTo>
                    <a:pt x="1767" y="1516"/>
                  </a:lnTo>
                  <a:lnTo>
                    <a:pt x="1805" y="1511"/>
                  </a:lnTo>
                  <a:lnTo>
                    <a:pt x="1843" y="1503"/>
                  </a:lnTo>
                  <a:lnTo>
                    <a:pt x="1880" y="1495"/>
                  </a:lnTo>
                  <a:lnTo>
                    <a:pt x="1917" y="1486"/>
                  </a:lnTo>
                  <a:lnTo>
                    <a:pt x="1954" y="1475"/>
                  </a:lnTo>
                  <a:lnTo>
                    <a:pt x="1990" y="1465"/>
                  </a:lnTo>
                  <a:lnTo>
                    <a:pt x="2025" y="1453"/>
                  </a:lnTo>
                  <a:lnTo>
                    <a:pt x="2062" y="1441"/>
                  </a:lnTo>
                  <a:lnTo>
                    <a:pt x="2096" y="1427"/>
                  </a:lnTo>
                  <a:lnTo>
                    <a:pt x="2131" y="1414"/>
                  </a:lnTo>
                  <a:lnTo>
                    <a:pt x="2165" y="1399"/>
                  </a:lnTo>
                  <a:lnTo>
                    <a:pt x="2199" y="1383"/>
                  </a:lnTo>
                  <a:lnTo>
                    <a:pt x="2232" y="1367"/>
                  </a:lnTo>
                  <a:lnTo>
                    <a:pt x="2265" y="1349"/>
                  </a:lnTo>
                  <a:lnTo>
                    <a:pt x="2297" y="1330"/>
                  </a:lnTo>
                  <a:lnTo>
                    <a:pt x="2329" y="1312"/>
                  </a:lnTo>
                  <a:lnTo>
                    <a:pt x="2360" y="1292"/>
                  </a:lnTo>
                  <a:lnTo>
                    <a:pt x="2391" y="1272"/>
                  </a:lnTo>
                  <a:lnTo>
                    <a:pt x="2422" y="1252"/>
                  </a:lnTo>
                  <a:lnTo>
                    <a:pt x="2452" y="1229"/>
                  </a:lnTo>
                  <a:lnTo>
                    <a:pt x="2481" y="1207"/>
                  </a:lnTo>
                  <a:lnTo>
                    <a:pt x="2509" y="1183"/>
                  </a:lnTo>
                  <a:lnTo>
                    <a:pt x="2537" y="1160"/>
                  </a:lnTo>
                  <a:lnTo>
                    <a:pt x="2565" y="1135"/>
                  </a:lnTo>
                  <a:lnTo>
                    <a:pt x="2593" y="1111"/>
                  </a:lnTo>
                  <a:lnTo>
                    <a:pt x="2618" y="1085"/>
                  </a:lnTo>
                  <a:lnTo>
                    <a:pt x="2644" y="1059"/>
                  </a:lnTo>
                  <a:lnTo>
                    <a:pt x="2669" y="1032"/>
                  </a:lnTo>
                  <a:lnTo>
                    <a:pt x="2694" y="1004"/>
                  </a:lnTo>
                  <a:lnTo>
                    <a:pt x="2717" y="975"/>
                  </a:lnTo>
                  <a:lnTo>
                    <a:pt x="2741" y="947"/>
                  </a:lnTo>
                  <a:lnTo>
                    <a:pt x="2763" y="918"/>
                  </a:lnTo>
                  <a:lnTo>
                    <a:pt x="2784" y="888"/>
                  </a:lnTo>
                  <a:lnTo>
                    <a:pt x="2806" y="858"/>
                  </a:lnTo>
                  <a:lnTo>
                    <a:pt x="2826" y="827"/>
                  </a:lnTo>
                  <a:lnTo>
                    <a:pt x="2845" y="795"/>
                  </a:lnTo>
                  <a:lnTo>
                    <a:pt x="2864" y="763"/>
                  </a:lnTo>
                  <a:lnTo>
                    <a:pt x="2883" y="731"/>
                  </a:lnTo>
                  <a:lnTo>
                    <a:pt x="2900" y="698"/>
                  </a:lnTo>
                  <a:lnTo>
                    <a:pt x="2917" y="665"/>
                  </a:lnTo>
                  <a:lnTo>
                    <a:pt x="2933" y="631"/>
                  </a:lnTo>
                  <a:lnTo>
                    <a:pt x="2948" y="597"/>
                  </a:lnTo>
                  <a:lnTo>
                    <a:pt x="2961" y="563"/>
                  </a:lnTo>
                  <a:lnTo>
                    <a:pt x="2974" y="528"/>
                  </a:lnTo>
                  <a:lnTo>
                    <a:pt x="2987" y="493"/>
                  </a:lnTo>
                  <a:lnTo>
                    <a:pt x="2999" y="456"/>
                  </a:lnTo>
                  <a:lnTo>
                    <a:pt x="3009" y="420"/>
                  </a:lnTo>
                  <a:lnTo>
                    <a:pt x="3019" y="384"/>
                  </a:lnTo>
                  <a:lnTo>
                    <a:pt x="3029" y="346"/>
                  </a:lnTo>
                  <a:lnTo>
                    <a:pt x="3037" y="309"/>
                  </a:lnTo>
                  <a:lnTo>
                    <a:pt x="3043" y="272"/>
                  </a:lnTo>
                  <a:lnTo>
                    <a:pt x="3050" y="233"/>
                  </a:lnTo>
                  <a:lnTo>
                    <a:pt x="3055" y="195"/>
                  </a:lnTo>
                  <a:lnTo>
                    <a:pt x="3059" y="157"/>
                  </a:lnTo>
                  <a:lnTo>
                    <a:pt x="3064" y="118"/>
                  </a:lnTo>
                  <a:lnTo>
                    <a:pt x="3066" y="79"/>
                  </a:lnTo>
                  <a:lnTo>
                    <a:pt x="3067" y="39"/>
                  </a:lnTo>
                  <a:lnTo>
                    <a:pt x="3068" y="0"/>
                  </a:lnTo>
                  <a:lnTo>
                    <a:pt x="2691" y="0"/>
                  </a:lnTo>
                  <a:lnTo>
                    <a:pt x="2691" y="0"/>
                  </a:lnTo>
                  <a:lnTo>
                    <a:pt x="2691" y="30"/>
                  </a:lnTo>
                  <a:lnTo>
                    <a:pt x="2690" y="60"/>
                  </a:lnTo>
                  <a:lnTo>
                    <a:pt x="2687" y="90"/>
                  </a:lnTo>
                  <a:lnTo>
                    <a:pt x="2685" y="118"/>
                  </a:lnTo>
                  <a:lnTo>
                    <a:pt x="2682" y="147"/>
                  </a:lnTo>
                  <a:lnTo>
                    <a:pt x="2678" y="176"/>
                  </a:lnTo>
                  <a:lnTo>
                    <a:pt x="2672" y="205"/>
                  </a:lnTo>
                  <a:lnTo>
                    <a:pt x="2667" y="233"/>
                  </a:lnTo>
                  <a:lnTo>
                    <a:pt x="2661" y="261"/>
                  </a:lnTo>
                  <a:lnTo>
                    <a:pt x="2654" y="289"/>
                  </a:lnTo>
                  <a:lnTo>
                    <a:pt x="2647" y="317"/>
                  </a:lnTo>
                  <a:lnTo>
                    <a:pt x="2638" y="344"/>
                  </a:lnTo>
                  <a:lnTo>
                    <a:pt x="2630" y="371"/>
                  </a:lnTo>
                  <a:lnTo>
                    <a:pt x="2620" y="398"/>
                  </a:lnTo>
                  <a:lnTo>
                    <a:pt x="2611" y="424"/>
                  </a:lnTo>
                  <a:lnTo>
                    <a:pt x="2600" y="451"/>
                  </a:lnTo>
                  <a:lnTo>
                    <a:pt x="2588" y="477"/>
                  </a:lnTo>
                  <a:lnTo>
                    <a:pt x="2577" y="502"/>
                  </a:lnTo>
                  <a:lnTo>
                    <a:pt x="2565" y="527"/>
                  </a:lnTo>
                  <a:lnTo>
                    <a:pt x="2551" y="551"/>
                  </a:lnTo>
                  <a:lnTo>
                    <a:pt x="2537" y="576"/>
                  </a:lnTo>
                  <a:lnTo>
                    <a:pt x="2523" y="600"/>
                  </a:lnTo>
                  <a:lnTo>
                    <a:pt x="2508" y="624"/>
                  </a:lnTo>
                  <a:lnTo>
                    <a:pt x="2493" y="647"/>
                  </a:lnTo>
                  <a:lnTo>
                    <a:pt x="2477" y="669"/>
                  </a:lnTo>
                  <a:lnTo>
                    <a:pt x="2461" y="693"/>
                  </a:lnTo>
                  <a:lnTo>
                    <a:pt x="2444" y="714"/>
                  </a:lnTo>
                  <a:lnTo>
                    <a:pt x="2426" y="737"/>
                  </a:lnTo>
                  <a:lnTo>
                    <a:pt x="2409" y="757"/>
                  </a:lnTo>
                  <a:lnTo>
                    <a:pt x="2390" y="778"/>
                  </a:lnTo>
                  <a:lnTo>
                    <a:pt x="2372" y="798"/>
                  </a:lnTo>
                  <a:lnTo>
                    <a:pt x="2352" y="819"/>
                  </a:lnTo>
                  <a:lnTo>
                    <a:pt x="2332" y="838"/>
                  </a:lnTo>
                  <a:lnTo>
                    <a:pt x="2312" y="857"/>
                  </a:lnTo>
                  <a:lnTo>
                    <a:pt x="2291" y="875"/>
                  </a:lnTo>
                  <a:lnTo>
                    <a:pt x="2270" y="893"/>
                  </a:lnTo>
                  <a:lnTo>
                    <a:pt x="2248" y="910"/>
                  </a:lnTo>
                  <a:lnTo>
                    <a:pt x="2226" y="927"/>
                  </a:lnTo>
                  <a:lnTo>
                    <a:pt x="2203" y="943"/>
                  </a:lnTo>
                  <a:lnTo>
                    <a:pt x="2181" y="959"/>
                  </a:lnTo>
                  <a:lnTo>
                    <a:pt x="2158" y="975"/>
                  </a:lnTo>
                  <a:lnTo>
                    <a:pt x="2134" y="989"/>
                  </a:lnTo>
                  <a:lnTo>
                    <a:pt x="2110" y="1004"/>
                  </a:lnTo>
                  <a:lnTo>
                    <a:pt x="2085" y="1018"/>
                  </a:lnTo>
                  <a:lnTo>
                    <a:pt x="2061" y="1031"/>
                  </a:lnTo>
                  <a:lnTo>
                    <a:pt x="2035" y="1044"/>
                  </a:lnTo>
                  <a:lnTo>
                    <a:pt x="2009" y="1055"/>
                  </a:lnTo>
                  <a:lnTo>
                    <a:pt x="1984" y="1066"/>
                  </a:lnTo>
                  <a:lnTo>
                    <a:pt x="1958" y="1077"/>
                  </a:lnTo>
                  <a:lnTo>
                    <a:pt x="1932" y="1087"/>
                  </a:lnTo>
                  <a:lnTo>
                    <a:pt x="1905" y="1097"/>
                  </a:lnTo>
                  <a:lnTo>
                    <a:pt x="1878" y="1105"/>
                  </a:lnTo>
                  <a:lnTo>
                    <a:pt x="1851" y="1113"/>
                  </a:lnTo>
                  <a:lnTo>
                    <a:pt x="1823" y="1120"/>
                  </a:lnTo>
                  <a:lnTo>
                    <a:pt x="1795" y="1128"/>
                  </a:lnTo>
                  <a:lnTo>
                    <a:pt x="1766" y="1134"/>
                  </a:lnTo>
                  <a:lnTo>
                    <a:pt x="1739" y="1140"/>
                  </a:lnTo>
                  <a:lnTo>
                    <a:pt x="1710" y="1144"/>
                  </a:lnTo>
                  <a:lnTo>
                    <a:pt x="1681" y="1148"/>
                  </a:lnTo>
                  <a:lnTo>
                    <a:pt x="1652" y="1151"/>
                  </a:lnTo>
                  <a:lnTo>
                    <a:pt x="1622" y="1153"/>
                  </a:lnTo>
                  <a:lnTo>
                    <a:pt x="1594" y="1156"/>
                  </a:lnTo>
                  <a:lnTo>
                    <a:pt x="1564" y="1157"/>
                  </a:lnTo>
                  <a:lnTo>
                    <a:pt x="1534" y="1158"/>
                  </a:lnTo>
                  <a:lnTo>
                    <a:pt x="1534" y="115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2"/>
            <p:cNvSpPr/>
            <p:nvPr/>
          </p:nvSpPr>
          <p:spPr bwMode="auto">
            <a:xfrm>
              <a:off x="2211528" y="2165507"/>
              <a:ext cx="2820891" cy="1409985"/>
            </a:xfrm>
            <a:custGeom>
              <a:avLst/>
              <a:gdLst>
                <a:gd name="T0" fmla="*/ 1624 w 3069"/>
                <a:gd name="T1" fmla="*/ 381 h 1534"/>
                <a:gd name="T2" fmla="*/ 1768 w 3069"/>
                <a:gd name="T3" fmla="*/ 400 h 1534"/>
                <a:gd name="T4" fmla="*/ 1906 w 3069"/>
                <a:gd name="T5" fmla="*/ 437 h 1534"/>
                <a:gd name="T6" fmla="*/ 2036 w 3069"/>
                <a:gd name="T7" fmla="*/ 490 h 1534"/>
                <a:gd name="T8" fmla="*/ 2159 w 3069"/>
                <a:gd name="T9" fmla="*/ 559 h 1534"/>
                <a:gd name="T10" fmla="*/ 2271 w 3069"/>
                <a:gd name="T11" fmla="*/ 641 h 1534"/>
                <a:gd name="T12" fmla="*/ 2372 w 3069"/>
                <a:gd name="T13" fmla="*/ 736 h 1534"/>
                <a:gd name="T14" fmla="*/ 2462 w 3069"/>
                <a:gd name="T15" fmla="*/ 841 h 1534"/>
                <a:gd name="T16" fmla="*/ 2538 w 3069"/>
                <a:gd name="T17" fmla="*/ 958 h 1534"/>
                <a:gd name="T18" fmla="*/ 2601 w 3069"/>
                <a:gd name="T19" fmla="*/ 1083 h 1534"/>
                <a:gd name="T20" fmla="*/ 2648 w 3069"/>
                <a:gd name="T21" fmla="*/ 1217 h 1534"/>
                <a:gd name="T22" fmla="*/ 2679 w 3069"/>
                <a:gd name="T23" fmla="*/ 1358 h 1534"/>
                <a:gd name="T24" fmla="*/ 2692 w 3069"/>
                <a:gd name="T25" fmla="*/ 1504 h 1534"/>
                <a:gd name="T26" fmla="*/ 3067 w 3069"/>
                <a:gd name="T27" fmla="*/ 1455 h 1534"/>
                <a:gd name="T28" fmla="*/ 3045 w 3069"/>
                <a:gd name="T29" fmla="*/ 1262 h 1534"/>
                <a:gd name="T30" fmla="*/ 3000 w 3069"/>
                <a:gd name="T31" fmla="*/ 1078 h 1534"/>
                <a:gd name="T32" fmla="*/ 2933 w 3069"/>
                <a:gd name="T33" fmla="*/ 903 h 1534"/>
                <a:gd name="T34" fmla="*/ 2846 w 3069"/>
                <a:gd name="T35" fmla="*/ 739 h 1534"/>
                <a:gd name="T36" fmla="*/ 2742 w 3069"/>
                <a:gd name="T37" fmla="*/ 587 h 1534"/>
                <a:gd name="T38" fmla="*/ 2619 w 3069"/>
                <a:gd name="T39" fmla="*/ 449 h 1534"/>
                <a:gd name="T40" fmla="*/ 2482 w 3069"/>
                <a:gd name="T41" fmla="*/ 327 h 1534"/>
                <a:gd name="T42" fmla="*/ 2330 w 3069"/>
                <a:gd name="T43" fmla="*/ 222 h 1534"/>
                <a:gd name="T44" fmla="*/ 2166 w 3069"/>
                <a:gd name="T45" fmla="*/ 135 h 1534"/>
                <a:gd name="T46" fmla="*/ 1990 w 3069"/>
                <a:gd name="T47" fmla="*/ 69 h 1534"/>
                <a:gd name="T48" fmla="*/ 1806 w 3069"/>
                <a:gd name="T49" fmla="*/ 23 h 1534"/>
                <a:gd name="T50" fmla="*/ 1614 w 3069"/>
                <a:gd name="T51" fmla="*/ 2 h 1534"/>
                <a:gd name="T52" fmla="*/ 1455 w 3069"/>
                <a:gd name="T53" fmla="*/ 2 h 1534"/>
                <a:gd name="T54" fmla="*/ 1263 w 3069"/>
                <a:gd name="T55" fmla="*/ 23 h 1534"/>
                <a:gd name="T56" fmla="*/ 1079 w 3069"/>
                <a:gd name="T57" fmla="*/ 69 h 1534"/>
                <a:gd name="T58" fmla="*/ 903 w 3069"/>
                <a:gd name="T59" fmla="*/ 135 h 1534"/>
                <a:gd name="T60" fmla="*/ 739 w 3069"/>
                <a:gd name="T61" fmla="*/ 222 h 1534"/>
                <a:gd name="T62" fmla="*/ 587 w 3069"/>
                <a:gd name="T63" fmla="*/ 327 h 1534"/>
                <a:gd name="T64" fmla="*/ 450 w 3069"/>
                <a:gd name="T65" fmla="*/ 449 h 1534"/>
                <a:gd name="T66" fmla="*/ 327 w 3069"/>
                <a:gd name="T67" fmla="*/ 587 h 1534"/>
                <a:gd name="T68" fmla="*/ 223 w 3069"/>
                <a:gd name="T69" fmla="*/ 739 h 1534"/>
                <a:gd name="T70" fmla="*/ 135 w 3069"/>
                <a:gd name="T71" fmla="*/ 903 h 1534"/>
                <a:gd name="T72" fmla="*/ 69 w 3069"/>
                <a:gd name="T73" fmla="*/ 1078 h 1534"/>
                <a:gd name="T74" fmla="*/ 25 w 3069"/>
                <a:gd name="T75" fmla="*/ 1262 h 1534"/>
                <a:gd name="T76" fmla="*/ 2 w 3069"/>
                <a:gd name="T77" fmla="*/ 1455 h 1534"/>
                <a:gd name="T78" fmla="*/ 377 w 3069"/>
                <a:gd name="T79" fmla="*/ 1504 h 1534"/>
                <a:gd name="T80" fmla="*/ 390 w 3069"/>
                <a:gd name="T81" fmla="*/ 1358 h 1534"/>
                <a:gd name="T82" fmla="*/ 421 w 3069"/>
                <a:gd name="T83" fmla="*/ 1217 h 1534"/>
                <a:gd name="T84" fmla="*/ 468 w 3069"/>
                <a:gd name="T85" fmla="*/ 1083 h 1534"/>
                <a:gd name="T86" fmla="*/ 531 w 3069"/>
                <a:gd name="T87" fmla="*/ 958 h 1534"/>
                <a:gd name="T88" fmla="*/ 608 w 3069"/>
                <a:gd name="T89" fmla="*/ 841 h 1534"/>
                <a:gd name="T90" fmla="*/ 697 w 3069"/>
                <a:gd name="T91" fmla="*/ 736 h 1534"/>
                <a:gd name="T92" fmla="*/ 798 w 3069"/>
                <a:gd name="T93" fmla="*/ 641 h 1534"/>
                <a:gd name="T94" fmla="*/ 910 w 3069"/>
                <a:gd name="T95" fmla="*/ 559 h 1534"/>
                <a:gd name="T96" fmla="*/ 1033 w 3069"/>
                <a:gd name="T97" fmla="*/ 490 h 1534"/>
                <a:gd name="T98" fmla="*/ 1163 w 3069"/>
                <a:gd name="T99" fmla="*/ 437 h 1534"/>
                <a:gd name="T100" fmla="*/ 1302 w 3069"/>
                <a:gd name="T101" fmla="*/ 400 h 1534"/>
                <a:gd name="T102" fmla="*/ 1446 w 3069"/>
                <a:gd name="T103" fmla="*/ 381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9" h="1534">
                  <a:moveTo>
                    <a:pt x="1534" y="376"/>
                  </a:moveTo>
                  <a:lnTo>
                    <a:pt x="1534" y="376"/>
                  </a:lnTo>
                  <a:lnTo>
                    <a:pt x="1564" y="377"/>
                  </a:lnTo>
                  <a:lnTo>
                    <a:pt x="1594" y="378"/>
                  </a:lnTo>
                  <a:lnTo>
                    <a:pt x="1624" y="381"/>
                  </a:lnTo>
                  <a:lnTo>
                    <a:pt x="1652" y="383"/>
                  </a:lnTo>
                  <a:lnTo>
                    <a:pt x="1682" y="386"/>
                  </a:lnTo>
                  <a:lnTo>
                    <a:pt x="1711" y="390"/>
                  </a:lnTo>
                  <a:lnTo>
                    <a:pt x="1740" y="394"/>
                  </a:lnTo>
                  <a:lnTo>
                    <a:pt x="1768" y="400"/>
                  </a:lnTo>
                  <a:lnTo>
                    <a:pt x="1796" y="406"/>
                  </a:lnTo>
                  <a:lnTo>
                    <a:pt x="1824" y="414"/>
                  </a:lnTo>
                  <a:lnTo>
                    <a:pt x="1852" y="421"/>
                  </a:lnTo>
                  <a:lnTo>
                    <a:pt x="1878" y="429"/>
                  </a:lnTo>
                  <a:lnTo>
                    <a:pt x="1906" y="437"/>
                  </a:lnTo>
                  <a:lnTo>
                    <a:pt x="1933" y="447"/>
                  </a:lnTo>
                  <a:lnTo>
                    <a:pt x="1958" y="457"/>
                  </a:lnTo>
                  <a:lnTo>
                    <a:pt x="1985" y="468"/>
                  </a:lnTo>
                  <a:lnTo>
                    <a:pt x="2011" y="479"/>
                  </a:lnTo>
                  <a:lnTo>
                    <a:pt x="2036" y="490"/>
                  </a:lnTo>
                  <a:lnTo>
                    <a:pt x="2062" y="503"/>
                  </a:lnTo>
                  <a:lnTo>
                    <a:pt x="2086" y="516"/>
                  </a:lnTo>
                  <a:lnTo>
                    <a:pt x="2111" y="530"/>
                  </a:lnTo>
                  <a:lnTo>
                    <a:pt x="2134" y="545"/>
                  </a:lnTo>
                  <a:lnTo>
                    <a:pt x="2159" y="559"/>
                  </a:lnTo>
                  <a:lnTo>
                    <a:pt x="2181" y="575"/>
                  </a:lnTo>
                  <a:lnTo>
                    <a:pt x="2205" y="591"/>
                  </a:lnTo>
                  <a:lnTo>
                    <a:pt x="2227" y="607"/>
                  </a:lnTo>
                  <a:lnTo>
                    <a:pt x="2249" y="624"/>
                  </a:lnTo>
                  <a:lnTo>
                    <a:pt x="2271" y="641"/>
                  </a:lnTo>
                  <a:lnTo>
                    <a:pt x="2292" y="659"/>
                  </a:lnTo>
                  <a:lnTo>
                    <a:pt x="2312" y="677"/>
                  </a:lnTo>
                  <a:lnTo>
                    <a:pt x="2333" y="696"/>
                  </a:lnTo>
                  <a:lnTo>
                    <a:pt x="2353" y="715"/>
                  </a:lnTo>
                  <a:lnTo>
                    <a:pt x="2372" y="736"/>
                  </a:lnTo>
                  <a:lnTo>
                    <a:pt x="2391" y="756"/>
                  </a:lnTo>
                  <a:lnTo>
                    <a:pt x="2409" y="777"/>
                  </a:lnTo>
                  <a:lnTo>
                    <a:pt x="2427" y="797"/>
                  </a:lnTo>
                  <a:lnTo>
                    <a:pt x="2445" y="820"/>
                  </a:lnTo>
                  <a:lnTo>
                    <a:pt x="2462" y="841"/>
                  </a:lnTo>
                  <a:lnTo>
                    <a:pt x="2479" y="865"/>
                  </a:lnTo>
                  <a:lnTo>
                    <a:pt x="2495" y="887"/>
                  </a:lnTo>
                  <a:lnTo>
                    <a:pt x="2510" y="910"/>
                  </a:lnTo>
                  <a:lnTo>
                    <a:pt x="2524" y="934"/>
                  </a:lnTo>
                  <a:lnTo>
                    <a:pt x="2538" y="958"/>
                  </a:lnTo>
                  <a:lnTo>
                    <a:pt x="2552" y="983"/>
                  </a:lnTo>
                  <a:lnTo>
                    <a:pt x="2565" y="1007"/>
                  </a:lnTo>
                  <a:lnTo>
                    <a:pt x="2578" y="1032"/>
                  </a:lnTo>
                  <a:lnTo>
                    <a:pt x="2589" y="1057"/>
                  </a:lnTo>
                  <a:lnTo>
                    <a:pt x="2601" y="1083"/>
                  </a:lnTo>
                  <a:lnTo>
                    <a:pt x="2612" y="1110"/>
                  </a:lnTo>
                  <a:lnTo>
                    <a:pt x="2621" y="1136"/>
                  </a:lnTo>
                  <a:lnTo>
                    <a:pt x="2631" y="1163"/>
                  </a:lnTo>
                  <a:lnTo>
                    <a:pt x="2640" y="1190"/>
                  </a:lnTo>
                  <a:lnTo>
                    <a:pt x="2648" y="1217"/>
                  </a:lnTo>
                  <a:lnTo>
                    <a:pt x="2656" y="1245"/>
                  </a:lnTo>
                  <a:lnTo>
                    <a:pt x="2662" y="1273"/>
                  </a:lnTo>
                  <a:lnTo>
                    <a:pt x="2668" y="1301"/>
                  </a:lnTo>
                  <a:lnTo>
                    <a:pt x="2674" y="1329"/>
                  </a:lnTo>
                  <a:lnTo>
                    <a:pt x="2679" y="1358"/>
                  </a:lnTo>
                  <a:lnTo>
                    <a:pt x="2682" y="1387"/>
                  </a:lnTo>
                  <a:lnTo>
                    <a:pt x="2685" y="1416"/>
                  </a:lnTo>
                  <a:lnTo>
                    <a:pt x="2689" y="1444"/>
                  </a:lnTo>
                  <a:lnTo>
                    <a:pt x="2691" y="1474"/>
                  </a:lnTo>
                  <a:lnTo>
                    <a:pt x="2692" y="1504"/>
                  </a:lnTo>
                  <a:lnTo>
                    <a:pt x="2692" y="1534"/>
                  </a:lnTo>
                  <a:lnTo>
                    <a:pt x="3069" y="1534"/>
                  </a:lnTo>
                  <a:lnTo>
                    <a:pt x="3069" y="1534"/>
                  </a:lnTo>
                  <a:lnTo>
                    <a:pt x="3068" y="1495"/>
                  </a:lnTo>
                  <a:lnTo>
                    <a:pt x="3067" y="1455"/>
                  </a:lnTo>
                  <a:lnTo>
                    <a:pt x="3064" y="1416"/>
                  </a:lnTo>
                  <a:lnTo>
                    <a:pt x="3061" y="1377"/>
                  </a:lnTo>
                  <a:lnTo>
                    <a:pt x="3056" y="1339"/>
                  </a:lnTo>
                  <a:lnTo>
                    <a:pt x="3051" y="1301"/>
                  </a:lnTo>
                  <a:lnTo>
                    <a:pt x="3045" y="1262"/>
                  </a:lnTo>
                  <a:lnTo>
                    <a:pt x="3037" y="1225"/>
                  </a:lnTo>
                  <a:lnTo>
                    <a:pt x="3030" y="1188"/>
                  </a:lnTo>
                  <a:lnTo>
                    <a:pt x="3020" y="1150"/>
                  </a:lnTo>
                  <a:lnTo>
                    <a:pt x="3011" y="1114"/>
                  </a:lnTo>
                  <a:lnTo>
                    <a:pt x="3000" y="1078"/>
                  </a:lnTo>
                  <a:lnTo>
                    <a:pt x="2988" y="1041"/>
                  </a:lnTo>
                  <a:lnTo>
                    <a:pt x="2975" y="1006"/>
                  </a:lnTo>
                  <a:lnTo>
                    <a:pt x="2963" y="971"/>
                  </a:lnTo>
                  <a:lnTo>
                    <a:pt x="2948" y="937"/>
                  </a:lnTo>
                  <a:lnTo>
                    <a:pt x="2933" y="903"/>
                  </a:lnTo>
                  <a:lnTo>
                    <a:pt x="2918" y="869"/>
                  </a:lnTo>
                  <a:lnTo>
                    <a:pt x="2901" y="836"/>
                  </a:lnTo>
                  <a:lnTo>
                    <a:pt x="2884" y="803"/>
                  </a:lnTo>
                  <a:lnTo>
                    <a:pt x="2866" y="771"/>
                  </a:lnTo>
                  <a:lnTo>
                    <a:pt x="2846" y="739"/>
                  </a:lnTo>
                  <a:lnTo>
                    <a:pt x="2827" y="707"/>
                  </a:lnTo>
                  <a:lnTo>
                    <a:pt x="2807" y="676"/>
                  </a:lnTo>
                  <a:lnTo>
                    <a:pt x="2786" y="646"/>
                  </a:lnTo>
                  <a:lnTo>
                    <a:pt x="2764" y="616"/>
                  </a:lnTo>
                  <a:lnTo>
                    <a:pt x="2742" y="587"/>
                  </a:lnTo>
                  <a:lnTo>
                    <a:pt x="2718" y="559"/>
                  </a:lnTo>
                  <a:lnTo>
                    <a:pt x="2695" y="530"/>
                  </a:lnTo>
                  <a:lnTo>
                    <a:pt x="2671" y="502"/>
                  </a:lnTo>
                  <a:lnTo>
                    <a:pt x="2645" y="475"/>
                  </a:lnTo>
                  <a:lnTo>
                    <a:pt x="2619" y="449"/>
                  </a:lnTo>
                  <a:lnTo>
                    <a:pt x="2593" y="423"/>
                  </a:lnTo>
                  <a:lnTo>
                    <a:pt x="2566" y="399"/>
                  </a:lnTo>
                  <a:lnTo>
                    <a:pt x="2538" y="374"/>
                  </a:lnTo>
                  <a:lnTo>
                    <a:pt x="2511" y="351"/>
                  </a:lnTo>
                  <a:lnTo>
                    <a:pt x="2482" y="327"/>
                  </a:lnTo>
                  <a:lnTo>
                    <a:pt x="2452" y="305"/>
                  </a:lnTo>
                  <a:lnTo>
                    <a:pt x="2423" y="282"/>
                  </a:lnTo>
                  <a:lnTo>
                    <a:pt x="2392" y="262"/>
                  </a:lnTo>
                  <a:lnTo>
                    <a:pt x="2361" y="242"/>
                  </a:lnTo>
                  <a:lnTo>
                    <a:pt x="2330" y="222"/>
                  </a:lnTo>
                  <a:lnTo>
                    <a:pt x="2298" y="204"/>
                  </a:lnTo>
                  <a:lnTo>
                    <a:pt x="2265" y="185"/>
                  </a:lnTo>
                  <a:lnTo>
                    <a:pt x="2233" y="167"/>
                  </a:lnTo>
                  <a:lnTo>
                    <a:pt x="2199" y="151"/>
                  </a:lnTo>
                  <a:lnTo>
                    <a:pt x="2166" y="135"/>
                  </a:lnTo>
                  <a:lnTo>
                    <a:pt x="2132" y="120"/>
                  </a:lnTo>
                  <a:lnTo>
                    <a:pt x="2097" y="107"/>
                  </a:lnTo>
                  <a:lnTo>
                    <a:pt x="2062" y="93"/>
                  </a:lnTo>
                  <a:lnTo>
                    <a:pt x="2027" y="81"/>
                  </a:lnTo>
                  <a:lnTo>
                    <a:pt x="1990" y="69"/>
                  </a:lnTo>
                  <a:lnTo>
                    <a:pt x="1954" y="59"/>
                  </a:lnTo>
                  <a:lnTo>
                    <a:pt x="1918" y="48"/>
                  </a:lnTo>
                  <a:lnTo>
                    <a:pt x="1881" y="39"/>
                  </a:lnTo>
                  <a:lnTo>
                    <a:pt x="1843" y="31"/>
                  </a:lnTo>
                  <a:lnTo>
                    <a:pt x="1806" y="23"/>
                  </a:lnTo>
                  <a:lnTo>
                    <a:pt x="1769" y="18"/>
                  </a:lnTo>
                  <a:lnTo>
                    <a:pt x="1730" y="12"/>
                  </a:lnTo>
                  <a:lnTo>
                    <a:pt x="1692" y="7"/>
                  </a:lnTo>
                  <a:lnTo>
                    <a:pt x="1652" y="4"/>
                  </a:lnTo>
                  <a:lnTo>
                    <a:pt x="1614" y="2"/>
                  </a:lnTo>
                  <a:lnTo>
                    <a:pt x="1575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495" y="0"/>
                  </a:lnTo>
                  <a:lnTo>
                    <a:pt x="1455" y="2"/>
                  </a:lnTo>
                  <a:lnTo>
                    <a:pt x="1417" y="4"/>
                  </a:lnTo>
                  <a:lnTo>
                    <a:pt x="1377" y="7"/>
                  </a:lnTo>
                  <a:lnTo>
                    <a:pt x="1339" y="12"/>
                  </a:lnTo>
                  <a:lnTo>
                    <a:pt x="1301" y="18"/>
                  </a:lnTo>
                  <a:lnTo>
                    <a:pt x="1263" y="23"/>
                  </a:lnTo>
                  <a:lnTo>
                    <a:pt x="1225" y="31"/>
                  </a:lnTo>
                  <a:lnTo>
                    <a:pt x="1188" y="39"/>
                  </a:lnTo>
                  <a:lnTo>
                    <a:pt x="1151" y="48"/>
                  </a:lnTo>
                  <a:lnTo>
                    <a:pt x="1114" y="59"/>
                  </a:lnTo>
                  <a:lnTo>
                    <a:pt x="1079" y="69"/>
                  </a:lnTo>
                  <a:lnTo>
                    <a:pt x="1043" y="81"/>
                  </a:lnTo>
                  <a:lnTo>
                    <a:pt x="1007" y="93"/>
                  </a:lnTo>
                  <a:lnTo>
                    <a:pt x="972" y="107"/>
                  </a:lnTo>
                  <a:lnTo>
                    <a:pt x="937" y="120"/>
                  </a:lnTo>
                  <a:lnTo>
                    <a:pt x="903" y="135"/>
                  </a:lnTo>
                  <a:lnTo>
                    <a:pt x="870" y="151"/>
                  </a:lnTo>
                  <a:lnTo>
                    <a:pt x="836" y="167"/>
                  </a:lnTo>
                  <a:lnTo>
                    <a:pt x="803" y="185"/>
                  </a:lnTo>
                  <a:lnTo>
                    <a:pt x="771" y="204"/>
                  </a:lnTo>
                  <a:lnTo>
                    <a:pt x="739" y="222"/>
                  </a:lnTo>
                  <a:lnTo>
                    <a:pt x="708" y="242"/>
                  </a:lnTo>
                  <a:lnTo>
                    <a:pt x="677" y="262"/>
                  </a:lnTo>
                  <a:lnTo>
                    <a:pt x="646" y="282"/>
                  </a:lnTo>
                  <a:lnTo>
                    <a:pt x="616" y="305"/>
                  </a:lnTo>
                  <a:lnTo>
                    <a:pt x="587" y="327"/>
                  </a:lnTo>
                  <a:lnTo>
                    <a:pt x="559" y="351"/>
                  </a:lnTo>
                  <a:lnTo>
                    <a:pt x="531" y="374"/>
                  </a:lnTo>
                  <a:lnTo>
                    <a:pt x="503" y="399"/>
                  </a:lnTo>
                  <a:lnTo>
                    <a:pt x="477" y="423"/>
                  </a:lnTo>
                  <a:lnTo>
                    <a:pt x="450" y="449"/>
                  </a:lnTo>
                  <a:lnTo>
                    <a:pt x="424" y="475"/>
                  </a:lnTo>
                  <a:lnTo>
                    <a:pt x="399" y="502"/>
                  </a:lnTo>
                  <a:lnTo>
                    <a:pt x="374" y="530"/>
                  </a:lnTo>
                  <a:lnTo>
                    <a:pt x="351" y="559"/>
                  </a:lnTo>
                  <a:lnTo>
                    <a:pt x="327" y="587"/>
                  </a:lnTo>
                  <a:lnTo>
                    <a:pt x="305" y="616"/>
                  </a:lnTo>
                  <a:lnTo>
                    <a:pt x="284" y="646"/>
                  </a:lnTo>
                  <a:lnTo>
                    <a:pt x="262" y="676"/>
                  </a:lnTo>
                  <a:lnTo>
                    <a:pt x="242" y="707"/>
                  </a:lnTo>
                  <a:lnTo>
                    <a:pt x="223" y="739"/>
                  </a:lnTo>
                  <a:lnTo>
                    <a:pt x="204" y="771"/>
                  </a:lnTo>
                  <a:lnTo>
                    <a:pt x="185" y="803"/>
                  </a:lnTo>
                  <a:lnTo>
                    <a:pt x="168" y="836"/>
                  </a:lnTo>
                  <a:lnTo>
                    <a:pt x="151" y="869"/>
                  </a:lnTo>
                  <a:lnTo>
                    <a:pt x="135" y="903"/>
                  </a:lnTo>
                  <a:lnTo>
                    <a:pt x="120" y="937"/>
                  </a:lnTo>
                  <a:lnTo>
                    <a:pt x="107" y="971"/>
                  </a:lnTo>
                  <a:lnTo>
                    <a:pt x="94" y="1006"/>
                  </a:lnTo>
                  <a:lnTo>
                    <a:pt x="81" y="1041"/>
                  </a:lnTo>
                  <a:lnTo>
                    <a:pt x="69" y="1078"/>
                  </a:lnTo>
                  <a:lnTo>
                    <a:pt x="59" y="1114"/>
                  </a:lnTo>
                  <a:lnTo>
                    <a:pt x="49" y="1150"/>
                  </a:lnTo>
                  <a:lnTo>
                    <a:pt x="39" y="1188"/>
                  </a:lnTo>
                  <a:lnTo>
                    <a:pt x="32" y="1225"/>
                  </a:lnTo>
                  <a:lnTo>
                    <a:pt x="25" y="1262"/>
                  </a:lnTo>
                  <a:lnTo>
                    <a:pt x="18" y="1301"/>
                  </a:lnTo>
                  <a:lnTo>
                    <a:pt x="13" y="1339"/>
                  </a:lnTo>
                  <a:lnTo>
                    <a:pt x="9" y="1377"/>
                  </a:lnTo>
                  <a:lnTo>
                    <a:pt x="5" y="1416"/>
                  </a:lnTo>
                  <a:lnTo>
                    <a:pt x="2" y="1455"/>
                  </a:lnTo>
                  <a:lnTo>
                    <a:pt x="1" y="1495"/>
                  </a:lnTo>
                  <a:lnTo>
                    <a:pt x="0" y="1534"/>
                  </a:lnTo>
                  <a:lnTo>
                    <a:pt x="377" y="1534"/>
                  </a:lnTo>
                  <a:lnTo>
                    <a:pt x="377" y="1534"/>
                  </a:lnTo>
                  <a:lnTo>
                    <a:pt x="377" y="1504"/>
                  </a:lnTo>
                  <a:lnTo>
                    <a:pt x="378" y="1474"/>
                  </a:lnTo>
                  <a:lnTo>
                    <a:pt x="381" y="1444"/>
                  </a:lnTo>
                  <a:lnTo>
                    <a:pt x="383" y="1416"/>
                  </a:lnTo>
                  <a:lnTo>
                    <a:pt x="387" y="1387"/>
                  </a:lnTo>
                  <a:lnTo>
                    <a:pt x="390" y="1358"/>
                  </a:lnTo>
                  <a:lnTo>
                    <a:pt x="396" y="1329"/>
                  </a:lnTo>
                  <a:lnTo>
                    <a:pt x="401" y="1301"/>
                  </a:lnTo>
                  <a:lnTo>
                    <a:pt x="407" y="1273"/>
                  </a:lnTo>
                  <a:lnTo>
                    <a:pt x="414" y="1245"/>
                  </a:lnTo>
                  <a:lnTo>
                    <a:pt x="421" y="1217"/>
                  </a:lnTo>
                  <a:lnTo>
                    <a:pt x="430" y="1190"/>
                  </a:lnTo>
                  <a:lnTo>
                    <a:pt x="438" y="1163"/>
                  </a:lnTo>
                  <a:lnTo>
                    <a:pt x="448" y="1136"/>
                  </a:lnTo>
                  <a:lnTo>
                    <a:pt x="457" y="1110"/>
                  </a:lnTo>
                  <a:lnTo>
                    <a:pt x="468" y="1083"/>
                  </a:lnTo>
                  <a:lnTo>
                    <a:pt x="480" y="1057"/>
                  </a:lnTo>
                  <a:lnTo>
                    <a:pt x="491" y="1032"/>
                  </a:lnTo>
                  <a:lnTo>
                    <a:pt x="504" y="1007"/>
                  </a:lnTo>
                  <a:lnTo>
                    <a:pt x="517" y="983"/>
                  </a:lnTo>
                  <a:lnTo>
                    <a:pt x="531" y="958"/>
                  </a:lnTo>
                  <a:lnTo>
                    <a:pt x="545" y="934"/>
                  </a:lnTo>
                  <a:lnTo>
                    <a:pt x="560" y="910"/>
                  </a:lnTo>
                  <a:lnTo>
                    <a:pt x="575" y="887"/>
                  </a:lnTo>
                  <a:lnTo>
                    <a:pt x="591" y="865"/>
                  </a:lnTo>
                  <a:lnTo>
                    <a:pt x="608" y="841"/>
                  </a:lnTo>
                  <a:lnTo>
                    <a:pt x="624" y="820"/>
                  </a:lnTo>
                  <a:lnTo>
                    <a:pt x="642" y="797"/>
                  </a:lnTo>
                  <a:lnTo>
                    <a:pt x="660" y="777"/>
                  </a:lnTo>
                  <a:lnTo>
                    <a:pt x="678" y="756"/>
                  </a:lnTo>
                  <a:lnTo>
                    <a:pt x="697" y="736"/>
                  </a:lnTo>
                  <a:lnTo>
                    <a:pt x="716" y="715"/>
                  </a:lnTo>
                  <a:lnTo>
                    <a:pt x="736" y="696"/>
                  </a:lnTo>
                  <a:lnTo>
                    <a:pt x="757" y="677"/>
                  </a:lnTo>
                  <a:lnTo>
                    <a:pt x="777" y="659"/>
                  </a:lnTo>
                  <a:lnTo>
                    <a:pt x="798" y="641"/>
                  </a:lnTo>
                  <a:lnTo>
                    <a:pt x="820" y="624"/>
                  </a:lnTo>
                  <a:lnTo>
                    <a:pt x="842" y="607"/>
                  </a:lnTo>
                  <a:lnTo>
                    <a:pt x="865" y="591"/>
                  </a:lnTo>
                  <a:lnTo>
                    <a:pt x="887" y="575"/>
                  </a:lnTo>
                  <a:lnTo>
                    <a:pt x="910" y="559"/>
                  </a:lnTo>
                  <a:lnTo>
                    <a:pt x="935" y="545"/>
                  </a:lnTo>
                  <a:lnTo>
                    <a:pt x="958" y="530"/>
                  </a:lnTo>
                  <a:lnTo>
                    <a:pt x="983" y="516"/>
                  </a:lnTo>
                  <a:lnTo>
                    <a:pt x="1007" y="503"/>
                  </a:lnTo>
                  <a:lnTo>
                    <a:pt x="1033" y="490"/>
                  </a:lnTo>
                  <a:lnTo>
                    <a:pt x="1059" y="479"/>
                  </a:lnTo>
                  <a:lnTo>
                    <a:pt x="1084" y="468"/>
                  </a:lnTo>
                  <a:lnTo>
                    <a:pt x="1110" y="457"/>
                  </a:lnTo>
                  <a:lnTo>
                    <a:pt x="1136" y="447"/>
                  </a:lnTo>
                  <a:lnTo>
                    <a:pt x="1163" y="437"/>
                  </a:lnTo>
                  <a:lnTo>
                    <a:pt x="1191" y="429"/>
                  </a:lnTo>
                  <a:lnTo>
                    <a:pt x="1217" y="421"/>
                  </a:lnTo>
                  <a:lnTo>
                    <a:pt x="1245" y="414"/>
                  </a:lnTo>
                  <a:lnTo>
                    <a:pt x="1273" y="406"/>
                  </a:lnTo>
                  <a:lnTo>
                    <a:pt x="1302" y="400"/>
                  </a:lnTo>
                  <a:lnTo>
                    <a:pt x="1329" y="394"/>
                  </a:lnTo>
                  <a:lnTo>
                    <a:pt x="1358" y="390"/>
                  </a:lnTo>
                  <a:lnTo>
                    <a:pt x="1387" y="386"/>
                  </a:lnTo>
                  <a:lnTo>
                    <a:pt x="1416" y="383"/>
                  </a:lnTo>
                  <a:lnTo>
                    <a:pt x="1446" y="381"/>
                  </a:lnTo>
                  <a:lnTo>
                    <a:pt x="1475" y="378"/>
                  </a:lnTo>
                  <a:lnTo>
                    <a:pt x="1504" y="377"/>
                  </a:lnTo>
                  <a:lnTo>
                    <a:pt x="1534" y="376"/>
                  </a:lnTo>
                  <a:lnTo>
                    <a:pt x="1534" y="37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3"/>
            <p:cNvSpPr/>
            <p:nvPr/>
          </p:nvSpPr>
          <p:spPr bwMode="auto">
            <a:xfrm>
              <a:off x="7159584" y="2165507"/>
              <a:ext cx="2820889" cy="1409985"/>
            </a:xfrm>
            <a:custGeom>
              <a:avLst/>
              <a:gdLst>
                <a:gd name="T0" fmla="*/ 1624 w 3069"/>
                <a:gd name="T1" fmla="*/ 381 h 1534"/>
                <a:gd name="T2" fmla="*/ 1768 w 3069"/>
                <a:gd name="T3" fmla="*/ 400 h 1534"/>
                <a:gd name="T4" fmla="*/ 1906 w 3069"/>
                <a:gd name="T5" fmla="*/ 437 h 1534"/>
                <a:gd name="T6" fmla="*/ 2036 w 3069"/>
                <a:gd name="T7" fmla="*/ 490 h 1534"/>
                <a:gd name="T8" fmla="*/ 2159 w 3069"/>
                <a:gd name="T9" fmla="*/ 559 h 1534"/>
                <a:gd name="T10" fmla="*/ 2271 w 3069"/>
                <a:gd name="T11" fmla="*/ 641 h 1534"/>
                <a:gd name="T12" fmla="*/ 2372 w 3069"/>
                <a:gd name="T13" fmla="*/ 736 h 1534"/>
                <a:gd name="T14" fmla="*/ 2462 w 3069"/>
                <a:gd name="T15" fmla="*/ 841 h 1534"/>
                <a:gd name="T16" fmla="*/ 2538 w 3069"/>
                <a:gd name="T17" fmla="*/ 958 h 1534"/>
                <a:gd name="T18" fmla="*/ 2601 w 3069"/>
                <a:gd name="T19" fmla="*/ 1083 h 1534"/>
                <a:gd name="T20" fmla="*/ 2648 w 3069"/>
                <a:gd name="T21" fmla="*/ 1217 h 1534"/>
                <a:gd name="T22" fmla="*/ 2679 w 3069"/>
                <a:gd name="T23" fmla="*/ 1358 h 1534"/>
                <a:gd name="T24" fmla="*/ 2692 w 3069"/>
                <a:gd name="T25" fmla="*/ 1504 h 1534"/>
                <a:gd name="T26" fmla="*/ 3067 w 3069"/>
                <a:gd name="T27" fmla="*/ 1455 h 1534"/>
                <a:gd name="T28" fmla="*/ 3045 w 3069"/>
                <a:gd name="T29" fmla="*/ 1262 h 1534"/>
                <a:gd name="T30" fmla="*/ 3000 w 3069"/>
                <a:gd name="T31" fmla="*/ 1078 h 1534"/>
                <a:gd name="T32" fmla="*/ 2933 w 3069"/>
                <a:gd name="T33" fmla="*/ 903 h 1534"/>
                <a:gd name="T34" fmla="*/ 2846 w 3069"/>
                <a:gd name="T35" fmla="*/ 739 h 1534"/>
                <a:gd name="T36" fmla="*/ 2742 w 3069"/>
                <a:gd name="T37" fmla="*/ 587 h 1534"/>
                <a:gd name="T38" fmla="*/ 2619 w 3069"/>
                <a:gd name="T39" fmla="*/ 449 h 1534"/>
                <a:gd name="T40" fmla="*/ 2482 w 3069"/>
                <a:gd name="T41" fmla="*/ 327 h 1534"/>
                <a:gd name="T42" fmla="*/ 2330 w 3069"/>
                <a:gd name="T43" fmla="*/ 222 h 1534"/>
                <a:gd name="T44" fmla="*/ 2166 w 3069"/>
                <a:gd name="T45" fmla="*/ 135 h 1534"/>
                <a:gd name="T46" fmla="*/ 1990 w 3069"/>
                <a:gd name="T47" fmla="*/ 69 h 1534"/>
                <a:gd name="T48" fmla="*/ 1806 w 3069"/>
                <a:gd name="T49" fmla="*/ 23 h 1534"/>
                <a:gd name="T50" fmla="*/ 1614 w 3069"/>
                <a:gd name="T51" fmla="*/ 2 h 1534"/>
                <a:gd name="T52" fmla="*/ 1455 w 3069"/>
                <a:gd name="T53" fmla="*/ 2 h 1534"/>
                <a:gd name="T54" fmla="*/ 1263 w 3069"/>
                <a:gd name="T55" fmla="*/ 23 h 1534"/>
                <a:gd name="T56" fmla="*/ 1079 w 3069"/>
                <a:gd name="T57" fmla="*/ 69 h 1534"/>
                <a:gd name="T58" fmla="*/ 903 w 3069"/>
                <a:gd name="T59" fmla="*/ 135 h 1534"/>
                <a:gd name="T60" fmla="*/ 739 w 3069"/>
                <a:gd name="T61" fmla="*/ 222 h 1534"/>
                <a:gd name="T62" fmla="*/ 587 w 3069"/>
                <a:gd name="T63" fmla="*/ 327 h 1534"/>
                <a:gd name="T64" fmla="*/ 450 w 3069"/>
                <a:gd name="T65" fmla="*/ 449 h 1534"/>
                <a:gd name="T66" fmla="*/ 327 w 3069"/>
                <a:gd name="T67" fmla="*/ 587 h 1534"/>
                <a:gd name="T68" fmla="*/ 223 w 3069"/>
                <a:gd name="T69" fmla="*/ 739 h 1534"/>
                <a:gd name="T70" fmla="*/ 135 w 3069"/>
                <a:gd name="T71" fmla="*/ 903 h 1534"/>
                <a:gd name="T72" fmla="*/ 69 w 3069"/>
                <a:gd name="T73" fmla="*/ 1078 h 1534"/>
                <a:gd name="T74" fmla="*/ 25 w 3069"/>
                <a:gd name="T75" fmla="*/ 1262 h 1534"/>
                <a:gd name="T76" fmla="*/ 2 w 3069"/>
                <a:gd name="T77" fmla="*/ 1455 h 1534"/>
                <a:gd name="T78" fmla="*/ 377 w 3069"/>
                <a:gd name="T79" fmla="*/ 1504 h 1534"/>
                <a:gd name="T80" fmla="*/ 390 w 3069"/>
                <a:gd name="T81" fmla="*/ 1358 h 1534"/>
                <a:gd name="T82" fmla="*/ 421 w 3069"/>
                <a:gd name="T83" fmla="*/ 1217 h 1534"/>
                <a:gd name="T84" fmla="*/ 468 w 3069"/>
                <a:gd name="T85" fmla="*/ 1083 h 1534"/>
                <a:gd name="T86" fmla="*/ 531 w 3069"/>
                <a:gd name="T87" fmla="*/ 958 h 1534"/>
                <a:gd name="T88" fmla="*/ 608 w 3069"/>
                <a:gd name="T89" fmla="*/ 841 h 1534"/>
                <a:gd name="T90" fmla="*/ 697 w 3069"/>
                <a:gd name="T91" fmla="*/ 736 h 1534"/>
                <a:gd name="T92" fmla="*/ 798 w 3069"/>
                <a:gd name="T93" fmla="*/ 641 h 1534"/>
                <a:gd name="T94" fmla="*/ 910 w 3069"/>
                <a:gd name="T95" fmla="*/ 559 h 1534"/>
                <a:gd name="T96" fmla="*/ 1033 w 3069"/>
                <a:gd name="T97" fmla="*/ 490 h 1534"/>
                <a:gd name="T98" fmla="*/ 1163 w 3069"/>
                <a:gd name="T99" fmla="*/ 437 h 1534"/>
                <a:gd name="T100" fmla="*/ 1302 w 3069"/>
                <a:gd name="T101" fmla="*/ 400 h 1534"/>
                <a:gd name="T102" fmla="*/ 1446 w 3069"/>
                <a:gd name="T103" fmla="*/ 381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9" h="1534">
                  <a:moveTo>
                    <a:pt x="1534" y="376"/>
                  </a:moveTo>
                  <a:lnTo>
                    <a:pt x="1534" y="376"/>
                  </a:lnTo>
                  <a:lnTo>
                    <a:pt x="1564" y="377"/>
                  </a:lnTo>
                  <a:lnTo>
                    <a:pt x="1594" y="378"/>
                  </a:lnTo>
                  <a:lnTo>
                    <a:pt x="1624" y="381"/>
                  </a:lnTo>
                  <a:lnTo>
                    <a:pt x="1652" y="383"/>
                  </a:lnTo>
                  <a:lnTo>
                    <a:pt x="1682" y="386"/>
                  </a:lnTo>
                  <a:lnTo>
                    <a:pt x="1711" y="390"/>
                  </a:lnTo>
                  <a:lnTo>
                    <a:pt x="1740" y="394"/>
                  </a:lnTo>
                  <a:lnTo>
                    <a:pt x="1768" y="400"/>
                  </a:lnTo>
                  <a:lnTo>
                    <a:pt x="1796" y="406"/>
                  </a:lnTo>
                  <a:lnTo>
                    <a:pt x="1824" y="414"/>
                  </a:lnTo>
                  <a:lnTo>
                    <a:pt x="1852" y="421"/>
                  </a:lnTo>
                  <a:lnTo>
                    <a:pt x="1878" y="429"/>
                  </a:lnTo>
                  <a:lnTo>
                    <a:pt x="1906" y="437"/>
                  </a:lnTo>
                  <a:lnTo>
                    <a:pt x="1933" y="447"/>
                  </a:lnTo>
                  <a:lnTo>
                    <a:pt x="1958" y="457"/>
                  </a:lnTo>
                  <a:lnTo>
                    <a:pt x="1985" y="468"/>
                  </a:lnTo>
                  <a:lnTo>
                    <a:pt x="2011" y="479"/>
                  </a:lnTo>
                  <a:lnTo>
                    <a:pt x="2036" y="490"/>
                  </a:lnTo>
                  <a:lnTo>
                    <a:pt x="2062" y="503"/>
                  </a:lnTo>
                  <a:lnTo>
                    <a:pt x="2086" y="516"/>
                  </a:lnTo>
                  <a:lnTo>
                    <a:pt x="2111" y="530"/>
                  </a:lnTo>
                  <a:lnTo>
                    <a:pt x="2134" y="545"/>
                  </a:lnTo>
                  <a:lnTo>
                    <a:pt x="2159" y="559"/>
                  </a:lnTo>
                  <a:lnTo>
                    <a:pt x="2181" y="575"/>
                  </a:lnTo>
                  <a:lnTo>
                    <a:pt x="2205" y="591"/>
                  </a:lnTo>
                  <a:lnTo>
                    <a:pt x="2227" y="607"/>
                  </a:lnTo>
                  <a:lnTo>
                    <a:pt x="2249" y="624"/>
                  </a:lnTo>
                  <a:lnTo>
                    <a:pt x="2271" y="641"/>
                  </a:lnTo>
                  <a:lnTo>
                    <a:pt x="2292" y="659"/>
                  </a:lnTo>
                  <a:lnTo>
                    <a:pt x="2312" y="677"/>
                  </a:lnTo>
                  <a:lnTo>
                    <a:pt x="2333" y="696"/>
                  </a:lnTo>
                  <a:lnTo>
                    <a:pt x="2353" y="715"/>
                  </a:lnTo>
                  <a:lnTo>
                    <a:pt x="2372" y="736"/>
                  </a:lnTo>
                  <a:lnTo>
                    <a:pt x="2391" y="756"/>
                  </a:lnTo>
                  <a:lnTo>
                    <a:pt x="2409" y="777"/>
                  </a:lnTo>
                  <a:lnTo>
                    <a:pt x="2427" y="797"/>
                  </a:lnTo>
                  <a:lnTo>
                    <a:pt x="2445" y="820"/>
                  </a:lnTo>
                  <a:lnTo>
                    <a:pt x="2462" y="841"/>
                  </a:lnTo>
                  <a:lnTo>
                    <a:pt x="2479" y="865"/>
                  </a:lnTo>
                  <a:lnTo>
                    <a:pt x="2495" y="887"/>
                  </a:lnTo>
                  <a:lnTo>
                    <a:pt x="2510" y="910"/>
                  </a:lnTo>
                  <a:lnTo>
                    <a:pt x="2524" y="934"/>
                  </a:lnTo>
                  <a:lnTo>
                    <a:pt x="2538" y="958"/>
                  </a:lnTo>
                  <a:lnTo>
                    <a:pt x="2552" y="983"/>
                  </a:lnTo>
                  <a:lnTo>
                    <a:pt x="2565" y="1007"/>
                  </a:lnTo>
                  <a:lnTo>
                    <a:pt x="2578" y="1032"/>
                  </a:lnTo>
                  <a:lnTo>
                    <a:pt x="2589" y="1057"/>
                  </a:lnTo>
                  <a:lnTo>
                    <a:pt x="2601" y="1083"/>
                  </a:lnTo>
                  <a:lnTo>
                    <a:pt x="2612" y="1110"/>
                  </a:lnTo>
                  <a:lnTo>
                    <a:pt x="2621" y="1136"/>
                  </a:lnTo>
                  <a:lnTo>
                    <a:pt x="2631" y="1163"/>
                  </a:lnTo>
                  <a:lnTo>
                    <a:pt x="2640" y="1190"/>
                  </a:lnTo>
                  <a:lnTo>
                    <a:pt x="2648" y="1217"/>
                  </a:lnTo>
                  <a:lnTo>
                    <a:pt x="2656" y="1245"/>
                  </a:lnTo>
                  <a:lnTo>
                    <a:pt x="2662" y="1273"/>
                  </a:lnTo>
                  <a:lnTo>
                    <a:pt x="2668" y="1301"/>
                  </a:lnTo>
                  <a:lnTo>
                    <a:pt x="2674" y="1329"/>
                  </a:lnTo>
                  <a:lnTo>
                    <a:pt x="2679" y="1358"/>
                  </a:lnTo>
                  <a:lnTo>
                    <a:pt x="2682" y="1387"/>
                  </a:lnTo>
                  <a:lnTo>
                    <a:pt x="2685" y="1416"/>
                  </a:lnTo>
                  <a:lnTo>
                    <a:pt x="2689" y="1444"/>
                  </a:lnTo>
                  <a:lnTo>
                    <a:pt x="2691" y="1474"/>
                  </a:lnTo>
                  <a:lnTo>
                    <a:pt x="2692" y="1504"/>
                  </a:lnTo>
                  <a:lnTo>
                    <a:pt x="2692" y="1534"/>
                  </a:lnTo>
                  <a:lnTo>
                    <a:pt x="3069" y="1534"/>
                  </a:lnTo>
                  <a:lnTo>
                    <a:pt x="3069" y="1534"/>
                  </a:lnTo>
                  <a:lnTo>
                    <a:pt x="3068" y="1495"/>
                  </a:lnTo>
                  <a:lnTo>
                    <a:pt x="3067" y="1455"/>
                  </a:lnTo>
                  <a:lnTo>
                    <a:pt x="3064" y="1416"/>
                  </a:lnTo>
                  <a:lnTo>
                    <a:pt x="3061" y="1377"/>
                  </a:lnTo>
                  <a:lnTo>
                    <a:pt x="3056" y="1339"/>
                  </a:lnTo>
                  <a:lnTo>
                    <a:pt x="3051" y="1301"/>
                  </a:lnTo>
                  <a:lnTo>
                    <a:pt x="3045" y="1262"/>
                  </a:lnTo>
                  <a:lnTo>
                    <a:pt x="3037" y="1225"/>
                  </a:lnTo>
                  <a:lnTo>
                    <a:pt x="3030" y="1188"/>
                  </a:lnTo>
                  <a:lnTo>
                    <a:pt x="3020" y="1150"/>
                  </a:lnTo>
                  <a:lnTo>
                    <a:pt x="3011" y="1114"/>
                  </a:lnTo>
                  <a:lnTo>
                    <a:pt x="3000" y="1078"/>
                  </a:lnTo>
                  <a:lnTo>
                    <a:pt x="2988" y="1041"/>
                  </a:lnTo>
                  <a:lnTo>
                    <a:pt x="2975" y="1006"/>
                  </a:lnTo>
                  <a:lnTo>
                    <a:pt x="2963" y="971"/>
                  </a:lnTo>
                  <a:lnTo>
                    <a:pt x="2948" y="937"/>
                  </a:lnTo>
                  <a:lnTo>
                    <a:pt x="2933" y="903"/>
                  </a:lnTo>
                  <a:lnTo>
                    <a:pt x="2918" y="869"/>
                  </a:lnTo>
                  <a:lnTo>
                    <a:pt x="2901" y="836"/>
                  </a:lnTo>
                  <a:lnTo>
                    <a:pt x="2884" y="803"/>
                  </a:lnTo>
                  <a:lnTo>
                    <a:pt x="2866" y="771"/>
                  </a:lnTo>
                  <a:lnTo>
                    <a:pt x="2846" y="739"/>
                  </a:lnTo>
                  <a:lnTo>
                    <a:pt x="2827" y="707"/>
                  </a:lnTo>
                  <a:lnTo>
                    <a:pt x="2807" y="676"/>
                  </a:lnTo>
                  <a:lnTo>
                    <a:pt x="2786" y="646"/>
                  </a:lnTo>
                  <a:lnTo>
                    <a:pt x="2764" y="616"/>
                  </a:lnTo>
                  <a:lnTo>
                    <a:pt x="2742" y="587"/>
                  </a:lnTo>
                  <a:lnTo>
                    <a:pt x="2718" y="559"/>
                  </a:lnTo>
                  <a:lnTo>
                    <a:pt x="2695" y="530"/>
                  </a:lnTo>
                  <a:lnTo>
                    <a:pt x="2671" y="502"/>
                  </a:lnTo>
                  <a:lnTo>
                    <a:pt x="2645" y="475"/>
                  </a:lnTo>
                  <a:lnTo>
                    <a:pt x="2619" y="449"/>
                  </a:lnTo>
                  <a:lnTo>
                    <a:pt x="2593" y="423"/>
                  </a:lnTo>
                  <a:lnTo>
                    <a:pt x="2566" y="399"/>
                  </a:lnTo>
                  <a:lnTo>
                    <a:pt x="2538" y="374"/>
                  </a:lnTo>
                  <a:lnTo>
                    <a:pt x="2511" y="351"/>
                  </a:lnTo>
                  <a:lnTo>
                    <a:pt x="2482" y="327"/>
                  </a:lnTo>
                  <a:lnTo>
                    <a:pt x="2452" y="305"/>
                  </a:lnTo>
                  <a:lnTo>
                    <a:pt x="2423" y="282"/>
                  </a:lnTo>
                  <a:lnTo>
                    <a:pt x="2392" y="262"/>
                  </a:lnTo>
                  <a:lnTo>
                    <a:pt x="2361" y="242"/>
                  </a:lnTo>
                  <a:lnTo>
                    <a:pt x="2330" y="222"/>
                  </a:lnTo>
                  <a:lnTo>
                    <a:pt x="2298" y="204"/>
                  </a:lnTo>
                  <a:lnTo>
                    <a:pt x="2265" y="185"/>
                  </a:lnTo>
                  <a:lnTo>
                    <a:pt x="2233" y="167"/>
                  </a:lnTo>
                  <a:lnTo>
                    <a:pt x="2199" y="151"/>
                  </a:lnTo>
                  <a:lnTo>
                    <a:pt x="2166" y="135"/>
                  </a:lnTo>
                  <a:lnTo>
                    <a:pt x="2132" y="120"/>
                  </a:lnTo>
                  <a:lnTo>
                    <a:pt x="2097" y="107"/>
                  </a:lnTo>
                  <a:lnTo>
                    <a:pt x="2062" y="93"/>
                  </a:lnTo>
                  <a:lnTo>
                    <a:pt x="2027" y="81"/>
                  </a:lnTo>
                  <a:lnTo>
                    <a:pt x="1990" y="69"/>
                  </a:lnTo>
                  <a:lnTo>
                    <a:pt x="1954" y="59"/>
                  </a:lnTo>
                  <a:lnTo>
                    <a:pt x="1918" y="48"/>
                  </a:lnTo>
                  <a:lnTo>
                    <a:pt x="1881" y="39"/>
                  </a:lnTo>
                  <a:lnTo>
                    <a:pt x="1843" y="31"/>
                  </a:lnTo>
                  <a:lnTo>
                    <a:pt x="1806" y="23"/>
                  </a:lnTo>
                  <a:lnTo>
                    <a:pt x="1769" y="18"/>
                  </a:lnTo>
                  <a:lnTo>
                    <a:pt x="1730" y="12"/>
                  </a:lnTo>
                  <a:lnTo>
                    <a:pt x="1692" y="7"/>
                  </a:lnTo>
                  <a:lnTo>
                    <a:pt x="1652" y="4"/>
                  </a:lnTo>
                  <a:lnTo>
                    <a:pt x="1614" y="2"/>
                  </a:lnTo>
                  <a:lnTo>
                    <a:pt x="1575" y="0"/>
                  </a:lnTo>
                  <a:lnTo>
                    <a:pt x="1534" y="0"/>
                  </a:lnTo>
                  <a:lnTo>
                    <a:pt x="1534" y="0"/>
                  </a:lnTo>
                  <a:lnTo>
                    <a:pt x="1495" y="0"/>
                  </a:lnTo>
                  <a:lnTo>
                    <a:pt x="1455" y="2"/>
                  </a:lnTo>
                  <a:lnTo>
                    <a:pt x="1417" y="4"/>
                  </a:lnTo>
                  <a:lnTo>
                    <a:pt x="1377" y="7"/>
                  </a:lnTo>
                  <a:lnTo>
                    <a:pt x="1339" y="12"/>
                  </a:lnTo>
                  <a:lnTo>
                    <a:pt x="1301" y="18"/>
                  </a:lnTo>
                  <a:lnTo>
                    <a:pt x="1263" y="23"/>
                  </a:lnTo>
                  <a:lnTo>
                    <a:pt x="1225" y="31"/>
                  </a:lnTo>
                  <a:lnTo>
                    <a:pt x="1188" y="39"/>
                  </a:lnTo>
                  <a:lnTo>
                    <a:pt x="1151" y="48"/>
                  </a:lnTo>
                  <a:lnTo>
                    <a:pt x="1114" y="59"/>
                  </a:lnTo>
                  <a:lnTo>
                    <a:pt x="1079" y="69"/>
                  </a:lnTo>
                  <a:lnTo>
                    <a:pt x="1043" y="81"/>
                  </a:lnTo>
                  <a:lnTo>
                    <a:pt x="1007" y="93"/>
                  </a:lnTo>
                  <a:lnTo>
                    <a:pt x="972" y="107"/>
                  </a:lnTo>
                  <a:lnTo>
                    <a:pt x="937" y="120"/>
                  </a:lnTo>
                  <a:lnTo>
                    <a:pt x="903" y="135"/>
                  </a:lnTo>
                  <a:lnTo>
                    <a:pt x="870" y="151"/>
                  </a:lnTo>
                  <a:lnTo>
                    <a:pt x="836" y="167"/>
                  </a:lnTo>
                  <a:lnTo>
                    <a:pt x="803" y="185"/>
                  </a:lnTo>
                  <a:lnTo>
                    <a:pt x="771" y="204"/>
                  </a:lnTo>
                  <a:lnTo>
                    <a:pt x="739" y="222"/>
                  </a:lnTo>
                  <a:lnTo>
                    <a:pt x="708" y="242"/>
                  </a:lnTo>
                  <a:lnTo>
                    <a:pt x="677" y="262"/>
                  </a:lnTo>
                  <a:lnTo>
                    <a:pt x="646" y="282"/>
                  </a:lnTo>
                  <a:lnTo>
                    <a:pt x="616" y="305"/>
                  </a:lnTo>
                  <a:lnTo>
                    <a:pt x="587" y="327"/>
                  </a:lnTo>
                  <a:lnTo>
                    <a:pt x="559" y="351"/>
                  </a:lnTo>
                  <a:lnTo>
                    <a:pt x="531" y="374"/>
                  </a:lnTo>
                  <a:lnTo>
                    <a:pt x="503" y="399"/>
                  </a:lnTo>
                  <a:lnTo>
                    <a:pt x="477" y="423"/>
                  </a:lnTo>
                  <a:lnTo>
                    <a:pt x="450" y="449"/>
                  </a:lnTo>
                  <a:lnTo>
                    <a:pt x="424" y="475"/>
                  </a:lnTo>
                  <a:lnTo>
                    <a:pt x="399" y="502"/>
                  </a:lnTo>
                  <a:lnTo>
                    <a:pt x="374" y="530"/>
                  </a:lnTo>
                  <a:lnTo>
                    <a:pt x="351" y="559"/>
                  </a:lnTo>
                  <a:lnTo>
                    <a:pt x="327" y="587"/>
                  </a:lnTo>
                  <a:lnTo>
                    <a:pt x="305" y="616"/>
                  </a:lnTo>
                  <a:lnTo>
                    <a:pt x="284" y="646"/>
                  </a:lnTo>
                  <a:lnTo>
                    <a:pt x="262" y="676"/>
                  </a:lnTo>
                  <a:lnTo>
                    <a:pt x="242" y="707"/>
                  </a:lnTo>
                  <a:lnTo>
                    <a:pt x="223" y="739"/>
                  </a:lnTo>
                  <a:lnTo>
                    <a:pt x="204" y="771"/>
                  </a:lnTo>
                  <a:lnTo>
                    <a:pt x="185" y="803"/>
                  </a:lnTo>
                  <a:lnTo>
                    <a:pt x="168" y="836"/>
                  </a:lnTo>
                  <a:lnTo>
                    <a:pt x="151" y="869"/>
                  </a:lnTo>
                  <a:lnTo>
                    <a:pt x="135" y="903"/>
                  </a:lnTo>
                  <a:lnTo>
                    <a:pt x="120" y="937"/>
                  </a:lnTo>
                  <a:lnTo>
                    <a:pt x="107" y="971"/>
                  </a:lnTo>
                  <a:lnTo>
                    <a:pt x="94" y="1006"/>
                  </a:lnTo>
                  <a:lnTo>
                    <a:pt x="81" y="1041"/>
                  </a:lnTo>
                  <a:lnTo>
                    <a:pt x="69" y="1078"/>
                  </a:lnTo>
                  <a:lnTo>
                    <a:pt x="59" y="1114"/>
                  </a:lnTo>
                  <a:lnTo>
                    <a:pt x="49" y="1150"/>
                  </a:lnTo>
                  <a:lnTo>
                    <a:pt x="39" y="1188"/>
                  </a:lnTo>
                  <a:lnTo>
                    <a:pt x="32" y="1225"/>
                  </a:lnTo>
                  <a:lnTo>
                    <a:pt x="25" y="1262"/>
                  </a:lnTo>
                  <a:lnTo>
                    <a:pt x="18" y="1301"/>
                  </a:lnTo>
                  <a:lnTo>
                    <a:pt x="13" y="1339"/>
                  </a:lnTo>
                  <a:lnTo>
                    <a:pt x="9" y="1377"/>
                  </a:lnTo>
                  <a:lnTo>
                    <a:pt x="5" y="1416"/>
                  </a:lnTo>
                  <a:lnTo>
                    <a:pt x="2" y="1455"/>
                  </a:lnTo>
                  <a:lnTo>
                    <a:pt x="1" y="1495"/>
                  </a:lnTo>
                  <a:lnTo>
                    <a:pt x="0" y="1534"/>
                  </a:lnTo>
                  <a:lnTo>
                    <a:pt x="377" y="1534"/>
                  </a:lnTo>
                  <a:lnTo>
                    <a:pt x="377" y="1534"/>
                  </a:lnTo>
                  <a:lnTo>
                    <a:pt x="377" y="1504"/>
                  </a:lnTo>
                  <a:lnTo>
                    <a:pt x="378" y="1474"/>
                  </a:lnTo>
                  <a:lnTo>
                    <a:pt x="381" y="1444"/>
                  </a:lnTo>
                  <a:lnTo>
                    <a:pt x="383" y="1416"/>
                  </a:lnTo>
                  <a:lnTo>
                    <a:pt x="387" y="1387"/>
                  </a:lnTo>
                  <a:lnTo>
                    <a:pt x="390" y="1358"/>
                  </a:lnTo>
                  <a:lnTo>
                    <a:pt x="396" y="1329"/>
                  </a:lnTo>
                  <a:lnTo>
                    <a:pt x="401" y="1301"/>
                  </a:lnTo>
                  <a:lnTo>
                    <a:pt x="407" y="1273"/>
                  </a:lnTo>
                  <a:lnTo>
                    <a:pt x="414" y="1245"/>
                  </a:lnTo>
                  <a:lnTo>
                    <a:pt x="421" y="1217"/>
                  </a:lnTo>
                  <a:lnTo>
                    <a:pt x="430" y="1190"/>
                  </a:lnTo>
                  <a:lnTo>
                    <a:pt x="438" y="1163"/>
                  </a:lnTo>
                  <a:lnTo>
                    <a:pt x="448" y="1136"/>
                  </a:lnTo>
                  <a:lnTo>
                    <a:pt x="457" y="1110"/>
                  </a:lnTo>
                  <a:lnTo>
                    <a:pt x="468" y="1083"/>
                  </a:lnTo>
                  <a:lnTo>
                    <a:pt x="480" y="1057"/>
                  </a:lnTo>
                  <a:lnTo>
                    <a:pt x="491" y="1032"/>
                  </a:lnTo>
                  <a:lnTo>
                    <a:pt x="504" y="1007"/>
                  </a:lnTo>
                  <a:lnTo>
                    <a:pt x="517" y="983"/>
                  </a:lnTo>
                  <a:lnTo>
                    <a:pt x="531" y="958"/>
                  </a:lnTo>
                  <a:lnTo>
                    <a:pt x="545" y="934"/>
                  </a:lnTo>
                  <a:lnTo>
                    <a:pt x="560" y="910"/>
                  </a:lnTo>
                  <a:lnTo>
                    <a:pt x="575" y="887"/>
                  </a:lnTo>
                  <a:lnTo>
                    <a:pt x="591" y="865"/>
                  </a:lnTo>
                  <a:lnTo>
                    <a:pt x="608" y="841"/>
                  </a:lnTo>
                  <a:lnTo>
                    <a:pt x="624" y="820"/>
                  </a:lnTo>
                  <a:lnTo>
                    <a:pt x="642" y="797"/>
                  </a:lnTo>
                  <a:lnTo>
                    <a:pt x="660" y="777"/>
                  </a:lnTo>
                  <a:lnTo>
                    <a:pt x="678" y="756"/>
                  </a:lnTo>
                  <a:lnTo>
                    <a:pt x="697" y="736"/>
                  </a:lnTo>
                  <a:lnTo>
                    <a:pt x="716" y="715"/>
                  </a:lnTo>
                  <a:lnTo>
                    <a:pt x="736" y="696"/>
                  </a:lnTo>
                  <a:lnTo>
                    <a:pt x="757" y="677"/>
                  </a:lnTo>
                  <a:lnTo>
                    <a:pt x="777" y="659"/>
                  </a:lnTo>
                  <a:lnTo>
                    <a:pt x="798" y="641"/>
                  </a:lnTo>
                  <a:lnTo>
                    <a:pt x="820" y="624"/>
                  </a:lnTo>
                  <a:lnTo>
                    <a:pt x="842" y="607"/>
                  </a:lnTo>
                  <a:lnTo>
                    <a:pt x="865" y="591"/>
                  </a:lnTo>
                  <a:lnTo>
                    <a:pt x="887" y="575"/>
                  </a:lnTo>
                  <a:lnTo>
                    <a:pt x="910" y="559"/>
                  </a:lnTo>
                  <a:lnTo>
                    <a:pt x="935" y="545"/>
                  </a:lnTo>
                  <a:lnTo>
                    <a:pt x="958" y="530"/>
                  </a:lnTo>
                  <a:lnTo>
                    <a:pt x="983" y="516"/>
                  </a:lnTo>
                  <a:lnTo>
                    <a:pt x="1007" y="503"/>
                  </a:lnTo>
                  <a:lnTo>
                    <a:pt x="1033" y="490"/>
                  </a:lnTo>
                  <a:lnTo>
                    <a:pt x="1059" y="479"/>
                  </a:lnTo>
                  <a:lnTo>
                    <a:pt x="1084" y="468"/>
                  </a:lnTo>
                  <a:lnTo>
                    <a:pt x="1110" y="457"/>
                  </a:lnTo>
                  <a:lnTo>
                    <a:pt x="1136" y="447"/>
                  </a:lnTo>
                  <a:lnTo>
                    <a:pt x="1163" y="437"/>
                  </a:lnTo>
                  <a:lnTo>
                    <a:pt x="1191" y="429"/>
                  </a:lnTo>
                  <a:lnTo>
                    <a:pt x="1217" y="421"/>
                  </a:lnTo>
                  <a:lnTo>
                    <a:pt x="1245" y="414"/>
                  </a:lnTo>
                  <a:lnTo>
                    <a:pt x="1273" y="406"/>
                  </a:lnTo>
                  <a:lnTo>
                    <a:pt x="1302" y="400"/>
                  </a:lnTo>
                  <a:lnTo>
                    <a:pt x="1329" y="394"/>
                  </a:lnTo>
                  <a:lnTo>
                    <a:pt x="1358" y="390"/>
                  </a:lnTo>
                  <a:lnTo>
                    <a:pt x="1387" y="386"/>
                  </a:lnTo>
                  <a:lnTo>
                    <a:pt x="1416" y="383"/>
                  </a:lnTo>
                  <a:lnTo>
                    <a:pt x="1446" y="381"/>
                  </a:lnTo>
                  <a:lnTo>
                    <a:pt x="1475" y="378"/>
                  </a:lnTo>
                  <a:lnTo>
                    <a:pt x="1504" y="377"/>
                  </a:lnTo>
                  <a:lnTo>
                    <a:pt x="1534" y="376"/>
                  </a:lnTo>
                  <a:lnTo>
                    <a:pt x="1534" y="376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1"/>
            <p:cNvGrpSpPr/>
            <p:nvPr/>
          </p:nvGrpSpPr>
          <p:grpSpPr>
            <a:xfrm>
              <a:off x="2625896" y="4810824"/>
              <a:ext cx="1992155" cy="755498"/>
              <a:chOff x="873071" y="5145672"/>
              <a:chExt cx="1494116" cy="566623"/>
            </a:xfrm>
          </p:grpSpPr>
          <p:sp>
            <p:nvSpPr>
              <p:cNvPr id="19" name="TextBox 12"/>
              <p:cNvSpPr txBox="1"/>
              <p:nvPr/>
            </p:nvSpPr>
            <p:spPr bwMode="auto">
              <a:xfrm>
                <a:off x="873071" y="5433950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20" name="TextBox 13"/>
              <p:cNvSpPr txBox="1"/>
              <p:nvPr/>
            </p:nvSpPr>
            <p:spPr bwMode="auto">
              <a:xfrm>
                <a:off x="954581" y="514567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1" name="Group 14"/>
            <p:cNvGrpSpPr/>
            <p:nvPr/>
          </p:nvGrpSpPr>
          <p:grpSpPr>
            <a:xfrm>
              <a:off x="7569180" y="4810824"/>
              <a:ext cx="1992155" cy="755502"/>
              <a:chOff x="873071" y="5145672"/>
              <a:chExt cx="1494116" cy="566626"/>
            </a:xfrm>
          </p:grpSpPr>
          <p:sp>
            <p:nvSpPr>
              <p:cNvPr id="17" name="TextBox 15"/>
              <p:cNvSpPr txBox="1"/>
              <p:nvPr/>
            </p:nvSpPr>
            <p:spPr bwMode="auto">
              <a:xfrm>
                <a:off x="873071" y="5433953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18" name="TextBox 16"/>
              <p:cNvSpPr txBox="1"/>
              <p:nvPr/>
            </p:nvSpPr>
            <p:spPr bwMode="auto">
              <a:xfrm>
                <a:off x="954581" y="514567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2" name="Group 17"/>
            <p:cNvGrpSpPr/>
            <p:nvPr/>
          </p:nvGrpSpPr>
          <p:grpSpPr>
            <a:xfrm>
              <a:off x="5099803" y="1625058"/>
              <a:ext cx="1992155" cy="939172"/>
              <a:chOff x="873071" y="4693990"/>
              <a:chExt cx="1494116" cy="704378"/>
            </a:xfrm>
          </p:grpSpPr>
          <p:sp>
            <p:nvSpPr>
              <p:cNvPr id="15" name="TextBox 18"/>
              <p:cNvSpPr txBox="1"/>
              <p:nvPr/>
            </p:nvSpPr>
            <p:spPr bwMode="auto">
              <a:xfrm>
                <a:off x="873071" y="4693990"/>
                <a:ext cx="1494116" cy="278345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 marL="0" indent="0" algn="ctr">
                  <a:lnSpc>
                    <a:spcPct val="120000"/>
                  </a:lnSpc>
                  <a:defRPr/>
                </a:pPr>
                <a:r>
                  <a:rPr lang="zh-CN" altLang="en-US" sz="1050"/>
                  <a:t>此部分内容作为文字排版占位显示 （建议使用主题字体）</a:t>
                </a:r>
              </a:p>
            </p:txBody>
          </p:sp>
          <p:sp>
            <p:nvSpPr>
              <p:cNvPr id="16" name="TextBox 19"/>
              <p:cNvSpPr txBox="1"/>
              <p:nvPr/>
            </p:nvSpPr>
            <p:spPr bwMode="auto">
              <a:xfrm>
                <a:off x="954581" y="5213702"/>
                <a:ext cx="1331096" cy="184666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sp>
          <p:nvSpPr>
            <p:cNvPr id="13" name="Oval 24"/>
            <p:cNvSpPr/>
            <p:nvPr/>
          </p:nvSpPr>
          <p:spPr>
            <a:xfrm>
              <a:off x="5257846" y="2752462"/>
              <a:ext cx="1701495" cy="1701495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Oval 26"/>
            <p:cNvSpPr/>
            <p:nvPr/>
          </p:nvSpPr>
          <p:spPr>
            <a:xfrm>
              <a:off x="7746837" y="2750793"/>
              <a:ext cx="1701495" cy="1701495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14e37a-5bb1-4ba8-a584-14807f7ff281"/>
          <p:cNvGrpSpPr>
            <a:grpSpLocks noChangeAspect="1"/>
          </p:cNvGrpSpPr>
          <p:nvPr/>
        </p:nvGrpSpPr>
        <p:grpSpPr>
          <a:xfrm>
            <a:off x="1407562" y="1736812"/>
            <a:ext cx="9722049" cy="3849768"/>
            <a:chOff x="1407562" y="1736812"/>
            <a:chExt cx="9722049" cy="3849768"/>
          </a:xfrm>
        </p:grpSpPr>
        <p:grpSp>
          <p:nvGrpSpPr>
            <p:cNvPr id="3" name="Group 56"/>
            <p:cNvGrpSpPr/>
            <p:nvPr/>
          </p:nvGrpSpPr>
          <p:grpSpPr>
            <a:xfrm>
              <a:off x="1950362" y="2496559"/>
              <a:ext cx="2058690" cy="2232779"/>
              <a:chOff x="754912" y="1849233"/>
              <a:chExt cx="1784633" cy="1935547"/>
            </a:xfrm>
          </p:grpSpPr>
          <p:sp>
            <p:nvSpPr>
              <p:cNvPr id="47" name="Block Arc 63"/>
              <p:cNvSpPr/>
              <p:nvPr/>
            </p:nvSpPr>
            <p:spPr bwMode="auto">
              <a:xfrm flipH="1">
                <a:off x="754912" y="2000147"/>
                <a:ext cx="1784633" cy="1784633"/>
              </a:xfrm>
              <a:prstGeom prst="blockArc">
                <a:avLst>
                  <a:gd name="adj1" fmla="val 9060483"/>
                  <a:gd name="adj2" fmla="val 1762741"/>
                  <a:gd name="adj3" fmla="val 4009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Isosceles Triangle 64"/>
              <p:cNvSpPr/>
              <p:nvPr/>
            </p:nvSpPr>
            <p:spPr bwMode="auto">
              <a:xfrm rot="5400000">
                <a:off x="1449320" y="1871665"/>
                <a:ext cx="395818" cy="350953"/>
              </a:xfrm>
              <a:prstGeom prst="triangl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" name="Oval 65"/>
            <p:cNvSpPr/>
            <p:nvPr/>
          </p:nvSpPr>
          <p:spPr bwMode="auto">
            <a:xfrm>
              <a:off x="1873447" y="3960832"/>
              <a:ext cx="508836" cy="50883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grpSp>
          <p:nvGrpSpPr>
            <p:cNvPr id="5" name="Group 67"/>
            <p:cNvGrpSpPr/>
            <p:nvPr/>
          </p:nvGrpSpPr>
          <p:grpSpPr>
            <a:xfrm>
              <a:off x="3604206" y="2496561"/>
              <a:ext cx="2058690" cy="2232779"/>
              <a:chOff x="2188591" y="1849234"/>
              <a:chExt cx="1784633" cy="1935547"/>
            </a:xfrm>
            <a:solidFill>
              <a:schemeClr val="accent2"/>
            </a:solidFill>
          </p:grpSpPr>
          <p:sp>
            <p:nvSpPr>
              <p:cNvPr id="45" name="Block Arc 68"/>
              <p:cNvSpPr/>
              <p:nvPr/>
            </p:nvSpPr>
            <p:spPr bwMode="auto">
              <a:xfrm flipH="1">
                <a:off x="2188591" y="2000148"/>
                <a:ext cx="1784633" cy="1784633"/>
              </a:xfrm>
              <a:prstGeom prst="blockArc">
                <a:avLst>
                  <a:gd name="adj1" fmla="val 9060483"/>
                  <a:gd name="adj2" fmla="val 1762741"/>
                  <a:gd name="adj3" fmla="val 4009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Isosceles Triangle 69"/>
              <p:cNvSpPr/>
              <p:nvPr/>
            </p:nvSpPr>
            <p:spPr bwMode="auto">
              <a:xfrm rot="5400000">
                <a:off x="2882999" y="1871666"/>
                <a:ext cx="395818" cy="350953"/>
              </a:xfrm>
              <a:prstGeom prst="triangle">
                <a:avLst/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70"/>
            <p:cNvGrpSpPr/>
            <p:nvPr/>
          </p:nvGrpSpPr>
          <p:grpSpPr>
            <a:xfrm>
              <a:off x="5258048" y="2496561"/>
              <a:ext cx="2058690" cy="2232779"/>
              <a:chOff x="3622270" y="1849234"/>
              <a:chExt cx="1784633" cy="1935547"/>
            </a:xfrm>
            <a:solidFill>
              <a:schemeClr val="accent3"/>
            </a:solidFill>
          </p:grpSpPr>
          <p:sp>
            <p:nvSpPr>
              <p:cNvPr id="43" name="Block Arc 71"/>
              <p:cNvSpPr/>
              <p:nvPr/>
            </p:nvSpPr>
            <p:spPr bwMode="auto">
              <a:xfrm flipH="1">
                <a:off x="3622270" y="2000148"/>
                <a:ext cx="1784633" cy="1784633"/>
              </a:xfrm>
              <a:prstGeom prst="blockArc">
                <a:avLst>
                  <a:gd name="adj1" fmla="val 9060483"/>
                  <a:gd name="adj2" fmla="val 1762741"/>
                  <a:gd name="adj3" fmla="val 4009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Isosceles Triangle 72"/>
              <p:cNvSpPr/>
              <p:nvPr/>
            </p:nvSpPr>
            <p:spPr bwMode="auto">
              <a:xfrm rot="5400000">
                <a:off x="4316677" y="1871666"/>
                <a:ext cx="395818" cy="350953"/>
              </a:xfrm>
              <a:prstGeom prst="triangle">
                <a:avLst/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73"/>
            <p:cNvGrpSpPr/>
            <p:nvPr/>
          </p:nvGrpSpPr>
          <p:grpSpPr>
            <a:xfrm>
              <a:off x="6911890" y="2496561"/>
              <a:ext cx="2058690" cy="2232779"/>
              <a:chOff x="5055949" y="1849234"/>
              <a:chExt cx="1784633" cy="1935547"/>
            </a:xfrm>
            <a:solidFill>
              <a:schemeClr val="accent4"/>
            </a:solidFill>
          </p:grpSpPr>
          <p:sp>
            <p:nvSpPr>
              <p:cNvPr id="41" name="Block Arc 74"/>
              <p:cNvSpPr/>
              <p:nvPr/>
            </p:nvSpPr>
            <p:spPr bwMode="auto">
              <a:xfrm flipH="1">
                <a:off x="5055949" y="2000148"/>
                <a:ext cx="1784633" cy="1784633"/>
              </a:xfrm>
              <a:prstGeom prst="blockArc">
                <a:avLst>
                  <a:gd name="adj1" fmla="val 9060483"/>
                  <a:gd name="adj2" fmla="val 1762741"/>
                  <a:gd name="adj3" fmla="val 4009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Isosceles Triangle 75"/>
              <p:cNvSpPr/>
              <p:nvPr/>
            </p:nvSpPr>
            <p:spPr bwMode="auto">
              <a:xfrm rot="5400000">
                <a:off x="5750357" y="1871666"/>
                <a:ext cx="395818" cy="350953"/>
              </a:xfrm>
              <a:prstGeom prst="triangle">
                <a:avLst/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76"/>
            <p:cNvGrpSpPr/>
            <p:nvPr/>
          </p:nvGrpSpPr>
          <p:grpSpPr>
            <a:xfrm>
              <a:off x="8565728" y="2496562"/>
              <a:ext cx="2563883" cy="2232779"/>
              <a:chOff x="6489627" y="1849235"/>
              <a:chExt cx="2222573" cy="1935547"/>
            </a:xfrm>
            <a:solidFill>
              <a:schemeClr val="accent5"/>
            </a:solidFill>
          </p:grpSpPr>
          <p:sp>
            <p:nvSpPr>
              <p:cNvPr id="38" name="Block Arc 77"/>
              <p:cNvSpPr/>
              <p:nvPr/>
            </p:nvSpPr>
            <p:spPr bwMode="auto">
              <a:xfrm flipH="1">
                <a:off x="6489627" y="2000149"/>
                <a:ext cx="1784633" cy="1784633"/>
              </a:xfrm>
              <a:prstGeom prst="blockArc">
                <a:avLst>
                  <a:gd name="adj1" fmla="val 10960587"/>
                  <a:gd name="adj2" fmla="val 1762741"/>
                  <a:gd name="adj3" fmla="val 4009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Isosceles Triangle 78"/>
              <p:cNvSpPr/>
              <p:nvPr/>
            </p:nvSpPr>
            <p:spPr bwMode="auto">
              <a:xfrm rot="5400000">
                <a:off x="7184035" y="1871667"/>
                <a:ext cx="395818" cy="350953"/>
              </a:xfrm>
              <a:prstGeom prst="triangle">
                <a:avLst/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Arrow: Right 79"/>
              <p:cNvSpPr/>
              <p:nvPr/>
            </p:nvSpPr>
            <p:spPr bwMode="auto">
              <a:xfrm>
                <a:off x="8197850" y="2731341"/>
                <a:ext cx="514350" cy="253159"/>
              </a:xfrm>
              <a:prstGeom prst="rightArrow">
                <a:avLst>
                  <a:gd name="adj1" fmla="val 22275"/>
                  <a:gd name="adj2" fmla="val 69684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Oval 80"/>
            <p:cNvSpPr/>
            <p:nvPr/>
          </p:nvSpPr>
          <p:spPr bwMode="auto">
            <a:xfrm>
              <a:off x="3537855" y="3960832"/>
              <a:ext cx="508836" cy="508837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0" name="Oval 82"/>
            <p:cNvSpPr/>
            <p:nvPr/>
          </p:nvSpPr>
          <p:spPr bwMode="auto">
            <a:xfrm>
              <a:off x="5202260" y="3960832"/>
              <a:ext cx="508836" cy="508837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" name="Oval 84"/>
            <p:cNvSpPr/>
            <p:nvPr/>
          </p:nvSpPr>
          <p:spPr bwMode="auto">
            <a:xfrm>
              <a:off x="6866667" y="3960832"/>
              <a:ext cx="508836" cy="508837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" name="Oval 86"/>
            <p:cNvSpPr/>
            <p:nvPr/>
          </p:nvSpPr>
          <p:spPr bwMode="auto">
            <a:xfrm>
              <a:off x="8531072" y="3960832"/>
              <a:ext cx="508836" cy="508837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3" name="Straight Connector 88"/>
            <p:cNvCxnSpPr/>
            <p:nvPr/>
          </p:nvCxnSpPr>
          <p:spPr>
            <a:xfrm flipV="1">
              <a:off x="2127865" y="1736812"/>
              <a:ext cx="0" cy="222402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row: Pentagon 89"/>
            <p:cNvSpPr/>
            <p:nvPr/>
          </p:nvSpPr>
          <p:spPr bwMode="auto">
            <a:xfrm>
              <a:off x="2127865" y="1736812"/>
              <a:ext cx="1582230" cy="483459"/>
            </a:xfrm>
            <a:prstGeom prst="homePlate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r>
                <a:rPr lang="zh-CN" altLang="en-US" sz="12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cxnSp>
          <p:nvCxnSpPr>
            <p:cNvPr id="15" name="Straight Connector 90"/>
            <p:cNvCxnSpPr/>
            <p:nvPr/>
          </p:nvCxnSpPr>
          <p:spPr>
            <a:xfrm flipV="1">
              <a:off x="8785488" y="1736812"/>
              <a:ext cx="0" cy="2224021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row: Pentagon 91"/>
            <p:cNvSpPr/>
            <p:nvPr/>
          </p:nvSpPr>
          <p:spPr bwMode="auto">
            <a:xfrm>
              <a:off x="8785487" y="1736812"/>
              <a:ext cx="1582230" cy="483459"/>
            </a:xfrm>
            <a:prstGeom prst="homePlate">
              <a:avLst/>
            </a:prstGeom>
            <a:solidFill>
              <a:schemeClr val="accent5"/>
            </a:solidFill>
            <a:ln w="19050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r>
                <a:rPr lang="zh-CN" altLang="en-US" sz="12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cxnSp>
          <p:nvCxnSpPr>
            <p:cNvPr id="17" name="Straight Connector 92"/>
            <p:cNvCxnSpPr/>
            <p:nvPr/>
          </p:nvCxnSpPr>
          <p:spPr>
            <a:xfrm flipV="1">
              <a:off x="7121081" y="1736812"/>
              <a:ext cx="0" cy="2224021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row: Pentagon 93"/>
            <p:cNvSpPr/>
            <p:nvPr/>
          </p:nvSpPr>
          <p:spPr bwMode="auto">
            <a:xfrm>
              <a:off x="7121081" y="1736812"/>
              <a:ext cx="1582230" cy="483459"/>
            </a:xfrm>
            <a:prstGeom prst="homePlate">
              <a:avLst/>
            </a:prstGeom>
            <a:solidFill>
              <a:schemeClr val="accent4"/>
            </a:solidFill>
            <a:ln w="19050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r>
                <a:rPr lang="zh-CN" altLang="en-US" sz="12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cxnSp>
          <p:nvCxnSpPr>
            <p:cNvPr id="19" name="Straight Connector 94"/>
            <p:cNvCxnSpPr/>
            <p:nvPr/>
          </p:nvCxnSpPr>
          <p:spPr>
            <a:xfrm flipV="1">
              <a:off x="5456675" y="1736812"/>
              <a:ext cx="0" cy="2224021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row: Pentagon 95"/>
            <p:cNvSpPr/>
            <p:nvPr/>
          </p:nvSpPr>
          <p:spPr bwMode="auto">
            <a:xfrm>
              <a:off x="5456675" y="1736812"/>
              <a:ext cx="1582230" cy="483459"/>
            </a:xfrm>
            <a:prstGeom prst="homePlate">
              <a:avLst/>
            </a:prstGeom>
            <a:solidFill>
              <a:schemeClr val="accent3"/>
            </a:solidFill>
            <a:ln w="19050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r>
                <a:rPr lang="zh-CN" altLang="en-US" sz="12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cxnSp>
          <p:nvCxnSpPr>
            <p:cNvPr id="21" name="Straight Connector 96"/>
            <p:cNvCxnSpPr/>
            <p:nvPr/>
          </p:nvCxnSpPr>
          <p:spPr>
            <a:xfrm flipV="1">
              <a:off x="3792271" y="1736812"/>
              <a:ext cx="0" cy="2224021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row: Pentagon 97"/>
            <p:cNvSpPr/>
            <p:nvPr/>
          </p:nvSpPr>
          <p:spPr bwMode="auto">
            <a:xfrm>
              <a:off x="3792271" y="1736812"/>
              <a:ext cx="1582230" cy="483459"/>
            </a:xfrm>
            <a:prstGeom prst="homePlat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r>
                <a:rPr lang="zh-CN" altLang="en-US" sz="12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grpSp>
          <p:nvGrpSpPr>
            <p:cNvPr id="23" name="Group 3"/>
            <p:cNvGrpSpPr/>
            <p:nvPr/>
          </p:nvGrpSpPr>
          <p:grpSpPr>
            <a:xfrm>
              <a:off x="4736372" y="4469669"/>
              <a:ext cx="1440606" cy="1116911"/>
              <a:chOff x="4658631" y="4729338"/>
              <a:chExt cx="1440606" cy="1116911"/>
            </a:xfrm>
          </p:grpSpPr>
          <p:sp>
            <p:nvSpPr>
              <p:cNvPr id="36" name="TextBox 48"/>
              <p:cNvSpPr txBox="1"/>
              <p:nvPr/>
            </p:nvSpPr>
            <p:spPr bwMode="auto">
              <a:xfrm>
                <a:off x="4658631" y="4729338"/>
                <a:ext cx="1440606" cy="42441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3"/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37" name="TextBox 50"/>
              <p:cNvSpPr txBox="1"/>
              <p:nvPr/>
            </p:nvSpPr>
            <p:spPr bwMode="auto">
              <a:xfrm>
                <a:off x="4658631" y="5153752"/>
                <a:ext cx="1440606" cy="6924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此部分内容作为文字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4" name="Group 66"/>
            <p:cNvGrpSpPr/>
            <p:nvPr/>
          </p:nvGrpSpPr>
          <p:grpSpPr>
            <a:xfrm>
              <a:off x="6400778" y="4469669"/>
              <a:ext cx="1440606" cy="1116911"/>
              <a:chOff x="4658631" y="4729338"/>
              <a:chExt cx="1440606" cy="1116911"/>
            </a:xfrm>
          </p:grpSpPr>
          <p:sp>
            <p:nvSpPr>
              <p:cNvPr id="34" name="TextBox 81"/>
              <p:cNvSpPr txBox="1"/>
              <p:nvPr/>
            </p:nvSpPr>
            <p:spPr bwMode="auto">
              <a:xfrm>
                <a:off x="4658631" y="4729338"/>
                <a:ext cx="1440606" cy="42441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35" name="TextBox 83"/>
              <p:cNvSpPr txBox="1"/>
              <p:nvPr/>
            </p:nvSpPr>
            <p:spPr bwMode="auto">
              <a:xfrm>
                <a:off x="4658631" y="5153752"/>
                <a:ext cx="1440606" cy="6924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此部分内容作为文字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5" name="Group 85"/>
            <p:cNvGrpSpPr/>
            <p:nvPr/>
          </p:nvGrpSpPr>
          <p:grpSpPr>
            <a:xfrm>
              <a:off x="8065184" y="4469669"/>
              <a:ext cx="1440606" cy="1116911"/>
              <a:chOff x="4658631" y="4729338"/>
              <a:chExt cx="1440606" cy="1116911"/>
            </a:xfrm>
          </p:grpSpPr>
          <p:sp>
            <p:nvSpPr>
              <p:cNvPr id="32" name="TextBox 87"/>
              <p:cNvSpPr txBox="1"/>
              <p:nvPr/>
            </p:nvSpPr>
            <p:spPr bwMode="auto">
              <a:xfrm>
                <a:off x="4658631" y="4729338"/>
                <a:ext cx="1440606" cy="42441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5">
                        <a:lumMod val="100000"/>
                      </a:schemeClr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33" name="TextBox 98"/>
              <p:cNvSpPr txBox="1"/>
              <p:nvPr/>
            </p:nvSpPr>
            <p:spPr bwMode="auto">
              <a:xfrm>
                <a:off x="4658631" y="5153752"/>
                <a:ext cx="1440606" cy="6924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此部分内容作为文字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6" name="Group 99"/>
            <p:cNvGrpSpPr/>
            <p:nvPr/>
          </p:nvGrpSpPr>
          <p:grpSpPr>
            <a:xfrm>
              <a:off x="3068996" y="4469669"/>
              <a:ext cx="1440606" cy="1116911"/>
              <a:chOff x="4658631" y="4729338"/>
              <a:chExt cx="1440606" cy="1116911"/>
            </a:xfrm>
          </p:grpSpPr>
          <p:sp>
            <p:nvSpPr>
              <p:cNvPr id="30" name="TextBox 100"/>
              <p:cNvSpPr txBox="1"/>
              <p:nvPr/>
            </p:nvSpPr>
            <p:spPr bwMode="auto">
              <a:xfrm>
                <a:off x="4658631" y="4729338"/>
                <a:ext cx="1440606" cy="42441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31" name="TextBox 101"/>
              <p:cNvSpPr txBox="1"/>
              <p:nvPr/>
            </p:nvSpPr>
            <p:spPr bwMode="auto">
              <a:xfrm>
                <a:off x="4658631" y="5153752"/>
                <a:ext cx="1440606" cy="6924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此部分内容作为文字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（建议使用主题字体）</a:t>
                </a:r>
              </a:p>
            </p:txBody>
          </p:sp>
        </p:grpSp>
        <p:grpSp>
          <p:nvGrpSpPr>
            <p:cNvPr id="27" name="Group 102"/>
            <p:cNvGrpSpPr/>
            <p:nvPr/>
          </p:nvGrpSpPr>
          <p:grpSpPr>
            <a:xfrm>
              <a:off x="1407562" y="4469669"/>
              <a:ext cx="1440606" cy="1116911"/>
              <a:chOff x="4658631" y="4729338"/>
              <a:chExt cx="1440606" cy="1116911"/>
            </a:xfrm>
          </p:grpSpPr>
          <p:sp>
            <p:nvSpPr>
              <p:cNvPr id="28" name="TextBox 103"/>
              <p:cNvSpPr txBox="1"/>
              <p:nvPr/>
            </p:nvSpPr>
            <p:spPr bwMode="auto">
              <a:xfrm>
                <a:off x="4658631" y="4729338"/>
                <a:ext cx="1440606" cy="42441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</a:rPr>
                  <a:t>标题文本预设</a:t>
                </a:r>
              </a:p>
            </p:txBody>
          </p:sp>
          <p:sp>
            <p:nvSpPr>
              <p:cNvPr id="29" name="TextBox 104"/>
              <p:cNvSpPr txBox="1"/>
              <p:nvPr/>
            </p:nvSpPr>
            <p:spPr bwMode="auto">
              <a:xfrm>
                <a:off x="4658631" y="5153752"/>
                <a:ext cx="1440606" cy="6924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此部分内容作为文字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</a:rPr>
                  <a:t>（建议使用主题字体）</a:t>
                </a:r>
              </a:p>
            </p:txBody>
          </p:sp>
        </p:grp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781033"/>
      </a:accent1>
      <a:accent2>
        <a:srgbClr val="981441"/>
      </a:accent2>
      <a:accent3>
        <a:srgbClr val="BA1A51"/>
      </a:accent3>
      <a:accent4>
        <a:srgbClr val="DC1E60"/>
      </a:accent4>
      <a:accent5>
        <a:srgbClr val="F8236F"/>
      </a:accent5>
      <a:accent6>
        <a:srgbClr val="445469"/>
      </a:accent6>
      <a:hlink>
        <a:srgbClr val="781033"/>
      </a:hlink>
      <a:folHlink>
        <a:srgbClr val="BFBFBF"/>
      </a:folHlink>
    </a:clrScheme>
    <a:fontScheme name="自定义 3">
      <a:majorFont>
        <a:latin typeface="Calibri Light"/>
        <a:ea typeface="思源宋体 CN Heavy"/>
        <a:cs typeface=""/>
      </a:majorFont>
      <a:minorFont>
        <a:latin typeface="Calibri"/>
        <a:ea typeface="思源宋体 CN Semi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781033"/>
    </a:accent1>
    <a:accent2>
      <a:srgbClr val="981441"/>
    </a:accent2>
    <a:accent3>
      <a:srgbClr val="BA1A51"/>
    </a:accent3>
    <a:accent4>
      <a:srgbClr val="DC1E60"/>
    </a:accent4>
    <a:accent5>
      <a:srgbClr val="F8236F"/>
    </a:accent5>
    <a:accent6>
      <a:srgbClr val="445469"/>
    </a:accent6>
    <a:hlink>
      <a:srgbClr val="78103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781033"/>
    </a:accent1>
    <a:accent2>
      <a:srgbClr val="981441"/>
    </a:accent2>
    <a:accent3>
      <a:srgbClr val="BA1A51"/>
    </a:accent3>
    <a:accent4>
      <a:srgbClr val="DC1E60"/>
    </a:accent4>
    <a:accent5>
      <a:srgbClr val="F8236F"/>
    </a:accent5>
    <a:accent6>
      <a:srgbClr val="445469"/>
    </a:accent6>
    <a:hlink>
      <a:srgbClr val="78103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2041</Words>
  <Application>Microsoft Office PowerPoint</Application>
  <PresentationFormat>宽屏</PresentationFormat>
  <Paragraphs>239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Impact</vt:lpstr>
      <vt:lpstr>Office 主题​​</vt:lpstr>
      <vt:lpstr>演讲主题教育通用PPT模板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汇报结束     谢谢观看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演讲主题教育通用PPT模板</dc:title>
  <dc:creator/>
  <cp:lastModifiedBy>天 下</cp:lastModifiedBy>
  <cp:revision>12</cp:revision>
  <dcterms:created xsi:type="dcterms:W3CDTF">2017-05-07T07:52:00Z</dcterms:created>
  <dcterms:modified xsi:type="dcterms:W3CDTF">2021-01-06T09:02:19Z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