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3274" r:id="rId2"/>
    <p:sldId id="3299" r:id="rId3"/>
    <p:sldId id="3298" r:id="rId4"/>
    <p:sldId id="3295" r:id="rId5"/>
    <p:sldId id="3264" r:id="rId6"/>
    <p:sldId id="3283" r:id="rId7"/>
    <p:sldId id="3305" r:id="rId8"/>
    <p:sldId id="3309" r:id="rId9"/>
    <p:sldId id="3306" r:id="rId10"/>
    <p:sldId id="3284" r:id="rId11"/>
    <p:sldId id="3285" r:id="rId12"/>
    <p:sldId id="3307" r:id="rId13"/>
    <p:sldId id="3310" r:id="rId14"/>
    <p:sldId id="3308" r:id="rId15"/>
    <p:sldId id="3286" r:id="rId16"/>
    <p:sldId id="3287" r:id="rId17"/>
    <p:sldId id="3289" r:id="rId18"/>
    <p:sldId id="3311" r:id="rId19"/>
    <p:sldId id="3288" r:id="rId20"/>
    <p:sldId id="3290" r:id="rId21"/>
    <p:sldId id="3291" r:id="rId22"/>
    <p:sldId id="3312" r:id="rId23"/>
  </p:sldIdLst>
  <p:sldSz cx="12858750" cy="7232650"/>
  <p:notesSz cx="6858000" cy="9144000"/>
  <p:custDataLst>
    <p:tags r:id="rId2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00"/>
    <a:srgbClr val="0FC7D3"/>
    <a:srgbClr val="EC206C"/>
    <a:srgbClr val="BC148E"/>
    <a:srgbClr val="0A1A3B"/>
    <a:srgbClr val="CE000D"/>
    <a:srgbClr val="FE67BE"/>
    <a:srgbClr val="84004C"/>
    <a:srgbClr val="8B2FC3"/>
    <a:srgbClr val="C92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2" autoAdjust="0"/>
    <p:restoredTop sz="92986" autoAdjust="0"/>
  </p:normalViewPr>
  <p:slideViewPr>
    <p:cSldViewPr>
      <p:cViewPr varScale="1">
        <p:scale>
          <a:sx n="101" d="100"/>
          <a:sy n="101" d="100"/>
        </p:scale>
        <p:origin x="1086" y="132"/>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19050">
              <a:noFill/>
            </a:ln>
          </c:spPr>
          <c:dPt>
            <c:idx val="0"/>
            <c:bubble3D val="0"/>
            <c:spPr>
              <a:solidFill>
                <a:schemeClr val="accent2"/>
              </a:solidFill>
              <a:ln w="19050">
                <a:noFill/>
              </a:ln>
              <a:effectLst/>
            </c:spPr>
            <c:extLst>
              <c:ext xmlns:c16="http://schemas.microsoft.com/office/drawing/2014/chart" uri="{C3380CC4-5D6E-409C-BE32-E72D297353CC}">
                <c16:uniqueId val="{00000001-F680-457F-9F97-FBB13E4C2EF0}"/>
              </c:ext>
            </c:extLst>
          </c:dPt>
          <c:dPt>
            <c:idx val="1"/>
            <c:bubble3D val="0"/>
            <c:spPr>
              <a:solidFill>
                <a:schemeClr val="accent3"/>
              </a:solidFill>
              <a:ln w="19050">
                <a:noFill/>
              </a:ln>
              <a:effectLst/>
            </c:spPr>
            <c:extLst>
              <c:ext xmlns:c16="http://schemas.microsoft.com/office/drawing/2014/chart" uri="{C3380CC4-5D6E-409C-BE32-E72D297353CC}">
                <c16:uniqueId val="{00000003-F680-457F-9F97-FBB13E4C2EF0}"/>
              </c:ext>
            </c:extLst>
          </c:dPt>
          <c:dPt>
            <c:idx val="2"/>
            <c:bubble3D val="0"/>
            <c:spPr>
              <a:solidFill>
                <a:schemeClr val="accent4"/>
              </a:solidFill>
              <a:ln w="19050">
                <a:noFill/>
              </a:ln>
              <a:effectLst/>
            </c:spPr>
            <c:extLst>
              <c:ext xmlns:c16="http://schemas.microsoft.com/office/drawing/2014/chart" uri="{C3380CC4-5D6E-409C-BE32-E72D297353CC}">
                <c16:uniqueId val="{00000005-F680-457F-9F97-FBB13E4C2EF0}"/>
              </c:ext>
            </c:extLst>
          </c:dPt>
          <c:dPt>
            <c:idx val="3"/>
            <c:bubble3D val="0"/>
            <c:spPr>
              <a:solidFill>
                <a:schemeClr val="accent5"/>
              </a:solidFill>
              <a:ln w="19050">
                <a:noFill/>
              </a:ln>
              <a:effectLst/>
            </c:spPr>
            <c:extLst>
              <c:ext xmlns:c16="http://schemas.microsoft.com/office/drawing/2014/chart" uri="{C3380CC4-5D6E-409C-BE32-E72D297353CC}">
                <c16:uniqueId val="{00000007-F680-457F-9F97-FBB13E4C2EF0}"/>
              </c:ext>
            </c:extLst>
          </c:dPt>
          <c:dLbls>
            <c:dLbl>
              <c:idx val="0"/>
              <c:layout>
                <c:manualLayout>
                  <c:x val="0.138157904496329"/>
                  <c:y val="0"/>
                </c:manualLayout>
              </c:layout>
              <c:tx>
                <c:rich>
                  <a:bodyPr/>
                  <a:lstStyle/>
                  <a:p>
                    <a:fld id="{F72483BA-8685-4578-86BF-5AFA5787D437}"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F680-457F-9F97-FBB13E4C2EF0}"/>
                </c:ext>
              </c:extLst>
            </c:dLbl>
            <c:dLbl>
              <c:idx val="1"/>
              <c:layout>
                <c:manualLayout>
                  <c:x val="-0.199830364026546"/>
                  <c:y val="5.3824406432991002E-2"/>
                </c:manualLayout>
              </c:layout>
              <c:tx>
                <c:rich>
                  <a:bodyPr/>
                  <a:lstStyle/>
                  <a:p>
                    <a:fld id="{8A903C96-27D4-4614-A307-B3A12646B597}"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F680-457F-9F97-FBB13E4C2EF0}"/>
                </c:ext>
              </c:extLst>
            </c:dLbl>
            <c:dLbl>
              <c:idx val="2"/>
              <c:layout>
                <c:manualLayout>
                  <c:x val="-0.168723089981616"/>
                  <c:y val="0"/>
                </c:manualLayout>
              </c:layout>
              <c:tx>
                <c:rich>
                  <a:bodyPr/>
                  <a:lstStyle/>
                  <a:p>
                    <a:fld id="{9829F8F6-4B56-46E7-9695-C668D4E32BB9}" type="CATEGORYNAME">
                      <a:rPr lang="zh-CN" altLang="en-US"/>
                      <a:pPr/>
                      <a:t>[类别名称]</a:t>
                    </a:fld>
                    <a:endParaRPr lang="zh-CN" altLang="en-US"/>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680-457F-9F97-FBB13E4C2EF0}"/>
                </c:ext>
              </c:extLst>
            </c:dLbl>
            <c:dLbl>
              <c:idx val="3"/>
              <c:layout>
                <c:manualLayout>
                  <c:x val="-0.24971825018321001"/>
                  <c:y val="-6.1446732143909798E-2"/>
                </c:manualLayout>
              </c:layout>
              <c:tx>
                <c:rich>
                  <a:bodyPr rot="0" spcFirstLastPara="1" vertOverflow="ellipsis" vert="horz" wrap="square" lIns="38100" tIns="19050" rIns="38100" bIns="19050" anchor="ctr" anchorCtr="0"/>
                  <a:lstStyle/>
                  <a:p>
                    <a:fld id="{78A0D820-2721-4CF9-90F7-7E32C0C0769F}" type="CATEGORYNAME">
                      <a:rPr lang="zh-CN" altLang="en-US"/>
                      <a:pPr/>
                      <a:t>[类别名称]</a:t>
                    </a:fld>
                    <a:endParaRPr lang="zh-CN" altLang="en-US"/>
                  </a:p>
                </c:rich>
              </c:tx>
              <c:spPr>
                <a:noFill/>
                <a:ln>
                  <a:noFill/>
                </a:ln>
                <a:effectLst/>
              </c:spPr>
              <c:showLegendKey val="0"/>
              <c:showVal val="0"/>
              <c:showCatName val="1"/>
              <c:showSerName val="0"/>
              <c:showPercent val="1"/>
              <c:showBubbleSize val="0"/>
              <c:separator>
</c:separator>
              <c:extLst>
                <c:ext xmlns:c15="http://schemas.microsoft.com/office/drawing/2012/chart" uri="{CE6537A1-D6FC-4f65-9D91-7224C49458BB}">
                  <c15:layout>
                    <c:manualLayout>
                      <c:w val="0.25745236275216599"/>
                      <c:h val="0.193024942471126"/>
                    </c:manualLayout>
                  </c15:layout>
                  <c15:dlblFieldTable/>
                  <c15:showDataLabelsRange val="0"/>
                </c:ext>
                <c:ext xmlns:c16="http://schemas.microsoft.com/office/drawing/2014/chart" uri="{C3380CC4-5D6E-409C-BE32-E72D297353CC}">
                  <c16:uniqueId val="{00000007-F680-457F-9F97-FBB13E4C2EF0}"/>
                </c:ext>
              </c:extLst>
            </c:dLbl>
            <c:spPr>
              <a:noFill/>
              <a:ln>
                <a:noFill/>
              </a:ln>
              <a:effectLst/>
            </c:spPr>
            <c:txPr>
              <a:bodyPr rot="0" spcFirstLastPara="1" vertOverflow="ellipsis" vert="horz" wrap="square" lIns="38100" tIns="19050" rIns="38100" bIns="19050"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Sheet1!$B$2:$B$5</c:f>
              <c:numCache>
                <c:formatCode>General</c:formatCode>
                <c:ptCount val="4"/>
                <c:pt idx="0">
                  <c:v>5</c:v>
                </c:pt>
                <c:pt idx="1">
                  <c:v>2</c:v>
                </c:pt>
                <c:pt idx="2">
                  <c:v>3</c:v>
                </c:pt>
                <c:pt idx="3">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Research</c:v>
                      </c:pt>
                      <c:pt idx="1">
                        <c:v>Meet</c:v>
                      </c:pt>
                      <c:pt idx="2">
                        <c:v>Brief</c:v>
                      </c:pt>
                      <c:pt idx="3">
                        <c:v>Fixes</c:v>
                      </c:pt>
                    </c:strCache>
                  </c:strRef>
                </c15:cat>
              </c15:filteredCategoryTitle>
            </c:ext>
            <c:ext xmlns:c16="http://schemas.microsoft.com/office/drawing/2014/chart" uri="{C3380CC4-5D6E-409C-BE32-E72D297353CC}">
              <c16:uniqueId val="{00000008-F680-457F-9F97-FBB13E4C2EF0}"/>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egendEntry>
        <c:idx val="0"/>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1"/>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2"/>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egendEntry>
        <c:idx val="3"/>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Entry>
      <c:layout>
        <c:manualLayout>
          <c:xMode val="edge"/>
          <c:yMode val="edge"/>
          <c:x val="0.87473678995412496"/>
          <c:y val="0.62934520711861597"/>
          <c:w val="6.7702007702854797E-2"/>
          <c:h val="0.347686455034387"/>
        </c:manualLayout>
      </c:layout>
      <c:overlay val="0"/>
      <c:spPr>
        <a:noFill/>
        <a:ln>
          <a:noFill/>
        </a:ln>
        <a:effectLst/>
      </c:spPr>
      <c:txPr>
        <a:bodyPr rot="0" spcFirstLastPara="1" vertOverflow="ellipsis" vert="horz" wrap="square" anchor="ctr" anchorCtr="1"/>
        <a:lstStyle/>
        <a:p>
          <a:pPr>
            <a:defRPr lang="zh-CN" sz="18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18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solidFill>
            <a:ln>
              <a:noFill/>
            </a:ln>
            <a:effectLst/>
          </c:spPr>
          <c:invertIfNegative val="0"/>
          <c:val>
            <c:numRef>
              <c:f>Sheet1!$B$2:$B$5</c:f>
              <c:numCache>
                <c:formatCode>General</c:formatCode>
                <c:ptCount val="4"/>
                <c:pt idx="0">
                  <c:v>4.3</c:v>
                </c:pt>
                <c:pt idx="1">
                  <c:v>2.5</c:v>
                </c:pt>
                <c:pt idx="2">
                  <c:v>3.5</c:v>
                </c:pt>
                <c:pt idx="3">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45A0-4D01-B15B-EBB2E3245E6E}"/>
            </c:ext>
          </c:extLst>
        </c:ser>
        <c:ser>
          <c:idx val="1"/>
          <c:order val="1"/>
          <c:spPr>
            <a:solidFill>
              <a:schemeClr val="accent2"/>
            </a:solidFill>
            <a:ln>
              <a:noFill/>
            </a:ln>
            <a:effectLst/>
          </c:spPr>
          <c:invertIfNegative val="0"/>
          <c:val>
            <c:numRef>
              <c:f>Sheet1!$C$2:$C$5</c:f>
              <c:numCache>
                <c:formatCode>General</c:formatCode>
                <c:ptCount val="4"/>
                <c:pt idx="0">
                  <c:v>2.4</c:v>
                </c:pt>
                <c:pt idx="1">
                  <c:v>4.4000000000000004</c:v>
                </c:pt>
                <c:pt idx="2">
                  <c:v>1.8</c:v>
                </c:pt>
                <c:pt idx="3">
                  <c:v>2.8</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45A0-4D01-B15B-EBB2E3245E6E}"/>
            </c:ext>
          </c:extLst>
        </c:ser>
        <c:ser>
          <c:idx val="2"/>
          <c:order val="2"/>
          <c:spPr>
            <a:solidFill>
              <a:schemeClr val="accent3"/>
            </a:solidFill>
            <a:ln>
              <a:noFill/>
            </a:ln>
            <a:effectLst/>
          </c:spPr>
          <c:invertIfNegative val="0"/>
          <c:val>
            <c:numRef>
              <c:f>Sheet1!$D$2:$D$5</c:f>
              <c:numCache>
                <c:formatCode>General</c:formatCode>
                <c:ptCount val="4"/>
                <c:pt idx="0">
                  <c:v>2</c:v>
                </c:pt>
                <c:pt idx="1">
                  <c:v>2</c:v>
                </c:pt>
                <c:pt idx="2">
                  <c:v>3</c:v>
                </c:pt>
                <c:pt idx="3">
                  <c:v>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45A0-4D01-B15B-EBB2E3245E6E}"/>
            </c:ext>
          </c:extLst>
        </c:ser>
        <c:dLbls>
          <c:showLegendKey val="0"/>
          <c:showVal val="0"/>
          <c:showCatName val="0"/>
          <c:showSerName val="0"/>
          <c:showPercent val="0"/>
          <c:showBubbleSize val="0"/>
        </c:dLbls>
        <c:gapWidth val="150"/>
        <c:overlap val="100"/>
        <c:axId val="1442564496"/>
        <c:axId val="1442565056"/>
      </c:barChart>
      <c:catAx>
        <c:axId val="1442564496"/>
        <c:scaling>
          <c:orientation val="minMax"/>
        </c:scaling>
        <c:delete val="0"/>
        <c:axPos val="l"/>
        <c:numFmt formatCode="General" sourceLinked="1"/>
        <c:majorTickMark val="none"/>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442565056"/>
        <c:crosses val="autoZero"/>
        <c:auto val="1"/>
        <c:lblAlgn val="ctr"/>
        <c:lblOffset val="100"/>
        <c:noMultiLvlLbl val="0"/>
      </c:catAx>
      <c:valAx>
        <c:axId val="1442565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442564496"/>
        <c:crosses val="autoZero"/>
        <c:crossBetween val="between"/>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7D643E-5F2C-49CF-83FF-E485C6A051C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小芥末素材 </a:t>
            </a:r>
            <a:r>
              <a:rPr lang="en-US" altLang="zh-CN" dirty="0"/>
              <a:t>rosyhouse.Taobao.com</a:t>
            </a:r>
            <a:endParaRPr lang="zh-CN" altLang="en-US" dirty="0"/>
          </a:p>
        </p:txBody>
      </p:sp>
      <p:sp>
        <p:nvSpPr>
          <p:cNvPr id="4" name="灯片编号占位符 3"/>
          <p:cNvSpPr>
            <a:spLocks noGrp="1"/>
          </p:cNvSpPr>
          <p:nvPr>
            <p:ph type="sldNum" sz="quarter" idx="10"/>
          </p:nvPr>
        </p:nvSpPr>
        <p:spPr/>
        <p:txBody>
          <a:bodyPr/>
          <a:lstStyle/>
          <a:p>
            <a:pPr>
              <a:defRPr/>
            </a:pPr>
            <a:fld id="{06DC5C0A-0D26-4132-B61F-2E06C1498EC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452711" y="2033444"/>
            <a:ext cx="76086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cap="all" dirty="0">
                <a:solidFill>
                  <a:srgbClr val="FF0000"/>
                </a:solidFill>
                <a:latin typeface="叶根友毛笔行书2.0版" panose="02010601030101010101" pitchFamily="2" charset="-122"/>
                <a:ea typeface="叶根友毛笔行书2.0版" panose="02010601030101010101" pitchFamily="2" charset="-122"/>
                <a:cs typeface="Arial" panose="020B0604020202020204" pitchFamily="34" charset="0"/>
              </a:rPr>
              <a:t>感恩父母 感谢有你</a:t>
            </a:r>
          </a:p>
        </p:txBody>
      </p:sp>
      <p:sp>
        <p:nvSpPr>
          <p:cNvPr id="11" name="矩形 259"/>
          <p:cNvSpPr>
            <a:spLocks noChangeArrowheads="1"/>
          </p:cNvSpPr>
          <p:nvPr/>
        </p:nvSpPr>
        <p:spPr bwMode="auto">
          <a:xfrm>
            <a:off x="1449164" y="3166567"/>
            <a:ext cx="5615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cap="all" dirty="0">
                <a:solidFill>
                  <a:srgbClr val="FF0000"/>
                </a:solidFill>
                <a:cs typeface="Arial" panose="020B0604020202020204" pitchFamily="34" charset="0"/>
              </a:rPr>
              <a:t>Thanksgiving parents thank you</a:t>
            </a:r>
            <a:endParaRPr lang="zh-CN" altLang="en-US" sz="2000" cap="all" dirty="0">
              <a:solidFill>
                <a:srgbClr val="FF0000"/>
              </a:solidFill>
              <a:cs typeface="Arial" panose="020B0604020202020204" pitchFamily="34" charset="0"/>
            </a:endParaRPr>
          </a:p>
        </p:txBody>
      </p:sp>
      <p:pic>
        <p:nvPicPr>
          <p:cNvPr id="3" name="时间都去哪儿了">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24575" y="-110900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2"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anim calcmode="lin" valueType="num">
                                      <p:cBhvr>
                                        <p:cTn id="1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
                                        </p:tgtEl>
                                      </p:cBhvr>
                                    </p:animEffect>
                                  </p:childTnLst>
                                </p:cTn>
                              </p:par>
                            </p:childTnLst>
                          </p:cTn>
                        </p:par>
                        <p:par>
                          <p:cTn id="20" fill="hold">
                            <p:stCondLst>
                              <p:cond delay="1401"/>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8"/>
                                        </p:tgtEl>
                                      </p:cBhvr>
                                    </p:animEffect>
                                    <p:animScale>
                                      <p:cBhvr>
                                        <p:cTn id="23" dur="250" autoRev="1" fill="hold"/>
                                        <p:tgtEl>
                                          <p:spTgt spid="8"/>
                                        </p:tgtEl>
                                      </p:cBhvr>
                                      <p:by x="105000" y="105000"/>
                                    </p:animScale>
                                  </p:childTnLst>
                                </p:cTn>
                              </p:par>
                            </p:childTnLst>
                          </p:cTn>
                        </p:par>
                        <p:par>
                          <p:cTn id="24" fill="hold">
                            <p:stCondLst>
                              <p:cond delay="1901"/>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1"/>
                                        </p:tgtEl>
                                        <p:attrNameLst>
                                          <p:attrName>ppt_y</p:attrName>
                                        </p:attrNameLst>
                                      </p:cBhvr>
                                      <p:tavLst>
                                        <p:tav tm="0">
                                          <p:val>
                                            <p:strVal val="#ppt_y"/>
                                          </p:val>
                                        </p:tav>
                                        <p:tav tm="100000">
                                          <p:val>
                                            <p:strVal val="#ppt_y"/>
                                          </p:val>
                                        </p:tav>
                                      </p:tavLst>
                                    </p:anim>
                                    <p:anim calcmode="lin" valueType="num">
                                      <p:cBhvr>
                                        <p:cTn id="2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1"/>
                                        </p:tgtEl>
                                      </p:cBhvr>
                                    </p:animEffect>
                                  </p:childTnLst>
                                </p:cTn>
                              </p:par>
                            </p:childTnLst>
                          </p:cTn>
                        </p:par>
                        <p:par>
                          <p:cTn id="32" fill="hold">
                            <p:stCondLst>
                              <p:cond delay="38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8" grpId="0"/>
      <p:bldP spid="8"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42720" y="3368509"/>
            <a:ext cx="2762008" cy="2496581"/>
            <a:chOff x="3471863" y="2343150"/>
            <a:chExt cx="2197101" cy="1985963"/>
          </a:xfrm>
        </p:grpSpPr>
        <p:sp>
          <p:nvSpPr>
            <p:cNvPr id="6" name="Freeform 5"/>
            <p:cNvSpPr/>
            <p:nvPr/>
          </p:nvSpPr>
          <p:spPr bwMode="auto">
            <a:xfrm>
              <a:off x="3476626" y="2381250"/>
              <a:ext cx="2192338" cy="1495425"/>
            </a:xfrm>
            <a:custGeom>
              <a:avLst/>
              <a:gdLst/>
              <a:ahLst/>
              <a:cxnLst>
                <a:cxn ang="0">
                  <a:pos x="1202" y="800"/>
                </a:cxn>
                <a:cxn ang="0">
                  <a:pos x="1182" y="820"/>
                </a:cxn>
                <a:cxn ang="0">
                  <a:pos x="20" y="820"/>
                </a:cxn>
                <a:cxn ang="0">
                  <a:pos x="0" y="800"/>
                </a:cxn>
                <a:cxn ang="0">
                  <a:pos x="0" y="20"/>
                </a:cxn>
                <a:cxn ang="0">
                  <a:pos x="20" y="0"/>
                </a:cxn>
                <a:cxn ang="0">
                  <a:pos x="1182" y="0"/>
                </a:cxn>
                <a:cxn ang="0">
                  <a:pos x="1202" y="20"/>
                </a:cxn>
                <a:cxn ang="0">
                  <a:pos x="1202" y="800"/>
                </a:cxn>
              </a:cxnLst>
              <a:rect l="0" t="0" r="r" b="b"/>
              <a:pathLst>
                <a:path w="1202" h="820">
                  <a:moveTo>
                    <a:pt x="1202" y="800"/>
                  </a:moveTo>
                  <a:cubicBezTo>
                    <a:pt x="1202" y="811"/>
                    <a:pt x="1193" y="820"/>
                    <a:pt x="1182" y="820"/>
                  </a:cubicBezTo>
                  <a:cubicBezTo>
                    <a:pt x="20" y="820"/>
                    <a:pt x="20" y="820"/>
                    <a:pt x="20" y="820"/>
                  </a:cubicBezTo>
                  <a:cubicBezTo>
                    <a:pt x="9" y="820"/>
                    <a:pt x="0" y="811"/>
                    <a:pt x="0" y="800"/>
                  </a:cubicBezTo>
                  <a:cubicBezTo>
                    <a:pt x="0" y="20"/>
                    <a:pt x="0" y="20"/>
                    <a:pt x="0" y="20"/>
                  </a:cubicBezTo>
                  <a:cubicBezTo>
                    <a:pt x="0" y="9"/>
                    <a:pt x="9" y="0"/>
                    <a:pt x="20" y="0"/>
                  </a:cubicBezTo>
                  <a:cubicBezTo>
                    <a:pt x="1182" y="0"/>
                    <a:pt x="1182" y="0"/>
                    <a:pt x="1182" y="0"/>
                  </a:cubicBezTo>
                  <a:cubicBezTo>
                    <a:pt x="1193" y="0"/>
                    <a:pt x="1202" y="9"/>
                    <a:pt x="1202" y="20"/>
                  </a:cubicBezTo>
                  <a:lnTo>
                    <a:pt x="1202" y="800"/>
                  </a:ln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ectangle 6"/>
            <p:cNvSpPr>
              <a:spLocks noChangeArrowheads="1"/>
            </p:cNvSpPr>
            <p:nvPr/>
          </p:nvSpPr>
          <p:spPr bwMode="auto">
            <a:xfrm>
              <a:off x="3563938" y="3713163"/>
              <a:ext cx="2019300" cy="90488"/>
            </a:xfrm>
            <a:prstGeom prst="rect">
              <a:avLst/>
            </a:prstGeom>
            <a:solidFill>
              <a:schemeClr val="accent1">
                <a:lumMod val="40000"/>
                <a:lumOff val="60000"/>
              </a:schemeClr>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573587" y="2343150"/>
              <a:ext cx="1009650" cy="1460500"/>
            </a:xfrm>
            <a:custGeom>
              <a:avLst/>
              <a:gdLst/>
              <a:ahLst/>
              <a:cxnLst>
                <a:cxn ang="0">
                  <a:pos x="0" y="801"/>
                </a:cxn>
                <a:cxn ang="0">
                  <a:pos x="0" y="73"/>
                </a:cxn>
                <a:cxn ang="0">
                  <a:pos x="1" y="71"/>
                </a:cxn>
                <a:cxn ang="0">
                  <a:pos x="1" y="65"/>
                </a:cxn>
                <a:cxn ang="0">
                  <a:pos x="70" y="0"/>
                </a:cxn>
                <a:cxn ang="0">
                  <a:pos x="554" y="0"/>
                </a:cxn>
                <a:cxn ang="0">
                  <a:pos x="554" y="758"/>
                </a:cxn>
                <a:cxn ang="0">
                  <a:pos x="70" y="758"/>
                </a:cxn>
                <a:cxn ang="0">
                  <a:pos x="0" y="801"/>
                </a:cxn>
              </a:cxnLst>
              <a:rect l="0" t="0" r="r" b="b"/>
              <a:pathLst>
                <a:path w="554" h="801">
                  <a:moveTo>
                    <a:pt x="0" y="801"/>
                  </a:moveTo>
                  <a:cubicBezTo>
                    <a:pt x="0" y="73"/>
                    <a:pt x="0" y="73"/>
                    <a:pt x="0" y="73"/>
                  </a:cubicBezTo>
                  <a:cubicBezTo>
                    <a:pt x="1" y="72"/>
                    <a:pt x="1" y="71"/>
                    <a:pt x="1" y="71"/>
                  </a:cubicBezTo>
                  <a:cubicBezTo>
                    <a:pt x="1" y="69"/>
                    <a:pt x="1" y="67"/>
                    <a:pt x="1" y="65"/>
                  </a:cubicBezTo>
                  <a:cubicBezTo>
                    <a:pt x="4" y="29"/>
                    <a:pt x="34" y="0"/>
                    <a:pt x="70" y="0"/>
                  </a:cubicBezTo>
                  <a:cubicBezTo>
                    <a:pt x="554" y="0"/>
                    <a:pt x="554" y="0"/>
                    <a:pt x="554" y="0"/>
                  </a:cubicBezTo>
                  <a:cubicBezTo>
                    <a:pt x="554" y="758"/>
                    <a:pt x="554" y="758"/>
                    <a:pt x="554" y="758"/>
                  </a:cubicBezTo>
                  <a:cubicBezTo>
                    <a:pt x="70" y="758"/>
                    <a:pt x="70" y="758"/>
                    <a:pt x="70" y="758"/>
                  </a:cubicBezTo>
                  <a:cubicBezTo>
                    <a:pt x="40" y="758"/>
                    <a:pt x="13" y="775"/>
                    <a:pt x="0"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3563938" y="2343150"/>
              <a:ext cx="1011238" cy="1460500"/>
            </a:xfrm>
            <a:custGeom>
              <a:avLst/>
              <a:gdLst/>
              <a:ahLst/>
              <a:cxnLst>
                <a:cxn ang="0">
                  <a:pos x="554" y="801"/>
                </a:cxn>
                <a:cxn ang="0">
                  <a:pos x="554" y="73"/>
                </a:cxn>
                <a:cxn ang="0">
                  <a:pos x="553" y="71"/>
                </a:cxn>
                <a:cxn ang="0">
                  <a:pos x="553" y="65"/>
                </a:cxn>
                <a:cxn ang="0">
                  <a:pos x="483" y="0"/>
                </a:cxn>
                <a:cxn ang="0">
                  <a:pos x="0" y="0"/>
                </a:cxn>
                <a:cxn ang="0">
                  <a:pos x="0" y="758"/>
                </a:cxn>
                <a:cxn ang="0">
                  <a:pos x="483" y="758"/>
                </a:cxn>
                <a:cxn ang="0">
                  <a:pos x="554" y="801"/>
                </a:cxn>
              </a:cxnLst>
              <a:rect l="0" t="0" r="r" b="b"/>
              <a:pathLst>
                <a:path w="554" h="801">
                  <a:moveTo>
                    <a:pt x="554" y="801"/>
                  </a:moveTo>
                  <a:cubicBezTo>
                    <a:pt x="554" y="73"/>
                    <a:pt x="554" y="73"/>
                    <a:pt x="554" y="73"/>
                  </a:cubicBezTo>
                  <a:cubicBezTo>
                    <a:pt x="553" y="72"/>
                    <a:pt x="553" y="71"/>
                    <a:pt x="553" y="71"/>
                  </a:cubicBezTo>
                  <a:cubicBezTo>
                    <a:pt x="553" y="69"/>
                    <a:pt x="553" y="67"/>
                    <a:pt x="553" y="65"/>
                  </a:cubicBezTo>
                  <a:cubicBezTo>
                    <a:pt x="550" y="29"/>
                    <a:pt x="520" y="0"/>
                    <a:pt x="483" y="0"/>
                  </a:cubicBezTo>
                  <a:cubicBezTo>
                    <a:pt x="0" y="0"/>
                    <a:pt x="0" y="0"/>
                    <a:pt x="0" y="0"/>
                  </a:cubicBezTo>
                  <a:cubicBezTo>
                    <a:pt x="0" y="758"/>
                    <a:pt x="0" y="758"/>
                    <a:pt x="0" y="758"/>
                  </a:cubicBezTo>
                  <a:cubicBezTo>
                    <a:pt x="483" y="758"/>
                    <a:pt x="483" y="758"/>
                    <a:pt x="483" y="758"/>
                  </a:cubicBezTo>
                  <a:cubicBezTo>
                    <a:pt x="514" y="758"/>
                    <a:pt x="540" y="775"/>
                    <a:pt x="554" y="801"/>
                  </a:cubicBezTo>
                  <a:close/>
                </a:path>
              </a:pathLst>
            </a:custGeom>
            <a:solidFill>
              <a:schemeClr val="bg1">
                <a:lumMod val="9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502151" y="2357438"/>
              <a:ext cx="73025" cy="1446213"/>
            </a:xfrm>
            <a:custGeom>
              <a:avLst/>
              <a:gdLst/>
              <a:ahLst/>
              <a:cxnLst>
                <a:cxn ang="0">
                  <a:pos x="39" y="57"/>
                </a:cxn>
                <a:cxn ang="0">
                  <a:pos x="0" y="0"/>
                </a:cxn>
                <a:cxn ang="0">
                  <a:pos x="0" y="756"/>
                </a:cxn>
                <a:cxn ang="0">
                  <a:pos x="40" y="793"/>
                </a:cxn>
                <a:cxn ang="0">
                  <a:pos x="40" y="65"/>
                </a:cxn>
                <a:cxn ang="0">
                  <a:pos x="39" y="63"/>
                </a:cxn>
                <a:cxn ang="0">
                  <a:pos x="39" y="57"/>
                </a:cxn>
              </a:cxnLst>
              <a:rect l="0" t="0" r="r" b="b"/>
              <a:pathLst>
                <a:path w="40" h="793">
                  <a:moveTo>
                    <a:pt x="39" y="57"/>
                  </a:moveTo>
                  <a:cubicBezTo>
                    <a:pt x="37" y="32"/>
                    <a:pt x="22" y="10"/>
                    <a:pt x="0" y="0"/>
                  </a:cubicBezTo>
                  <a:cubicBezTo>
                    <a:pt x="0" y="756"/>
                    <a:pt x="0" y="756"/>
                    <a:pt x="0" y="756"/>
                  </a:cubicBezTo>
                  <a:cubicBezTo>
                    <a:pt x="17" y="764"/>
                    <a:pt x="31" y="776"/>
                    <a:pt x="40" y="793"/>
                  </a:cubicBezTo>
                  <a:cubicBezTo>
                    <a:pt x="40" y="65"/>
                    <a:pt x="40" y="65"/>
                    <a:pt x="40" y="65"/>
                  </a:cubicBezTo>
                  <a:cubicBezTo>
                    <a:pt x="39" y="64"/>
                    <a:pt x="39" y="63"/>
                    <a:pt x="39" y="63"/>
                  </a:cubicBezTo>
                  <a:cubicBezTo>
                    <a:pt x="39" y="61"/>
                    <a:pt x="39" y="59"/>
                    <a:pt x="39" y="57"/>
                  </a:cubicBez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ectangle 10"/>
            <p:cNvSpPr>
              <a:spLocks noChangeArrowheads="1"/>
            </p:cNvSpPr>
            <p:nvPr/>
          </p:nvSpPr>
          <p:spPr bwMode="auto">
            <a:xfrm>
              <a:off x="4700588"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1"/>
            <p:cNvSpPr>
              <a:spLocks noChangeArrowheads="1"/>
            </p:cNvSpPr>
            <p:nvPr/>
          </p:nvSpPr>
          <p:spPr bwMode="auto">
            <a:xfrm>
              <a:off x="4700588"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a:off x="4700588"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4700588"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a:spLocks noChangeArrowheads="1"/>
            </p:cNvSpPr>
            <p:nvPr/>
          </p:nvSpPr>
          <p:spPr bwMode="auto">
            <a:xfrm>
              <a:off x="4700588"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a:off x="4700588"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6"/>
            <p:cNvSpPr>
              <a:spLocks noChangeArrowheads="1"/>
            </p:cNvSpPr>
            <p:nvPr/>
          </p:nvSpPr>
          <p:spPr bwMode="auto">
            <a:xfrm>
              <a:off x="3692526" y="2586038"/>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ectangle 17"/>
            <p:cNvSpPr>
              <a:spLocks noChangeArrowheads="1"/>
            </p:cNvSpPr>
            <p:nvPr/>
          </p:nvSpPr>
          <p:spPr bwMode="auto">
            <a:xfrm>
              <a:off x="3692526" y="2759075"/>
              <a:ext cx="746125" cy="47625"/>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a:off x="3692526" y="29321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a:spLocks noChangeArrowheads="1"/>
            </p:cNvSpPr>
            <p:nvPr/>
          </p:nvSpPr>
          <p:spPr bwMode="auto">
            <a:xfrm>
              <a:off x="3692526" y="3105150"/>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a:spLocks noChangeArrowheads="1"/>
            </p:cNvSpPr>
            <p:nvPr/>
          </p:nvSpPr>
          <p:spPr bwMode="auto">
            <a:xfrm>
              <a:off x="3692526" y="3279775"/>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a:off x="3692526" y="3452813"/>
              <a:ext cx="746125" cy="49213"/>
            </a:xfrm>
            <a:prstGeom prst="rect">
              <a:avLst/>
            </a:prstGeom>
            <a:solidFill>
              <a:srgbClr val="A8AAAD"/>
            </a:solidFill>
            <a:ln w="9525">
              <a:noFill/>
              <a:miter lim="800000"/>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p:nvPr/>
          </p:nvSpPr>
          <p:spPr bwMode="auto">
            <a:xfrm>
              <a:off x="3548063" y="3338513"/>
              <a:ext cx="928688" cy="917575"/>
            </a:xfrm>
            <a:custGeom>
              <a:avLst/>
              <a:gdLst/>
              <a:ahLst/>
              <a:cxnLst>
                <a:cxn ang="0">
                  <a:pos x="32" y="500"/>
                </a:cxn>
                <a:cxn ang="0">
                  <a:pos x="14" y="489"/>
                </a:cxn>
                <a:cxn ang="0">
                  <a:pos x="15" y="436"/>
                </a:cxn>
                <a:cxn ang="0">
                  <a:pos x="441" y="15"/>
                </a:cxn>
                <a:cxn ang="0">
                  <a:pos x="495" y="15"/>
                </a:cxn>
                <a:cxn ang="0">
                  <a:pos x="494" y="69"/>
                </a:cxn>
                <a:cxn ang="0">
                  <a:pos x="68" y="490"/>
                </a:cxn>
                <a:cxn ang="0">
                  <a:pos x="32" y="500"/>
                </a:cxn>
              </a:cxnLst>
              <a:rect l="0" t="0" r="r" b="b"/>
              <a:pathLst>
                <a:path w="509" h="503">
                  <a:moveTo>
                    <a:pt x="32" y="500"/>
                  </a:moveTo>
                  <a:cubicBezTo>
                    <a:pt x="26" y="498"/>
                    <a:pt x="19" y="495"/>
                    <a:pt x="14" y="489"/>
                  </a:cubicBezTo>
                  <a:cubicBezTo>
                    <a:pt x="0" y="475"/>
                    <a:pt x="0" y="450"/>
                    <a:pt x="15" y="436"/>
                  </a:cubicBezTo>
                  <a:cubicBezTo>
                    <a:pt x="441" y="15"/>
                    <a:pt x="441" y="15"/>
                    <a:pt x="441" y="15"/>
                  </a:cubicBezTo>
                  <a:cubicBezTo>
                    <a:pt x="456" y="0"/>
                    <a:pt x="480" y="0"/>
                    <a:pt x="495" y="15"/>
                  </a:cubicBezTo>
                  <a:cubicBezTo>
                    <a:pt x="509" y="30"/>
                    <a:pt x="509" y="54"/>
                    <a:pt x="494" y="69"/>
                  </a:cubicBezTo>
                  <a:cubicBezTo>
                    <a:pt x="68" y="490"/>
                    <a:pt x="68" y="490"/>
                    <a:pt x="68" y="490"/>
                  </a:cubicBezTo>
                  <a:cubicBezTo>
                    <a:pt x="58" y="499"/>
                    <a:pt x="44" y="503"/>
                    <a:pt x="32" y="50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3471863" y="3467100"/>
              <a:ext cx="874713" cy="862013"/>
            </a:xfrm>
            <a:custGeom>
              <a:avLst/>
              <a:gdLst/>
              <a:ahLst/>
              <a:cxnLst>
                <a:cxn ang="0">
                  <a:pos x="65" y="466"/>
                </a:cxn>
                <a:cxn ang="0">
                  <a:pos x="29" y="446"/>
                </a:cxn>
                <a:cxn ang="0">
                  <a:pos x="30" y="339"/>
                </a:cxn>
                <a:cxn ang="0">
                  <a:pos x="343" y="29"/>
                </a:cxn>
                <a:cxn ang="0">
                  <a:pos x="451" y="30"/>
                </a:cxn>
                <a:cxn ang="0">
                  <a:pos x="450" y="137"/>
                </a:cxn>
                <a:cxn ang="0">
                  <a:pos x="137" y="447"/>
                </a:cxn>
                <a:cxn ang="0">
                  <a:pos x="65" y="466"/>
                </a:cxn>
              </a:cxnLst>
              <a:rect l="0" t="0" r="r" b="b"/>
              <a:pathLst>
                <a:path w="480" h="473">
                  <a:moveTo>
                    <a:pt x="65" y="466"/>
                  </a:moveTo>
                  <a:cubicBezTo>
                    <a:pt x="52" y="463"/>
                    <a:pt x="39" y="456"/>
                    <a:pt x="29" y="446"/>
                  </a:cubicBezTo>
                  <a:cubicBezTo>
                    <a:pt x="0" y="416"/>
                    <a:pt x="0" y="368"/>
                    <a:pt x="30" y="339"/>
                  </a:cubicBezTo>
                  <a:cubicBezTo>
                    <a:pt x="343" y="29"/>
                    <a:pt x="343" y="29"/>
                    <a:pt x="343" y="29"/>
                  </a:cubicBezTo>
                  <a:cubicBezTo>
                    <a:pt x="373" y="0"/>
                    <a:pt x="421" y="0"/>
                    <a:pt x="451" y="30"/>
                  </a:cubicBezTo>
                  <a:cubicBezTo>
                    <a:pt x="480" y="60"/>
                    <a:pt x="480" y="108"/>
                    <a:pt x="450" y="137"/>
                  </a:cubicBezTo>
                  <a:cubicBezTo>
                    <a:pt x="137" y="447"/>
                    <a:pt x="137" y="447"/>
                    <a:pt x="137" y="447"/>
                  </a:cubicBezTo>
                  <a:cubicBezTo>
                    <a:pt x="117" y="466"/>
                    <a:pt x="90" y="473"/>
                    <a:pt x="65" y="466"/>
                  </a:cubicBez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4195763" y="2540000"/>
              <a:ext cx="1084263" cy="1084263"/>
            </a:xfrm>
            <a:custGeom>
              <a:avLst/>
              <a:gdLst/>
              <a:ahLst/>
              <a:cxnLst>
                <a:cxn ang="0">
                  <a:pos x="595" y="299"/>
                </a:cxn>
                <a:cxn ang="0">
                  <a:pos x="370" y="9"/>
                </a:cxn>
                <a:cxn ang="0">
                  <a:pos x="300" y="0"/>
                </a:cxn>
                <a:cxn ang="0">
                  <a:pos x="89" y="86"/>
                </a:cxn>
                <a:cxn ang="0">
                  <a:pos x="1" y="295"/>
                </a:cxn>
                <a:cxn ang="0">
                  <a:pos x="225" y="585"/>
                </a:cxn>
                <a:cxn ang="0">
                  <a:pos x="296" y="594"/>
                </a:cxn>
                <a:cxn ang="0">
                  <a:pos x="506" y="508"/>
                </a:cxn>
                <a:cxn ang="0">
                  <a:pos x="595" y="299"/>
                </a:cxn>
                <a:cxn ang="0">
                  <a:pos x="453" y="454"/>
                </a:cxn>
                <a:cxn ang="0">
                  <a:pos x="296" y="518"/>
                </a:cxn>
                <a:cxn ang="0">
                  <a:pos x="244" y="511"/>
                </a:cxn>
                <a:cxn ang="0">
                  <a:pos x="77" y="296"/>
                </a:cxn>
                <a:cxn ang="0">
                  <a:pos x="143" y="140"/>
                </a:cxn>
                <a:cxn ang="0">
                  <a:pos x="299" y="76"/>
                </a:cxn>
                <a:cxn ang="0">
                  <a:pos x="352" y="83"/>
                </a:cxn>
                <a:cxn ang="0">
                  <a:pos x="519" y="298"/>
                </a:cxn>
                <a:cxn ang="0">
                  <a:pos x="453" y="454"/>
                </a:cxn>
              </a:cxnLst>
              <a:rect l="0" t="0" r="r" b="b"/>
              <a:pathLst>
                <a:path w="595" h="594">
                  <a:moveTo>
                    <a:pt x="595" y="299"/>
                  </a:moveTo>
                  <a:cubicBezTo>
                    <a:pt x="595" y="162"/>
                    <a:pt x="503" y="43"/>
                    <a:pt x="370" y="9"/>
                  </a:cubicBezTo>
                  <a:cubicBezTo>
                    <a:pt x="347" y="3"/>
                    <a:pt x="323" y="0"/>
                    <a:pt x="300" y="0"/>
                  </a:cubicBezTo>
                  <a:cubicBezTo>
                    <a:pt x="220" y="0"/>
                    <a:pt x="146" y="30"/>
                    <a:pt x="89" y="86"/>
                  </a:cubicBezTo>
                  <a:cubicBezTo>
                    <a:pt x="33" y="142"/>
                    <a:pt x="1" y="216"/>
                    <a:pt x="1" y="295"/>
                  </a:cubicBezTo>
                  <a:cubicBezTo>
                    <a:pt x="0" y="432"/>
                    <a:pt x="92" y="552"/>
                    <a:pt x="225" y="585"/>
                  </a:cubicBezTo>
                  <a:cubicBezTo>
                    <a:pt x="248" y="591"/>
                    <a:pt x="272" y="594"/>
                    <a:pt x="296" y="594"/>
                  </a:cubicBezTo>
                  <a:cubicBezTo>
                    <a:pt x="375" y="594"/>
                    <a:pt x="450" y="564"/>
                    <a:pt x="506" y="508"/>
                  </a:cubicBezTo>
                  <a:cubicBezTo>
                    <a:pt x="563" y="452"/>
                    <a:pt x="594" y="378"/>
                    <a:pt x="595" y="299"/>
                  </a:cubicBezTo>
                  <a:close/>
                  <a:moveTo>
                    <a:pt x="453" y="454"/>
                  </a:moveTo>
                  <a:cubicBezTo>
                    <a:pt x="411" y="496"/>
                    <a:pt x="355" y="518"/>
                    <a:pt x="296" y="518"/>
                  </a:cubicBezTo>
                  <a:cubicBezTo>
                    <a:pt x="279" y="518"/>
                    <a:pt x="261" y="516"/>
                    <a:pt x="244" y="511"/>
                  </a:cubicBezTo>
                  <a:cubicBezTo>
                    <a:pt x="145" y="486"/>
                    <a:pt x="76" y="398"/>
                    <a:pt x="77" y="296"/>
                  </a:cubicBezTo>
                  <a:cubicBezTo>
                    <a:pt x="77" y="237"/>
                    <a:pt x="101" y="181"/>
                    <a:pt x="143" y="140"/>
                  </a:cubicBezTo>
                  <a:cubicBezTo>
                    <a:pt x="185" y="98"/>
                    <a:pt x="240" y="76"/>
                    <a:pt x="299" y="76"/>
                  </a:cubicBezTo>
                  <a:cubicBezTo>
                    <a:pt x="317" y="76"/>
                    <a:pt x="335" y="79"/>
                    <a:pt x="352" y="83"/>
                  </a:cubicBezTo>
                  <a:cubicBezTo>
                    <a:pt x="451" y="108"/>
                    <a:pt x="519" y="196"/>
                    <a:pt x="519" y="298"/>
                  </a:cubicBezTo>
                  <a:cubicBezTo>
                    <a:pt x="518" y="357"/>
                    <a:pt x="495" y="413"/>
                    <a:pt x="453" y="454"/>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130"/>
          <p:cNvGrpSpPr/>
          <p:nvPr/>
        </p:nvGrpSpPr>
        <p:grpSpPr>
          <a:xfrm>
            <a:off x="9189262" y="2383391"/>
            <a:ext cx="2169031" cy="686214"/>
            <a:chOff x="1762139" y="1304396"/>
            <a:chExt cx="1542507" cy="488001"/>
          </a:xfrm>
        </p:grpSpPr>
        <p:sp>
          <p:nvSpPr>
            <p:cNvPr id="27" name="TextBox 26"/>
            <p:cNvSpPr txBox="1"/>
            <p:nvPr/>
          </p:nvSpPr>
          <p:spPr>
            <a:xfrm>
              <a:off x="1762140" y="130439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Box 27"/>
            <p:cNvSpPr txBox="1"/>
            <p:nvPr/>
          </p:nvSpPr>
          <p:spPr>
            <a:xfrm>
              <a:off x="1762139" y="147721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29" name="Group 131"/>
          <p:cNvGrpSpPr/>
          <p:nvPr/>
        </p:nvGrpSpPr>
        <p:grpSpPr>
          <a:xfrm>
            <a:off x="9189262" y="3471950"/>
            <a:ext cx="2169031" cy="740218"/>
            <a:chOff x="1762139" y="2072489"/>
            <a:chExt cx="1542507" cy="526406"/>
          </a:xfrm>
        </p:grpSpPr>
        <p:sp>
          <p:nvSpPr>
            <p:cNvPr id="30" name="TextBox 29"/>
            <p:cNvSpPr txBox="1"/>
            <p:nvPr/>
          </p:nvSpPr>
          <p:spPr>
            <a:xfrm>
              <a:off x="1762140" y="2072489"/>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762139" y="2283715"/>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2" name="Group 144"/>
          <p:cNvGrpSpPr/>
          <p:nvPr/>
        </p:nvGrpSpPr>
        <p:grpSpPr>
          <a:xfrm>
            <a:off x="9189262" y="4614508"/>
            <a:ext cx="2169031" cy="713217"/>
            <a:chOff x="1762139" y="2840582"/>
            <a:chExt cx="1542507" cy="507204"/>
          </a:xfrm>
        </p:grpSpPr>
        <p:sp>
          <p:nvSpPr>
            <p:cNvPr id="33" name="TextBox 32"/>
            <p:cNvSpPr txBox="1"/>
            <p:nvPr/>
          </p:nvSpPr>
          <p:spPr>
            <a:xfrm>
              <a:off x="1762140" y="284058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33"/>
            <p:cNvSpPr txBox="1"/>
            <p:nvPr/>
          </p:nvSpPr>
          <p:spPr>
            <a:xfrm>
              <a:off x="1762139" y="3032606"/>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145"/>
          <p:cNvGrpSpPr/>
          <p:nvPr/>
        </p:nvGrpSpPr>
        <p:grpSpPr>
          <a:xfrm>
            <a:off x="9189262" y="5730060"/>
            <a:ext cx="2169031" cy="686214"/>
            <a:chOff x="1762139" y="3608676"/>
            <a:chExt cx="1542507" cy="488001"/>
          </a:xfrm>
        </p:grpSpPr>
        <p:sp>
          <p:nvSpPr>
            <p:cNvPr id="36" name="TextBox 35"/>
            <p:cNvSpPr txBox="1"/>
            <p:nvPr/>
          </p:nvSpPr>
          <p:spPr>
            <a:xfrm>
              <a:off x="1762140" y="3608676"/>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Box 36"/>
            <p:cNvSpPr txBox="1"/>
            <p:nvPr/>
          </p:nvSpPr>
          <p:spPr>
            <a:xfrm>
              <a:off x="1762139" y="3781497"/>
              <a:ext cx="1542507" cy="315180"/>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38" name="Group 113"/>
          <p:cNvGrpSpPr/>
          <p:nvPr/>
        </p:nvGrpSpPr>
        <p:grpSpPr>
          <a:xfrm>
            <a:off x="1500459" y="2365595"/>
            <a:ext cx="2169031" cy="721811"/>
            <a:chOff x="5839354" y="1336688"/>
            <a:chExt cx="1542507" cy="513316"/>
          </a:xfrm>
        </p:grpSpPr>
        <p:sp>
          <p:nvSpPr>
            <p:cNvPr id="39" name="TextBox 38"/>
            <p:cNvSpPr txBox="1"/>
            <p:nvPr/>
          </p:nvSpPr>
          <p:spPr>
            <a:xfrm>
              <a:off x="5839355" y="1336688"/>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5839354" y="1534824"/>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1" name="Group 117"/>
          <p:cNvGrpSpPr/>
          <p:nvPr/>
        </p:nvGrpSpPr>
        <p:grpSpPr>
          <a:xfrm>
            <a:off x="1534265" y="3467504"/>
            <a:ext cx="2169031" cy="730909"/>
            <a:chOff x="5863395" y="2079109"/>
            <a:chExt cx="1542507" cy="519786"/>
          </a:xfrm>
        </p:grpSpPr>
        <p:sp>
          <p:nvSpPr>
            <p:cNvPr id="42" name="TextBox 41"/>
            <p:cNvSpPr txBox="1"/>
            <p:nvPr/>
          </p:nvSpPr>
          <p:spPr>
            <a:xfrm>
              <a:off x="5863396" y="2079109"/>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5863395" y="2283715"/>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4" name="Group 118"/>
          <p:cNvGrpSpPr/>
          <p:nvPr/>
        </p:nvGrpSpPr>
        <p:grpSpPr>
          <a:xfrm>
            <a:off x="1534265" y="4578511"/>
            <a:ext cx="2169031" cy="740007"/>
            <a:chOff x="5863395" y="2821530"/>
            <a:chExt cx="1542507" cy="526256"/>
          </a:xfrm>
        </p:grpSpPr>
        <p:sp>
          <p:nvSpPr>
            <p:cNvPr id="45" name="TextBox 44"/>
            <p:cNvSpPr txBox="1"/>
            <p:nvPr/>
          </p:nvSpPr>
          <p:spPr>
            <a:xfrm>
              <a:off x="5863396" y="282153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45"/>
            <p:cNvSpPr txBox="1"/>
            <p:nvPr/>
          </p:nvSpPr>
          <p:spPr>
            <a:xfrm>
              <a:off x="5863395" y="3032606"/>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47" name="Group 119"/>
          <p:cNvGrpSpPr/>
          <p:nvPr/>
        </p:nvGrpSpPr>
        <p:grpSpPr>
          <a:xfrm>
            <a:off x="1534265" y="5698616"/>
            <a:ext cx="2169031" cy="749108"/>
            <a:chOff x="5863395" y="3563950"/>
            <a:chExt cx="1542507" cy="532728"/>
          </a:xfrm>
        </p:grpSpPr>
        <p:sp>
          <p:nvSpPr>
            <p:cNvPr id="48" name="TextBox 47"/>
            <p:cNvSpPr txBox="1"/>
            <p:nvPr/>
          </p:nvSpPr>
          <p:spPr>
            <a:xfrm>
              <a:off x="5863396" y="3563950"/>
              <a:ext cx="1542506" cy="167987"/>
            </a:xfrm>
            <a:prstGeom prst="rect">
              <a:avLst/>
            </a:prstGeom>
            <a:noFill/>
          </p:spPr>
          <p:txBody>
            <a:bodyPr wrap="square" lIns="0" tIns="0" rIns="0" bIns="0" rtlCol="0" anchor="t">
              <a:spAutoFit/>
            </a:bodyPr>
            <a:lstStyle/>
            <a:p>
              <a:pPr algn="r">
                <a:lnSpc>
                  <a:spcPct val="120000"/>
                </a:lnSpc>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5863395" y="3781498"/>
              <a:ext cx="1542507" cy="315180"/>
            </a:xfrm>
            <a:prstGeom prst="rect">
              <a:avLst/>
            </a:prstGeom>
            <a:noFill/>
          </p:spPr>
          <p:txBody>
            <a:bodyPr wrap="square" lIns="0" tIns="0" rIns="0" bIns="0" rtlCol="0" anchor="t">
              <a:spAutoFit/>
            </a:bodyPr>
            <a:lstStyle/>
            <a:p>
              <a:pPr algn="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50" name="Group 108"/>
          <p:cNvGrpSpPr/>
          <p:nvPr/>
        </p:nvGrpSpPr>
        <p:grpSpPr>
          <a:xfrm>
            <a:off x="3871160" y="4632085"/>
            <a:ext cx="659525" cy="640643"/>
            <a:chOff x="6299532" y="3384456"/>
            <a:chExt cx="469021" cy="455593"/>
          </a:xfrm>
        </p:grpSpPr>
        <p:sp>
          <p:nvSpPr>
            <p:cNvPr id="51" name="Oval 50"/>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11"/>
          <p:cNvGrpSpPr/>
          <p:nvPr/>
        </p:nvGrpSpPr>
        <p:grpSpPr>
          <a:xfrm>
            <a:off x="3871160" y="5747641"/>
            <a:ext cx="659525" cy="640643"/>
            <a:chOff x="630683" y="4190009"/>
            <a:chExt cx="469021" cy="455593"/>
          </a:xfrm>
        </p:grpSpPr>
        <p:sp>
          <p:nvSpPr>
            <p:cNvPr id="54" name="Oval 53"/>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114"/>
          <p:cNvGrpSpPr/>
          <p:nvPr/>
        </p:nvGrpSpPr>
        <p:grpSpPr>
          <a:xfrm>
            <a:off x="3871160" y="3516530"/>
            <a:ext cx="659525" cy="640643"/>
            <a:chOff x="3425803" y="3384456"/>
            <a:chExt cx="469021" cy="455593"/>
          </a:xfrm>
        </p:grpSpPr>
        <p:sp>
          <p:nvSpPr>
            <p:cNvPr id="57" name="Oval 56"/>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9" name="Group 117"/>
          <p:cNvGrpSpPr/>
          <p:nvPr/>
        </p:nvGrpSpPr>
        <p:grpSpPr>
          <a:xfrm>
            <a:off x="3871160" y="2400975"/>
            <a:ext cx="659525" cy="640643"/>
            <a:chOff x="630683" y="3383511"/>
            <a:chExt cx="469021" cy="455593"/>
          </a:xfrm>
        </p:grpSpPr>
        <p:sp>
          <p:nvSpPr>
            <p:cNvPr id="60" name="Oval 59"/>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2" name="Group 120"/>
          <p:cNvGrpSpPr/>
          <p:nvPr/>
        </p:nvGrpSpPr>
        <p:grpSpPr>
          <a:xfrm>
            <a:off x="8345071" y="2400975"/>
            <a:ext cx="659525" cy="640643"/>
            <a:chOff x="3428938" y="4190009"/>
            <a:chExt cx="469021" cy="455593"/>
          </a:xfrm>
        </p:grpSpPr>
        <p:sp>
          <p:nvSpPr>
            <p:cNvPr id="63" name="Oval 62"/>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Group 123"/>
          <p:cNvGrpSpPr/>
          <p:nvPr/>
        </p:nvGrpSpPr>
        <p:grpSpPr>
          <a:xfrm>
            <a:off x="8345071" y="3516530"/>
            <a:ext cx="659525" cy="640643"/>
            <a:chOff x="6299532" y="4190009"/>
            <a:chExt cx="469021" cy="455593"/>
          </a:xfrm>
        </p:grpSpPr>
        <p:sp>
          <p:nvSpPr>
            <p:cNvPr id="66" name="Oval 65"/>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8" name="Group 126"/>
          <p:cNvGrpSpPr/>
          <p:nvPr/>
        </p:nvGrpSpPr>
        <p:grpSpPr>
          <a:xfrm>
            <a:off x="8345071" y="5747641"/>
            <a:ext cx="659525" cy="640643"/>
            <a:chOff x="7501792" y="3621100"/>
            <a:chExt cx="469021" cy="455593"/>
          </a:xfrm>
        </p:grpSpPr>
        <p:sp>
          <p:nvSpPr>
            <p:cNvPr id="69" name="Oval 68"/>
            <p:cNvSpPr>
              <a:spLocks noChangeAspect="1"/>
            </p:cNvSpPr>
            <p:nvPr/>
          </p:nvSpPr>
          <p:spPr>
            <a:xfrm>
              <a:off x="7501792" y="3621100"/>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135"/>
            <p:cNvSpPr>
              <a:spLocks noEditPoints="1"/>
            </p:cNvSpPr>
            <p:nvPr/>
          </p:nvSpPr>
          <p:spPr bwMode="auto">
            <a:xfrm>
              <a:off x="7610890" y="3731421"/>
              <a:ext cx="250825" cy="23495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129"/>
          <p:cNvGrpSpPr/>
          <p:nvPr/>
        </p:nvGrpSpPr>
        <p:grpSpPr>
          <a:xfrm>
            <a:off x="8345071" y="4632085"/>
            <a:ext cx="659525" cy="640643"/>
            <a:chOff x="7501792" y="2878680"/>
            <a:chExt cx="469021" cy="455593"/>
          </a:xfrm>
        </p:grpSpPr>
        <p:sp>
          <p:nvSpPr>
            <p:cNvPr id="72" name="Oval 71"/>
            <p:cNvSpPr>
              <a:spLocks noChangeAspect="1"/>
            </p:cNvSpPr>
            <p:nvPr/>
          </p:nvSpPr>
          <p:spPr>
            <a:xfrm>
              <a:off x="7501792" y="2878680"/>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53"/>
            <p:cNvSpPr/>
            <p:nvPr/>
          </p:nvSpPr>
          <p:spPr bwMode="auto">
            <a:xfrm>
              <a:off x="7580281" y="2990787"/>
              <a:ext cx="312043" cy="23137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p:cTn id="13" dur="500" fill="hold"/>
                                        <p:tgtEl>
                                          <p:spTgt spid="59"/>
                                        </p:tgtEl>
                                        <p:attrNameLst>
                                          <p:attrName>ppt_w</p:attrName>
                                        </p:attrNameLst>
                                      </p:cBhvr>
                                      <p:tavLst>
                                        <p:tav tm="0">
                                          <p:val>
                                            <p:fltVal val="0"/>
                                          </p:val>
                                        </p:tav>
                                        <p:tav tm="100000">
                                          <p:val>
                                            <p:strVal val="#ppt_w"/>
                                          </p:val>
                                        </p:tav>
                                      </p:tavLst>
                                    </p:anim>
                                    <p:anim calcmode="lin" valueType="num">
                                      <p:cBhvr>
                                        <p:cTn id="14" dur="500" fill="hold"/>
                                        <p:tgtEl>
                                          <p:spTgt spid="59"/>
                                        </p:tgtEl>
                                        <p:attrNameLst>
                                          <p:attrName>ppt_h</p:attrName>
                                        </p:attrNameLst>
                                      </p:cBhvr>
                                      <p:tavLst>
                                        <p:tav tm="0">
                                          <p:val>
                                            <p:fltVal val="0"/>
                                          </p:val>
                                        </p:tav>
                                        <p:tav tm="100000">
                                          <p:val>
                                            <p:strVal val="#ppt_h"/>
                                          </p:val>
                                        </p:tav>
                                      </p:tavLst>
                                    </p:anim>
                                    <p:animEffect transition="in" filter="fade">
                                      <p:cBhvr>
                                        <p:cTn id="15" dur="500"/>
                                        <p:tgtEl>
                                          <p:spTgt spid="59"/>
                                        </p:tgtEl>
                                      </p:cBhvr>
                                    </p:animEffect>
                                  </p:childTnLst>
                                </p:cTn>
                              </p:par>
                            </p:childTnLst>
                          </p:cTn>
                        </p:par>
                        <p:par>
                          <p:cTn id="16" fill="hold">
                            <p:stCondLst>
                              <p:cond delay="1000"/>
                            </p:stCondLst>
                            <p:childTnLst>
                              <p:par>
                                <p:cTn id="17" presetID="2" presetClass="entr" presetSubtype="8" accel="50000" decel="5000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par>
                          <p:cTn id="27" fill="hold">
                            <p:stCondLst>
                              <p:cond delay="2000"/>
                            </p:stCondLst>
                            <p:childTnLst>
                              <p:par>
                                <p:cTn id="28" presetID="2" presetClass="entr" presetSubtype="8" accel="50000" decel="5000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0-#ppt_w/2"/>
                                          </p:val>
                                        </p:tav>
                                        <p:tav tm="100000">
                                          <p:val>
                                            <p:strVal val="#ppt_x"/>
                                          </p:val>
                                        </p:tav>
                                      </p:tavLst>
                                    </p:anim>
                                    <p:anim calcmode="lin" valueType="num">
                                      <p:cBhvr additive="base">
                                        <p:cTn id="31" dur="500" fill="hold"/>
                                        <p:tgtEl>
                                          <p:spTgt spid="41"/>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par>
                          <p:cTn id="38" fill="hold">
                            <p:stCondLst>
                              <p:cond delay="3000"/>
                            </p:stCondLst>
                            <p:childTnLst>
                              <p:par>
                                <p:cTn id="39" presetID="2" presetClass="entr" presetSubtype="8" accel="50000" decel="5000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0-#ppt_w/2"/>
                                          </p:val>
                                        </p:tav>
                                        <p:tav tm="100000">
                                          <p:val>
                                            <p:strVal val="#ppt_x"/>
                                          </p:val>
                                        </p:tav>
                                      </p:tavLst>
                                    </p:anim>
                                    <p:anim calcmode="lin" valueType="num">
                                      <p:cBhvr additive="base">
                                        <p:cTn id="42" dur="500" fill="hold"/>
                                        <p:tgtEl>
                                          <p:spTgt spid="44"/>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4000"/>
                            </p:stCondLst>
                            <p:childTnLst>
                              <p:par>
                                <p:cTn id="50" presetID="2" presetClass="entr" presetSubtype="8" accel="50000" decel="5000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0-#ppt_w/2"/>
                                          </p:val>
                                        </p:tav>
                                        <p:tav tm="100000">
                                          <p:val>
                                            <p:strVal val="#ppt_x"/>
                                          </p:val>
                                        </p:tav>
                                      </p:tavLst>
                                    </p:anim>
                                    <p:anim calcmode="lin" valueType="num">
                                      <p:cBhvr additive="base">
                                        <p:cTn id="53" dur="500" fill="hold"/>
                                        <p:tgtEl>
                                          <p:spTgt spid="4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0"/>
                            </p:stCondLst>
                            <p:childTnLst>
                              <p:par>
                                <p:cTn id="61" presetID="2" presetClass="entr" presetSubtype="2"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cTn>
                              </p:par>
                            </p:childTnLst>
                          </p:cTn>
                        </p:par>
                        <p:par>
                          <p:cTn id="71" fill="hold">
                            <p:stCondLst>
                              <p:cond delay="6000"/>
                            </p:stCondLst>
                            <p:childTnLst>
                              <p:par>
                                <p:cTn id="72" presetID="2" presetClass="entr" presetSubtype="2" accel="50000" decel="50000" fill="hold"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500" fill="hold"/>
                                        <p:tgtEl>
                                          <p:spTgt spid="29"/>
                                        </p:tgtEl>
                                        <p:attrNameLst>
                                          <p:attrName>ppt_x</p:attrName>
                                        </p:attrNameLst>
                                      </p:cBhvr>
                                      <p:tavLst>
                                        <p:tav tm="0">
                                          <p:val>
                                            <p:strVal val="1+#ppt_w/2"/>
                                          </p:val>
                                        </p:tav>
                                        <p:tav tm="100000">
                                          <p:val>
                                            <p:strVal val="#ppt_x"/>
                                          </p:val>
                                        </p:tav>
                                      </p:tavLst>
                                    </p:anim>
                                    <p:anim calcmode="lin" valueType="num">
                                      <p:cBhvr additive="base">
                                        <p:cTn id="75" dur="500" fill="hold"/>
                                        <p:tgtEl>
                                          <p:spTgt spid="29"/>
                                        </p:tgtEl>
                                        <p:attrNameLst>
                                          <p:attrName>ppt_y</p:attrName>
                                        </p:attrNameLst>
                                      </p:cBhvr>
                                      <p:tavLst>
                                        <p:tav tm="0">
                                          <p:val>
                                            <p:strVal val="#ppt_y"/>
                                          </p:val>
                                        </p:tav>
                                        <p:tav tm="100000">
                                          <p:val>
                                            <p:strVal val="#ppt_y"/>
                                          </p:val>
                                        </p:tav>
                                      </p:tavLst>
                                    </p:anim>
                                  </p:childTnLst>
                                </p:cTn>
                              </p:par>
                            </p:childTnLst>
                          </p:cTn>
                        </p:par>
                        <p:par>
                          <p:cTn id="76" fill="hold">
                            <p:stCondLst>
                              <p:cond delay="6500"/>
                            </p:stCondLst>
                            <p:childTnLst>
                              <p:par>
                                <p:cTn id="77" presetID="53" presetClass="entr" presetSubtype="16"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fltVal val="0"/>
                                          </p:val>
                                        </p:tav>
                                        <p:tav tm="100000">
                                          <p:val>
                                            <p:strVal val="#ppt_w"/>
                                          </p:val>
                                        </p:tav>
                                      </p:tavLst>
                                    </p:anim>
                                    <p:anim calcmode="lin" valueType="num">
                                      <p:cBhvr>
                                        <p:cTn id="80" dur="500" fill="hold"/>
                                        <p:tgtEl>
                                          <p:spTgt spid="71"/>
                                        </p:tgtEl>
                                        <p:attrNameLst>
                                          <p:attrName>ppt_h</p:attrName>
                                        </p:attrNameLst>
                                      </p:cBhvr>
                                      <p:tavLst>
                                        <p:tav tm="0">
                                          <p:val>
                                            <p:fltVal val="0"/>
                                          </p:val>
                                        </p:tav>
                                        <p:tav tm="100000">
                                          <p:val>
                                            <p:strVal val="#ppt_h"/>
                                          </p:val>
                                        </p:tav>
                                      </p:tavLst>
                                    </p:anim>
                                    <p:animEffect transition="in" filter="fade">
                                      <p:cBhvr>
                                        <p:cTn id="81" dur="500"/>
                                        <p:tgtEl>
                                          <p:spTgt spid="71"/>
                                        </p:tgtEl>
                                      </p:cBhvr>
                                    </p:animEffect>
                                  </p:childTnLst>
                                </p:cTn>
                              </p:par>
                            </p:childTnLst>
                          </p:cTn>
                        </p:par>
                        <p:par>
                          <p:cTn id="82" fill="hold">
                            <p:stCondLst>
                              <p:cond delay="7000"/>
                            </p:stCondLst>
                            <p:childTnLst>
                              <p:par>
                                <p:cTn id="83" presetID="2" presetClass="entr" presetSubtype="2" accel="50000" decel="50000" fill="hold" nodeType="after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1+#ppt_w/2"/>
                                          </p:val>
                                        </p:tav>
                                        <p:tav tm="100000">
                                          <p:val>
                                            <p:strVal val="#ppt_x"/>
                                          </p:val>
                                        </p:tav>
                                      </p:tavLst>
                                    </p:anim>
                                    <p:anim calcmode="lin" valueType="num">
                                      <p:cBhvr additive="base">
                                        <p:cTn id="86" dur="500" fill="hold"/>
                                        <p:tgtEl>
                                          <p:spTgt spid="32"/>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500" fill="hold"/>
                                        <p:tgtEl>
                                          <p:spTgt spid="68"/>
                                        </p:tgtEl>
                                        <p:attrNameLst>
                                          <p:attrName>ppt_w</p:attrName>
                                        </p:attrNameLst>
                                      </p:cBhvr>
                                      <p:tavLst>
                                        <p:tav tm="0">
                                          <p:val>
                                            <p:fltVal val="0"/>
                                          </p:val>
                                        </p:tav>
                                        <p:tav tm="100000">
                                          <p:val>
                                            <p:strVal val="#ppt_w"/>
                                          </p:val>
                                        </p:tav>
                                      </p:tavLst>
                                    </p:anim>
                                    <p:anim calcmode="lin" valueType="num">
                                      <p:cBhvr>
                                        <p:cTn id="91" dur="500" fill="hold"/>
                                        <p:tgtEl>
                                          <p:spTgt spid="68"/>
                                        </p:tgtEl>
                                        <p:attrNameLst>
                                          <p:attrName>ppt_h</p:attrName>
                                        </p:attrNameLst>
                                      </p:cBhvr>
                                      <p:tavLst>
                                        <p:tav tm="0">
                                          <p:val>
                                            <p:fltVal val="0"/>
                                          </p:val>
                                        </p:tav>
                                        <p:tav tm="100000">
                                          <p:val>
                                            <p:strVal val="#ppt_h"/>
                                          </p:val>
                                        </p:tav>
                                      </p:tavLst>
                                    </p:anim>
                                    <p:animEffect transition="in" filter="fade">
                                      <p:cBhvr>
                                        <p:cTn id="92" dur="500"/>
                                        <p:tgtEl>
                                          <p:spTgt spid="68"/>
                                        </p:tgtEl>
                                      </p:cBhvr>
                                    </p:animEffect>
                                  </p:childTnLst>
                                </p:cTn>
                              </p:par>
                            </p:childTnLst>
                          </p:cTn>
                        </p:par>
                        <p:par>
                          <p:cTn id="93" fill="hold">
                            <p:stCondLst>
                              <p:cond delay="8000"/>
                            </p:stCondLst>
                            <p:childTnLst>
                              <p:par>
                                <p:cTn id="94" presetID="2" presetClass="entr" presetSubtype="2" accel="50000" decel="50000" fill="hold" nodeType="afterEffect">
                                  <p:stCondLst>
                                    <p:cond delay="0"/>
                                  </p:stCondLst>
                                  <p:childTnLst>
                                    <p:set>
                                      <p:cBhvr>
                                        <p:cTn id="95" dur="1" fill="hold">
                                          <p:stCondLst>
                                            <p:cond delay="0"/>
                                          </p:stCondLst>
                                        </p:cTn>
                                        <p:tgtEl>
                                          <p:spTgt spid="35"/>
                                        </p:tgtEl>
                                        <p:attrNameLst>
                                          <p:attrName>style.visibility</p:attrName>
                                        </p:attrNameLst>
                                      </p:cBhvr>
                                      <p:to>
                                        <p:strVal val="visible"/>
                                      </p:to>
                                    </p:set>
                                    <p:anim calcmode="lin" valueType="num">
                                      <p:cBhvr additive="base">
                                        <p:cTn id="96" dur="500" fill="hold"/>
                                        <p:tgtEl>
                                          <p:spTgt spid="35"/>
                                        </p:tgtEl>
                                        <p:attrNameLst>
                                          <p:attrName>ppt_x</p:attrName>
                                        </p:attrNameLst>
                                      </p:cBhvr>
                                      <p:tavLst>
                                        <p:tav tm="0">
                                          <p:val>
                                            <p:strVal val="1+#ppt_w/2"/>
                                          </p:val>
                                        </p:tav>
                                        <p:tav tm="100000">
                                          <p:val>
                                            <p:strVal val="#ppt_x"/>
                                          </p:val>
                                        </p:tav>
                                      </p:tavLst>
                                    </p:anim>
                                    <p:anim calcmode="lin" valueType="num">
                                      <p:cBhvr additive="base">
                                        <p:cTn id="97"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6422299" y="2208373"/>
              <a:ext cx="649725" cy="423441"/>
            </a:xfrm>
            <a:prstGeom prst="rect">
              <a:avLst/>
            </a:prstGeom>
            <a:noFill/>
          </p:spPr>
          <p:txBody>
            <a:bodyPr wrap="none" rtlCol="0">
              <a:spAutoFit/>
            </a:bodyPr>
            <a:lstStyle/>
            <a:p>
              <a:pPr algn="just">
                <a:lnSpc>
                  <a:spcPct val="120000"/>
                </a:lnSpc>
              </a:pPr>
              <a:r>
                <a:rPr lang="en-US"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6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6422299" y="3160455"/>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82%</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6422298" y="4114593"/>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422299" y="5068728"/>
              <a:ext cx="649725" cy="423441"/>
            </a:xfrm>
            <a:prstGeom prst="rect">
              <a:avLst/>
            </a:prstGeom>
            <a:noFill/>
          </p:spPr>
          <p:txBody>
            <a:bodyPr wrap="none" rtlCol="0">
              <a:spAutoFit/>
            </a:bodyPr>
            <a:lstStyle/>
            <a:p>
              <a:pPr algn="just">
                <a:lnSpc>
                  <a:spcPct val="120000"/>
                </a:lnSpc>
              </a:pPr>
              <a:r>
                <a:rPr lang="en-US"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68%</a:t>
              </a:r>
              <a:endParaRPr lang="en-GB" sz="16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3" y="0"/>
            <a:ext cx="7077094"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7293471" y="1528093"/>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0" name="TextBox 39"/>
          <p:cNvSpPr txBox="1"/>
          <p:nvPr/>
        </p:nvSpPr>
        <p:spPr>
          <a:xfrm>
            <a:off x="7293471" y="2801614"/>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1" name="TextBox 39"/>
          <p:cNvSpPr txBox="1"/>
          <p:nvPr/>
        </p:nvSpPr>
        <p:spPr>
          <a:xfrm>
            <a:off x="7293471" y="407513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2" name="TextBox 39"/>
          <p:cNvSpPr txBox="1"/>
          <p:nvPr/>
        </p:nvSpPr>
        <p:spPr>
          <a:xfrm>
            <a:off x="7293471" y="5348655"/>
            <a:ext cx="3744416" cy="969496"/>
          </a:xfrm>
          <a:prstGeom prst="rect">
            <a:avLst/>
          </a:prstGeom>
          <a:noFill/>
        </p:spPr>
        <p:txBody>
          <a:bodyPr wrap="square" rtlCol="0">
            <a:spAutoFit/>
          </a:bodyPr>
          <a:lstStyle/>
          <a:p>
            <a:pPr>
              <a:lnSpc>
                <a:spcPct val="15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marL="0" indent="0">
              <a:lnSpc>
                <a:spcPct val="150000"/>
              </a:lnSpc>
              <a:buNone/>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8"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up)">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rcRect/>
            <a:stretch>
              <a:fillRect l="-2"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611410"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03</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2744" y="1142872"/>
            <a:ext cx="3481629" cy="47437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241036" y="1477583"/>
            <a:ext cx="3270588" cy="440899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17" name="AutoShape 1"/>
          <p:cNvSpPr/>
          <p:nvPr/>
        </p:nvSpPr>
        <p:spPr bwMode="auto">
          <a:xfrm>
            <a:off x="3755080" y="5886574"/>
            <a:ext cx="2607326"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2"/>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18" name="AutoShape 2"/>
          <p:cNvSpPr/>
          <p:nvPr/>
        </p:nvSpPr>
        <p:spPr bwMode="auto">
          <a:xfrm>
            <a:off x="8509877" y="1179356"/>
            <a:ext cx="4184193" cy="4707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2"/>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0" name="AutoShape 4"/>
          <p:cNvSpPr/>
          <p:nvPr/>
        </p:nvSpPr>
        <p:spPr bwMode="auto">
          <a:xfrm>
            <a:off x="3822052" y="3013605"/>
            <a:ext cx="2549282" cy="2872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solidFill>
              <a:srgbClr val="000000">
                <a:alpha val="0"/>
              </a:srgbClr>
            </a:solidFill>
            <a:prstDash val="solid"/>
            <a:miter lim="0"/>
          </a:ln>
          <a:effectLst/>
        </p:spPr>
        <p:txBody>
          <a:bodyPr lIns="0" tIns="0" rIns="0" bIns="0"/>
          <a:lstStyle/>
          <a:p>
            <a:pPr>
              <a:defRPr/>
            </a:pPr>
            <a:endParaRPr lang="es-ES" sz="2670">
              <a:cs typeface="Calibri" panose="020F0502020204030204" pitchFamily="34" charset="0"/>
            </a:endParaRPr>
          </a:p>
        </p:txBody>
      </p:sp>
      <p:sp>
        <p:nvSpPr>
          <p:cNvPr id="34822" name="AutoShape 6"/>
          <p:cNvSpPr/>
          <p:nvPr/>
        </p:nvSpPr>
        <p:spPr bwMode="auto">
          <a:xfrm>
            <a:off x="1746012" y="5886574"/>
            <a:ext cx="2111755"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3" name="AutoShape 7"/>
          <p:cNvSpPr/>
          <p:nvPr/>
        </p:nvSpPr>
        <p:spPr bwMode="auto">
          <a:xfrm>
            <a:off x="6366872" y="5886574"/>
            <a:ext cx="2165330" cy="133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3"/>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4" name="AutoShape 8"/>
          <p:cNvSpPr/>
          <p:nvPr/>
        </p:nvSpPr>
        <p:spPr bwMode="auto">
          <a:xfrm>
            <a:off x="8523272" y="5886575"/>
            <a:ext cx="2553750" cy="120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4"/>
          </a:solidFill>
          <a:ln w="25400" cap="flat" cmpd="sng">
            <a:noFill/>
            <a:prstDash val="solid"/>
            <a:miter lim="0"/>
          </a:ln>
          <a:effectLst/>
        </p:spPr>
        <p:txBody>
          <a:bodyPr lIns="0" tIns="0" rIns="0" bIns="0"/>
          <a:lstStyle/>
          <a:p>
            <a:pPr>
              <a:defRPr/>
            </a:pPr>
            <a:endParaRPr lang="es-ES" sz="2670">
              <a:cs typeface="Calibri" panose="020F0502020204030204" pitchFamily="34" charset="0"/>
            </a:endParaRPr>
          </a:p>
        </p:txBody>
      </p:sp>
      <p:sp>
        <p:nvSpPr>
          <p:cNvPr id="34825" name="AutoShape 9"/>
          <p:cNvSpPr/>
          <p:nvPr/>
        </p:nvSpPr>
        <p:spPr bwMode="auto">
          <a:xfrm>
            <a:off x="4031886" y="4600770"/>
            <a:ext cx="2176493"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6" name="AutoShape 10"/>
          <p:cNvSpPr/>
          <p:nvPr/>
        </p:nvSpPr>
        <p:spPr bwMode="auto">
          <a:xfrm>
            <a:off x="3991705" y="4386469"/>
            <a:ext cx="2122917"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27" name="AutoShape 11"/>
          <p:cNvSpPr/>
          <p:nvPr/>
        </p:nvSpPr>
        <p:spPr bwMode="auto">
          <a:xfrm>
            <a:off x="8737573" y="4600770"/>
            <a:ext cx="2178724" cy="714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lstStyle/>
          <a:p>
            <a:pPr>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p>
        </p:txBody>
      </p:sp>
      <p:sp>
        <p:nvSpPr>
          <p:cNvPr id="34828" name="AutoShape 12"/>
          <p:cNvSpPr/>
          <p:nvPr/>
        </p:nvSpPr>
        <p:spPr bwMode="auto">
          <a:xfrm>
            <a:off x="8699624" y="4386469"/>
            <a:ext cx="2122916" cy="17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pPr>
              <a:defRPr/>
            </a:pPr>
            <a:r>
              <a:rPr lang="es-ES" sz="985" dirty="0">
                <a:solidFill>
                  <a:srgbClr val="FFFFFF"/>
                </a:solidFill>
                <a:latin typeface="Verdana" panose="020B0604030504040204" charset="0"/>
                <a:cs typeface="Verdana" panose="020B0604030504040204" charset="0"/>
                <a:sym typeface="Verdana" panose="020B0604030504040204" charset="0"/>
              </a:rPr>
              <a:t>SUBTITLE OF THIS ARTICLE</a:t>
            </a:r>
            <a:endParaRPr lang="es-ES" sz="2670" dirty="0">
              <a:cs typeface="Calibri" panose="020F0502020204030204" pitchFamily="34" charset="0"/>
            </a:endParaRPr>
          </a:p>
        </p:txBody>
      </p:sp>
      <p:sp>
        <p:nvSpPr>
          <p:cNvPr id="34832" name="AutoShape 16"/>
          <p:cNvSpPr/>
          <p:nvPr/>
        </p:nvSpPr>
        <p:spPr bwMode="auto">
          <a:xfrm>
            <a:off x="399170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34833" name="AutoShape 17"/>
          <p:cNvSpPr/>
          <p:nvPr/>
        </p:nvSpPr>
        <p:spPr bwMode="auto">
          <a:xfrm>
            <a:off x="8699623" y="4035997"/>
            <a:ext cx="1717591" cy="285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nchor="ct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p>
        </p:txBody>
      </p:sp>
      <p:sp>
        <p:nvSpPr>
          <p:cNvPr id="1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4820"/>
                                        </p:tgtEl>
                                        <p:attrNameLst>
                                          <p:attrName>style.visibility</p:attrName>
                                        </p:attrNameLst>
                                      </p:cBhvr>
                                      <p:to>
                                        <p:strVal val="visible"/>
                                      </p:to>
                                    </p:set>
                                    <p:anim calcmode="lin" valueType="num">
                                      <p:cBhvr additive="base">
                                        <p:cTn id="12" dur="500" fill="hold"/>
                                        <p:tgtEl>
                                          <p:spTgt spid="34820"/>
                                        </p:tgtEl>
                                        <p:attrNameLst>
                                          <p:attrName>ppt_x</p:attrName>
                                        </p:attrNameLst>
                                      </p:cBhvr>
                                      <p:tavLst>
                                        <p:tav tm="0">
                                          <p:val>
                                            <p:strVal val="1+#ppt_w/2"/>
                                          </p:val>
                                        </p:tav>
                                        <p:tav tm="100000">
                                          <p:val>
                                            <p:strVal val="#ppt_x"/>
                                          </p:val>
                                        </p:tav>
                                      </p:tavLst>
                                    </p:anim>
                                    <p:anim calcmode="lin" valueType="num">
                                      <p:cBhvr additive="base">
                                        <p:cTn id="13" dur="500" fill="hold"/>
                                        <p:tgtEl>
                                          <p:spTgt spid="348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1+#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818"/>
                                        </p:tgtEl>
                                        <p:attrNameLst>
                                          <p:attrName>style.visibility</p:attrName>
                                        </p:attrNameLst>
                                      </p:cBhvr>
                                      <p:to>
                                        <p:strVal val="visible"/>
                                      </p:to>
                                    </p:set>
                                    <p:anim calcmode="lin" valueType="num">
                                      <p:cBhvr additive="base">
                                        <p:cTn id="22" dur="500" fill="hold"/>
                                        <p:tgtEl>
                                          <p:spTgt spid="34818"/>
                                        </p:tgtEl>
                                        <p:attrNameLst>
                                          <p:attrName>ppt_x</p:attrName>
                                        </p:attrNameLst>
                                      </p:cBhvr>
                                      <p:tavLst>
                                        <p:tav tm="0">
                                          <p:val>
                                            <p:strVal val="1+#ppt_w/2"/>
                                          </p:val>
                                        </p:tav>
                                        <p:tav tm="100000">
                                          <p:val>
                                            <p:strVal val="#ppt_x"/>
                                          </p:val>
                                        </p:tav>
                                      </p:tavLst>
                                    </p:anim>
                                    <p:anim calcmode="lin" valueType="num">
                                      <p:cBhvr additive="base">
                                        <p:cTn id="23" dur="500" fill="hold"/>
                                        <p:tgtEl>
                                          <p:spTgt spid="3481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832"/>
                                        </p:tgtEl>
                                        <p:attrNameLst>
                                          <p:attrName>style.visibility</p:attrName>
                                        </p:attrNameLst>
                                      </p:cBhvr>
                                      <p:to>
                                        <p:strVal val="visible"/>
                                      </p:to>
                                    </p:set>
                                    <p:anim calcmode="lin" valueType="num">
                                      <p:cBhvr additive="base">
                                        <p:cTn id="27" dur="500" fill="hold"/>
                                        <p:tgtEl>
                                          <p:spTgt spid="34832"/>
                                        </p:tgtEl>
                                        <p:attrNameLst>
                                          <p:attrName>ppt_x</p:attrName>
                                        </p:attrNameLst>
                                      </p:cBhvr>
                                      <p:tavLst>
                                        <p:tav tm="0">
                                          <p:val>
                                            <p:strVal val="1+#ppt_w/2"/>
                                          </p:val>
                                        </p:tav>
                                        <p:tav tm="100000">
                                          <p:val>
                                            <p:strVal val="#ppt_x"/>
                                          </p:val>
                                        </p:tav>
                                      </p:tavLst>
                                    </p:anim>
                                    <p:anim calcmode="lin" valueType="num">
                                      <p:cBhvr additive="base">
                                        <p:cTn id="28" dur="500" fill="hold"/>
                                        <p:tgtEl>
                                          <p:spTgt spid="3483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4826"/>
                                        </p:tgtEl>
                                        <p:attrNameLst>
                                          <p:attrName>style.visibility</p:attrName>
                                        </p:attrNameLst>
                                      </p:cBhvr>
                                      <p:to>
                                        <p:strVal val="visible"/>
                                      </p:to>
                                    </p:set>
                                    <p:animEffect transition="in" filter="fade">
                                      <p:cBhvr>
                                        <p:cTn id="32" dur="500"/>
                                        <p:tgtEl>
                                          <p:spTgt spid="34826"/>
                                        </p:tgtEl>
                                      </p:cBhvr>
                                    </p:animEffect>
                                    <p:anim calcmode="lin" valueType="num">
                                      <p:cBhvr>
                                        <p:cTn id="33" dur="500" fill="hold"/>
                                        <p:tgtEl>
                                          <p:spTgt spid="34826"/>
                                        </p:tgtEl>
                                        <p:attrNameLst>
                                          <p:attrName>ppt_x</p:attrName>
                                        </p:attrNameLst>
                                      </p:cBhvr>
                                      <p:tavLst>
                                        <p:tav tm="0">
                                          <p:val>
                                            <p:strVal val="#ppt_x"/>
                                          </p:val>
                                        </p:tav>
                                        <p:tav tm="100000">
                                          <p:val>
                                            <p:strVal val="#ppt_x"/>
                                          </p:val>
                                        </p:tav>
                                      </p:tavLst>
                                    </p:anim>
                                    <p:anim calcmode="lin" valueType="num">
                                      <p:cBhvr>
                                        <p:cTn id="34" dur="500" fill="hold"/>
                                        <p:tgtEl>
                                          <p:spTgt spid="348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5"/>
                                        </p:tgtEl>
                                        <p:attrNameLst>
                                          <p:attrName>style.visibility</p:attrName>
                                        </p:attrNameLst>
                                      </p:cBhvr>
                                      <p:to>
                                        <p:strVal val="visible"/>
                                      </p:to>
                                    </p:set>
                                    <p:animEffect transition="in" filter="fade">
                                      <p:cBhvr>
                                        <p:cTn id="37" dur="500"/>
                                        <p:tgtEl>
                                          <p:spTgt spid="34825"/>
                                        </p:tgtEl>
                                      </p:cBhvr>
                                    </p:animEffect>
                                    <p:anim calcmode="lin" valueType="num">
                                      <p:cBhvr>
                                        <p:cTn id="38" dur="500" fill="hold"/>
                                        <p:tgtEl>
                                          <p:spTgt spid="34825"/>
                                        </p:tgtEl>
                                        <p:attrNameLst>
                                          <p:attrName>ppt_x</p:attrName>
                                        </p:attrNameLst>
                                      </p:cBhvr>
                                      <p:tavLst>
                                        <p:tav tm="0">
                                          <p:val>
                                            <p:strVal val="#ppt_x"/>
                                          </p:val>
                                        </p:tav>
                                        <p:tav tm="100000">
                                          <p:val>
                                            <p:strVal val="#ppt_x"/>
                                          </p:val>
                                        </p:tav>
                                      </p:tavLst>
                                    </p:anim>
                                    <p:anim calcmode="lin" valueType="num">
                                      <p:cBhvr>
                                        <p:cTn id="39" dur="500" fill="hold"/>
                                        <p:tgtEl>
                                          <p:spTgt spid="348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 presetClass="entr" presetSubtype="2" fill="hold" grpId="0" nodeType="afterEffect">
                                  <p:stCondLst>
                                    <p:cond delay="0"/>
                                  </p:stCondLst>
                                  <p:childTnLst>
                                    <p:set>
                                      <p:cBhvr>
                                        <p:cTn id="42" dur="1" fill="hold">
                                          <p:stCondLst>
                                            <p:cond delay="0"/>
                                          </p:stCondLst>
                                        </p:cTn>
                                        <p:tgtEl>
                                          <p:spTgt spid="34833"/>
                                        </p:tgtEl>
                                        <p:attrNameLst>
                                          <p:attrName>style.visibility</p:attrName>
                                        </p:attrNameLst>
                                      </p:cBhvr>
                                      <p:to>
                                        <p:strVal val="visible"/>
                                      </p:to>
                                    </p:set>
                                    <p:anim calcmode="lin" valueType="num">
                                      <p:cBhvr additive="base">
                                        <p:cTn id="43" dur="500" fill="hold"/>
                                        <p:tgtEl>
                                          <p:spTgt spid="34833"/>
                                        </p:tgtEl>
                                        <p:attrNameLst>
                                          <p:attrName>ppt_x</p:attrName>
                                        </p:attrNameLst>
                                      </p:cBhvr>
                                      <p:tavLst>
                                        <p:tav tm="0">
                                          <p:val>
                                            <p:strVal val="1+#ppt_w/2"/>
                                          </p:val>
                                        </p:tav>
                                        <p:tav tm="100000">
                                          <p:val>
                                            <p:strVal val="#ppt_x"/>
                                          </p:val>
                                        </p:tav>
                                      </p:tavLst>
                                    </p:anim>
                                    <p:anim calcmode="lin" valueType="num">
                                      <p:cBhvr additive="base">
                                        <p:cTn id="44" dur="500" fill="hold"/>
                                        <p:tgtEl>
                                          <p:spTgt spid="34833"/>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4828"/>
                                        </p:tgtEl>
                                        <p:attrNameLst>
                                          <p:attrName>style.visibility</p:attrName>
                                        </p:attrNameLst>
                                      </p:cBhvr>
                                      <p:to>
                                        <p:strVal val="visible"/>
                                      </p:to>
                                    </p:set>
                                    <p:animEffect transition="in" filter="fade">
                                      <p:cBhvr>
                                        <p:cTn id="48" dur="500"/>
                                        <p:tgtEl>
                                          <p:spTgt spid="34828"/>
                                        </p:tgtEl>
                                      </p:cBhvr>
                                    </p:animEffect>
                                    <p:anim calcmode="lin" valueType="num">
                                      <p:cBhvr>
                                        <p:cTn id="49" dur="500" fill="hold"/>
                                        <p:tgtEl>
                                          <p:spTgt spid="34828"/>
                                        </p:tgtEl>
                                        <p:attrNameLst>
                                          <p:attrName>ppt_x</p:attrName>
                                        </p:attrNameLst>
                                      </p:cBhvr>
                                      <p:tavLst>
                                        <p:tav tm="0">
                                          <p:val>
                                            <p:strVal val="#ppt_x"/>
                                          </p:val>
                                        </p:tav>
                                        <p:tav tm="100000">
                                          <p:val>
                                            <p:strVal val="#ppt_x"/>
                                          </p:val>
                                        </p:tav>
                                      </p:tavLst>
                                    </p:anim>
                                    <p:anim calcmode="lin" valueType="num">
                                      <p:cBhvr>
                                        <p:cTn id="50" dur="500" fill="hold"/>
                                        <p:tgtEl>
                                          <p:spTgt spid="3482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827"/>
                                        </p:tgtEl>
                                        <p:attrNameLst>
                                          <p:attrName>style.visibility</p:attrName>
                                        </p:attrNameLst>
                                      </p:cBhvr>
                                      <p:to>
                                        <p:strVal val="visible"/>
                                      </p:to>
                                    </p:set>
                                    <p:animEffect transition="in" filter="fade">
                                      <p:cBhvr>
                                        <p:cTn id="53" dur="500"/>
                                        <p:tgtEl>
                                          <p:spTgt spid="34827"/>
                                        </p:tgtEl>
                                      </p:cBhvr>
                                    </p:animEffect>
                                    <p:anim calcmode="lin" valueType="num">
                                      <p:cBhvr>
                                        <p:cTn id="54" dur="500" fill="hold"/>
                                        <p:tgtEl>
                                          <p:spTgt spid="34827"/>
                                        </p:tgtEl>
                                        <p:attrNameLst>
                                          <p:attrName>ppt_x</p:attrName>
                                        </p:attrNameLst>
                                      </p:cBhvr>
                                      <p:tavLst>
                                        <p:tav tm="0">
                                          <p:val>
                                            <p:strVal val="#ppt_x"/>
                                          </p:val>
                                        </p:tav>
                                        <p:tav tm="100000">
                                          <p:val>
                                            <p:strVal val="#ppt_x"/>
                                          </p:val>
                                        </p:tav>
                                      </p:tavLst>
                                    </p:anim>
                                    <p:anim calcmode="lin" valueType="num">
                                      <p:cBhvr>
                                        <p:cTn id="55" dur="500" fill="hold"/>
                                        <p:tgtEl>
                                          <p:spTgt spid="34827"/>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2" presetClass="entr" presetSubtype="2" fill="hold" nodeType="afterEffect">
                                  <p:stCondLst>
                                    <p:cond delay="0"/>
                                  </p:stCondLst>
                                  <p:childTnLst>
                                    <p:set>
                                      <p:cBhvr>
                                        <p:cTn id="58" dur="1" fill="hold">
                                          <p:stCondLst>
                                            <p:cond delay="0"/>
                                          </p:stCondLst>
                                        </p:cTn>
                                        <p:tgtEl>
                                          <p:spTgt spid="34822"/>
                                        </p:tgtEl>
                                        <p:attrNameLst>
                                          <p:attrName>style.visibility</p:attrName>
                                        </p:attrNameLst>
                                      </p:cBhvr>
                                      <p:to>
                                        <p:strVal val="visible"/>
                                      </p:to>
                                    </p:set>
                                    <p:anim calcmode="lin" valueType="num">
                                      <p:cBhvr additive="base">
                                        <p:cTn id="59" dur="500" fill="hold"/>
                                        <p:tgtEl>
                                          <p:spTgt spid="34822"/>
                                        </p:tgtEl>
                                        <p:attrNameLst>
                                          <p:attrName>ppt_x</p:attrName>
                                        </p:attrNameLst>
                                      </p:cBhvr>
                                      <p:tavLst>
                                        <p:tav tm="0">
                                          <p:val>
                                            <p:strVal val="1+#ppt_w/2"/>
                                          </p:val>
                                        </p:tav>
                                        <p:tav tm="100000">
                                          <p:val>
                                            <p:strVal val="#ppt_x"/>
                                          </p:val>
                                        </p:tav>
                                      </p:tavLst>
                                    </p:anim>
                                    <p:anim calcmode="lin" valueType="num">
                                      <p:cBhvr additive="base">
                                        <p:cTn id="60" dur="500" fill="hold"/>
                                        <p:tgtEl>
                                          <p:spTgt spid="3482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2" presetClass="entr" presetSubtype="2" fill="hold" nodeType="afterEffect">
                                  <p:stCondLst>
                                    <p:cond delay="0"/>
                                  </p:stCondLst>
                                  <p:childTnLst>
                                    <p:set>
                                      <p:cBhvr>
                                        <p:cTn id="63" dur="1" fill="hold">
                                          <p:stCondLst>
                                            <p:cond delay="0"/>
                                          </p:stCondLst>
                                        </p:cTn>
                                        <p:tgtEl>
                                          <p:spTgt spid="34817"/>
                                        </p:tgtEl>
                                        <p:attrNameLst>
                                          <p:attrName>style.visibility</p:attrName>
                                        </p:attrNameLst>
                                      </p:cBhvr>
                                      <p:to>
                                        <p:strVal val="visible"/>
                                      </p:to>
                                    </p:set>
                                    <p:anim calcmode="lin" valueType="num">
                                      <p:cBhvr additive="base">
                                        <p:cTn id="64" dur="500" fill="hold"/>
                                        <p:tgtEl>
                                          <p:spTgt spid="34817"/>
                                        </p:tgtEl>
                                        <p:attrNameLst>
                                          <p:attrName>ppt_x</p:attrName>
                                        </p:attrNameLst>
                                      </p:cBhvr>
                                      <p:tavLst>
                                        <p:tav tm="0">
                                          <p:val>
                                            <p:strVal val="1+#ppt_w/2"/>
                                          </p:val>
                                        </p:tav>
                                        <p:tav tm="100000">
                                          <p:val>
                                            <p:strVal val="#ppt_x"/>
                                          </p:val>
                                        </p:tav>
                                      </p:tavLst>
                                    </p:anim>
                                    <p:anim calcmode="lin" valueType="num">
                                      <p:cBhvr additive="base">
                                        <p:cTn id="65" dur="500" fill="hold"/>
                                        <p:tgtEl>
                                          <p:spTgt spid="34817"/>
                                        </p:tgtEl>
                                        <p:attrNameLst>
                                          <p:attrName>ppt_y</p:attrName>
                                        </p:attrNameLst>
                                      </p:cBhvr>
                                      <p:tavLst>
                                        <p:tav tm="0">
                                          <p:val>
                                            <p:strVal val="#ppt_y"/>
                                          </p:val>
                                        </p:tav>
                                        <p:tav tm="100000">
                                          <p:val>
                                            <p:strVal val="#ppt_y"/>
                                          </p:val>
                                        </p:tav>
                                      </p:tavLst>
                                    </p:anim>
                                  </p:childTnLst>
                                </p:cTn>
                              </p:par>
                            </p:childTnLst>
                          </p:cTn>
                        </p:par>
                        <p:par>
                          <p:cTn id="66" fill="hold">
                            <p:stCondLst>
                              <p:cond delay="5000"/>
                            </p:stCondLst>
                            <p:childTnLst>
                              <p:par>
                                <p:cTn id="67" presetID="2" presetClass="entr" presetSubtype="2" fill="hold" nodeType="afterEffect">
                                  <p:stCondLst>
                                    <p:cond delay="0"/>
                                  </p:stCondLst>
                                  <p:childTnLst>
                                    <p:set>
                                      <p:cBhvr>
                                        <p:cTn id="68" dur="1" fill="hold">
                                          <p:stCondLst>
                                            <p:cond delay="0"/>
                                          </p:stCondLst>
                                        </p:cTn>
                                        <p:tgtEl>
                                          <p:spTgt spid="34823"/>
                                        </p:tgtEl>
                                        <p:attrNameLst>
                                          <p:attrName>style.visibility</p:attrName>
                                        </p:attrNameLst>
                                      </p:cBhvr>
                                      <p:to>
                                        <p:strVal val="visible"/>
                                      </p:to>
                                    </p:set>
                                    <p:anim calcmode="lin" valueType="num">
                                      <p:cBhvr additive="base">
                                        <p:cTn id="69" dur="500" fill="hold"/>
                                        <p:tgtEl>
                                          <p:spTgt spid="34823"/>
                                        </p:tgtEl>
                                        <p:attrNameLst>
                                          <p:attrName>ppt_x</p:attrName>
                                        </p:attrNameLst>
                                      </p:cBhvr>
                                      <p:tavLst>
                                        <p:tav tm="0">
                                          <p:val>
                                            <p:strVal val="1+#ppt_w/2"/>
                                          </p:val>
                                        </p:tav>
                                        <p:tav tm="100000">
                                          <p:val>
                                            <p:strVal val="#ppt_x"/>
                                          </p:val>
                                        </p:tav>
                                      </p:tavLst>
                                    </p:anim>
                                    <p:anim calcmode="lin" valueType="num">
                                      <p:cBhvr additive="base">
                                        <p:cTn id="70" dur="500" fill="hold"/>
                                        <p:tgtEl>
                                          <p:spTgt spid="34823"/>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 presetClass="entr" presetSubtype="2" fill="hold" nodeType="afterEffect">
                                  <p:stCondLst>
                                    <p:cond delay="0"/>
                                  </p:stCondLst>
                                  <p:childTnLst>
                                    <p:set>
                                      <p:cBhvr>
                                        <p:cTn id="73" dur="1" fill="hold">
                                          <p:stCondLst>
                                            <p:cond delay="0"/>
                                          </p:stCondLst>
                                        </p:cTn>
                                        <p:tgtEl>
                                          <p:spTgt spid="34824"/>
                                        </p:tgtEl>
                                        <p:attrNameLst>
                                          <p:attrName>style.visibility</p:attrName>
                                        </p:attrNameLst>
                                      </p:cBhvr>
                                      <p:to>
                                        <p:strVal val="visible"/>
                                      </p:to>
                                    </p:set>
                                    <p:anim calcmode="lin" valueType="num">
                                      <p:cBhvr additive="base">
                                        <p:cTn id="74" dur="500" fill="hold"/>
                                        <p:tgtEl>
                                          <p:spTgt spid="34824"/>
                                        </p:tgtEl>
                                        <p:attrNameLst>
                                          <p:attrName>ppt_x</p:attrName>
                                        </p:attrNameLst>
                                      </p:cBhvr>
                                      <p:tavLst>
                                        <p:tav tm="0">
                                          <p:val>
                                            <p:strVal val="1+#ppt_w/2"/>
                                          </p:val>
                                        </p:tav>
                                        <p:tav tm="100000">
                                          <p:val>
                                            <p:strVal val="#ppt_x"/>
                                          </p:val>
                                        </p:tav>
                                      </p:tavLst>
                                    </p:anim>
                                    <p:anim calcmode="lin" valueType="num">
                                      <p:cBhvr additive="base">
                                        <p:cTn id="75" dur="500" fill="hold"/>
                                        <p:tgtEl>
                                          <p:spTgt spid="348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34825" grpId="0"/>
      <p:bldP spid="34826" grpId="0"/>
      <p:bldP spid="34827" grpId="0"/>
      <p:bldP spid="34828" grpId="0"/>
      <p:bldP spid="34832" grpId="0" autoUpdateAnimBg="0"/>
      <p:bldP spid="3483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24645" y="2240575"/>
            <a:ext cx="1631915" cy="1668977"/>
            <a:chOff x="1108416" y="1691638"/>
            <a:chExt cx="1781907" cy="1822375"/>
          </a:xfrm>
        </p:grpSpPr>
        <p:sp>
          <p:nvSpPr>
            <p:cNvPr id="9" name="Oval 8"/>
            <p:cNvSpPr/>
            <p:nvPr/>
          </p:nvSpPr>
          <p:spPr>
            <a:xfrm flipH="1">
              <a:off x="1108416" y="1691638"/>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a:spLocks noEditPoints="1"/>
            </p:cNvSpPr>
            <p:nvPr/>
          </p:nvSpPr>
          <p:spPr bwMode="auto">
            <a:xfrm>
              <a:off x="1805677" y="2079544"/>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1309232" y="2460170"/>
              <a:ext cx="138027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3418064" y="3286290"/>
            <a:ext cx="1631915" cy="1631915"/>
            <a:chOff x="2739096" y="2833465"/>
            <a:chExt cx="1781907" cy="1781907"/>
          </a:xfrm>
        </p:grpSpPr>
        <p:sp>
          <p:nvSpPr>
            <p:cNvPr id="12" name="Oval 11"/>
            <p:cNvSpPr/>
            <p:nvPr/>
          </p:nvSpPr>
          <p:spPr>
            <a:xfrm flipH="1">
              <a:off x="2739096" y="2833465"/>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a:spLocks noEditPoints="1"/>
            </p:cNvSpPr>
            <p:nvPr/>
          </p:nvSpPr>
          <p:spPr bwMode="auto">
            <a:xfrm>
              <a:off x="3442082" y="3124672"/>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2914244" y="3628717"/>
              <a:ext cx="1431612"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a:off x="6404898" y="3286289"/>
            <a:ext cx="1631915" cy="1693447"/>
            <a:chOff x="6000456" y="2833465"/>
            <a:chExt cx="1781907" cy="1849095"/>
          </a:xfrm>
        </p:grpSpPr>
        <p:sp>
          <p:nvSpPr>
            <p:cNvPr id="11" name="Oval 10"/>
            <p:cNvSpPr/>
            <p:nvPr/>
          </p:nvSpPr>
          <p:spPr>
            <a:xfrm flipH="1">
              <a:off x="6000456" y="2833465"/>
              <a:ext cx="1781907" cy="17819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a:spLocks noEditPoints="1"/>
            </p:cNvSpPr>
            <p:nvPr/>
          </p:nvSpPr>
          <p:spPr bwMode="auto">
            <a:xfrm>
              <a:off x="6718709" y="3180944"/>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213198" y="3628717"/>
              <a:ext cx="1356425"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9391734" y="3286291"/>
            <a:ext cx="1631915" cy="1693447"/>
            <a:chOff x="9261816" y="2833466"/>
            <a:chExt cx="1781907" cy="1849094"/>
          </a:xfrm>
        </p:grpSpPr>
        <p:sp>
          <p:nvSpPr>
            <p:cNvPr id="10" name="Oval 9"/>
            <p:cNvSpPr/>
            <p:nvPr/>
          </p:nvSpPr>
          <p:spPr>
            <a:xfrm flipH="1">
              <a:off x="9261816" y="2833466"/>
              <a:ext cx="1781907" cy="17819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9965756" y="3209080"/>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9467685" y="3628717"/>
              <a:ext cx="137016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4911481" y="2240575"/>
            <a:ext cx="1631915" cy="1668977"/>
            <a:chOff x="4369776" y="1691638"/>
            <a:chExt cx="1781907" cy="1822375"/>
          </a:xfrm>
        </p:grpSpPr>
        <p:sp>
          <p:nvSpPr>
            <p:cNvPr id="8" name="Oval 7"/>
            <p:cNvSpPr/>
            <p:nvPr/>
          </p:nvSpPr>
          <p:spPr>
            <a:xfrm flipH="1">
              <a:off x="4369776" y="1691638"/>
              <a:ext cx="1781907" cy="17819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5086120" y="1900044"/>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4563721" y="2460170"/>
              <a:ext cx="1394018"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9" name="Group 28"/>
          <p:cNvGrpSpPr/>
          <p:nvPr/>
        </p:nvGrpSpPr>
        <p:grpSpPr>
          <a:xfrm>
            <a:off x="7898315" y="2240575"/>
            <a:ext cx="1631915" cy="1668977"/>
            <a:chOff x="7631136" y="1691638"/>
            <a:chExt cx="1781907" cy="1822375"/>
          </a:xfrm>
        </p:grpSpPr>
        <p:sp>
          <p:nvSpPr>
            <p:cNvPr id="7" name="Oval 6"/>
            <p:cNvSpPr/>
            <p:nvPr/>
          </p:nvSpPr>
          <p:spPr>
            <a:xfrm flipH="1">
              <a:off x="7631136" y="1691638"/>
              <a:ext cx="1781907" cy="17819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a:spLocks noEditPoints="1"/>
            </p:cNvSpPr>
            <p:nvPr/>
          </p:nvSpPr>
          <p:spPr bwMode="auto">
            <a:xfrm>
              <a:off x="8290231" y="1926902"/>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83743" tIns="41872" rIns="83743" bIns="41872"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7811646" y="2460170"/>
              <a:ext cx="1425442"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26" name="Straight Connector 25"/>
          <p:cNvCxnSpPr/>
          <p:nvPr/>
        </p:nvCxnSpPr>
        <p:spPr>
          <a:xfrm>
            <a:off x="2802885"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804749"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42198" y="3928698"/>
            <a:ext cx="0" cy="989505"/>
          </a:xfrm>
          <a:prstGeom prst="line">
            <a:avLst/>
          </a:prstGeom>
          <a:ln w="635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106018" y="5156294"/>
            <a:ext cx="2117321" cy="650803"/>
            <a:chOff x="1044259" y="4741945"/>
            <a:chExt cx="2836326" cy="558296"/>
          </a:xfrm>
        </p:grpSpPr>
        <p:sp>
          <p:nvSpPr>
            <p:cNvPr id="30" name="Rectangle 29"/>
            <p:cNvSpPr/>
            <p:nvPr/>
          </p:nvSpPr>
          <p:spPr>
            <a:xfrm>
              <a:off x="1066956" y="4931701"/>
              <a:ext cx="2813629" cy="368540"/>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1044259" y="4741945"/>
              <a:ext cx="227382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5109023" y="5156267"/>
            <a:ext cx="2117321" cy="650801"/>
            <a:chOff x="4323276" y="4741945"/>
            <a:chExt cx="2836326" cy="558297"/>
          </a:xfrm>
        </p:grpSpPr>
        <p:sp>
          <p:nvSpPr>
            <p:cNvPr id="32" name="Rectangle 31"/>
            <p:cNvSpPr/>
            <p:nvPr/>
          </p:nvSpPr>
          <p:spPr>
            <a:xfrm>
              <a:off x="4345973" y="4931701"/>
              <a:ext cx="2813629" cy="36854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4323276" y="4741945"/>
              <a:ext cx="1921460" cy="22178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8066220" y="5143112"/>
            <a:ext cx="2117321" cy="667569"/>
            <a:chOff x="7552274" y="4727562"/>
            <a:chExt cx="2836326" cy="572680"/>
          </a:xfrm>
        </p:grpSpPr>
        <p:sp>
          <p:nvSpPr>
            <p:cNvPr id="34" name="Rectangle 33"/>
            <p:cNvSpPr/>
            <p:nvPr/>
          </p:nvSpPr>
          <p:spPr>
            <a:xfrm>
              <a:off x="7574971" y="4931701"/>
              <a:ext cx="2813629" cy="36854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34"/>
            <p:cNvSpPr txBox="1"/>
            <p:nvPr/>
          </p:nvSpPr>
          <p:spPr>
            <a:xfrm>
              <a:off x="7552274" y="4727562"/>
              <a:ext cx="1745295" cy="221784"/>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500"/>
                                        <p:tgtEl>
                                          <p:spTgt spid="26"/>
                                        </p:tgtEl>
                                      </p:cBhvr>
                                    </p:animEffect>
                                  </p:childTnLst>
                                </p:cTn>
                              </p:par>
                              <p:par>
                                <p:cTn id="44" presetID="12" presetClass="entr" presetSubtype="8"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p:tgtEl>
                                          <p:spTgt spid="38"/>
                                        </p:tgtEl>
                                        <p:attrNameLst>
                                          <p:attrName>ppt_x</p:attrName>
                                        </p:attrNameLst>
                                      </p:cBhvr>
                                      <p:tavLst>
                                        <p:tav tm="0">
                                          <p:val>
                                            <p:strVal val="#ppt_x-#ppt_w*1.125000"/>
                                          </p:val>
                                        </p:tav>
                                        <p:tav tm="100000">
                                          <p:val>
                                            <p:strVal val="#ppt_x"/>
                                          </p:val>
                                        </p:tav>
                                      </p:tavLst>
                                    </p:anim>
                                    <p:animEffect transition="in" filter="wipe(right)">
                                      <p:cBhvr>
                                        <p:cTn id="47" dur="500"/>
                                        <p:tgtEl>
                                          <p:spTgt spid="38"/>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par>
                                <p:cTn id="52" presetID="12" presetClass="entr" presetSubtype="8"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p:tgtEl>
                                          <p:spTgt spid="39"/>
                                        </p:tgtEl>
                                        <p:attrNameLst>
                                          <p:attrName>ppt_x</p:attrName>
                                        </p:attrNameLst>
                                      </p:cBhvr>
                                      <p:tavLst>
                                        <p:tav tm="0">
                                          <p:val>
                                            <p:strVal val="#ppt_x-#ppt_w*1.125000"/>
                                          </p:val>
                                        </p:tav>
                                        <p:tav tm="100000">
                                          <p:val>
                                            <p:strVal val="#ppt_x"/>
                                          </p:val>
                                        </p:tav>
                                      </p:tavLst>
                                    </p:anim>
                                    <p:animEffect transition="in" filter="wipe(right)">
                                      <p:cBhvr>
                                        <p:cTn id="55" dur="500"/>
                                        <p:tgtEl>
                                          <p:spTgt spid="39"/>
                                        </p:tgtEl>
                                      </p:cBhvr>
                                    </p:animEffect>
                                  </p:childTnLst>
                                </p:cTn>
                              </p:par>
                            </p:childTnLst>
                          </p:cTn>
                        </p:par>
                        <p:par>
                          <p:cTn id="56" fill="hold">
                            <p:stCondLst>
                              <p:cond delay="7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500"/>
                                        <p:tgtEl>
                                          <p:spTgt spid="28"/>
                                        </p:tgtEl>
                                      </p:cBhvr>
                                    </p:animEffect>
                                  </p:childTnLst>
                                </p:cTn>
                              </p:par>
                              <p:par>
                                <p:cTn id="60" presetID="12" presetClass="entr" presetSubtype="8"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additive="base">
                                        <p:cTn id="62" dur="500"/>
                                        <p:tgtEl>
                                          <p:spTgt spid="40"/>
                                        </p:tgtEl>
                                        <p:attrNameLst>
                                          <p:attrName>ppt_x</p:attrName>
                                        </p:attrNameLst>
                                      </p:cBhvr>
                                      <p:tavLst>
                                        <p:tav tm="0">
                                          <p:val>
                                            <p:strVal val="#ppt_x-#ppt_w*1.125000"/>
                                          </p:val>
                                        </p:tav>
                                        <p:tav tm="100000">
                                          <p:val>
                                            <p:strVal val="#ppt_x"/>
                                          </p:val>
                                        </p:tav>
                                      </p:tavLst>
                                    </p:anim>
                                    <p:animEffect transition="in" filter="wipe(right)">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nvGraphicFramePr>
        <p:xfrm>
          <a:off x="5573787" y="2104157"/>
          <a:ext cx="6398407" cy="374898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p:cNvSpPr txBox="1"/>
          <p:nvPr/>
        </p:nvSpPr>
        <p:spPr>
          <a:xfrm>
            <a:off x="1829371" y="2480444"/>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2" name="Content Placeholder 2"/>
          <p:cNvSpPr txBox="1"/>
          <p:nvPr/>
        </p:nvSpPr>
        <p:spPr>
          <a:xfrm>
            <a:off x="1813592" y="3362328"/>
            <a:ext cx="3173854" cy="28187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3" name="Content Placeholder 2"/>
          <p:cNvSpPr txBox="1"/>
          <p:nvPr/>
        </p:nvSpPr>
        <p:spPr>
          <a:xfrm>
            <a:off x="1813592" y="4244212"/>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 name="Content Placeholder 2"/>
          <p:cNvSpPr txBox="1"/>
          <p:nvPr/>
        </p:nvSpPr>
        <p:spPr>
          <a:xfrm>
            <a:off x="1829371" y="5126097"/>
            <a:ext cx="3173854" cy="28277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7" dur="2000"/>
                                        <p:tgtEl>
                                          <p:spTgt spid="10">
                                            <p:graphicEl>
                                              <a:chart seriesIdx="-3" categoryIdx="-3" bldStep="gridLegend"/>
                                            </p:graphicEl>
                                          </p:spTgt>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heel(1)">
                                      <p:cBhvr>
                                        <p:cTn id="10" dur="2000"/>
                                        <p:tgtEl>
                                          <p:spTgt spid="10">
                                            <p:graphicEl>
                                              <a:chart seriesIdx="0" categoryIdx="-4" bldStep="series"/>
                                            </p:graphicEl>
                                          </p:spTgt>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750"/>
                                        <p:tgtEl>
                                          <p:spTgt spid="11"/>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750"/>
                                        <p:tgtEl>
                                          <p:spTgt spid="12"/>
                                        </p:tgtEl>
                                      </p:cBhvr>
                                    </p:animEffect>
                                  </p:childTnLst>
                                </p:cTn>
                              </p:par>
                              <p:par>
                                <p:cTn id="17" presetID="22" presetClass="entr" presetSubtype="8" fill="hold" grpId="0" nodeType="withEffect">
                                  <p:stCondLst>
                                    <p:cond delay="3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22" presetClass="entr" presetSubtype="8" fill="hold" grpId="0" nodeType="withEffect">
                                  <p:stCondLst>
                                    <p:cond delay="325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4" name="Group 1954"/>
          <p:cNvGrpSpPr/>
          <p:nvPr/>
        </p:nvGrpSpPr>
        <p:grpSpPr>
          <a:xfrm>
            <a:off x="2667515" y="2208918"/>
            <a:ext cx="1472421" cy="3834639"/>
            <a:chOff x="-15232" y="2"/>
            <a:chExt cx="2792299" cy="7272008"/>
          </a:xfrm>
          <a:effectLst/>
        </p:grpSpPr>
        <p:sp>
          <p:nvSpPr>
            <p:cNvPr id="1939" name="Shape 1939"/>
            <p:cNvSpPr/>
            <p:nvPr/>
          </p:nvSpPr>
          <p:spPr>
            <a:xfrm>
              <a:off x="-15232" y="4931767"/>
              <a:ext cx="2792299" cy="241108"/>
            </a:xfrm>
            <a:custGeom>
              <a:avLst/>
              <a:gdLst>
                <a:gd name="connsiteX0" fmla="*/ 0 w 21600"/>
                <a:gd name="connsiteY0" fmla="*/ 19914 h 28790"/>
                <a:gd name="connsiteX1" fmla="*/ 3498 w 21600"/>
                <a:gd name="connsiteY1" fmla="*/ 0 h 28790"/>
                <a:gd name="connsiteX2" fmla="*/ 21600 w 21600"/>
                <a:gd name="connsiteY2" fmla="*/ 0 h 28790"/>
                <a:gd name="connsiteX3" fmla="*/ 16483 w 21600"/>
                <a:gd name="connsiteY3" fmla="*/ 28790 h 28790"/>
                <a:gd name="connsiteX4" fmla="*/ 0 w 21600"/>
                <a:gd name="connsiteY4" fmla="*/ 19914 h 28790"/>
                <a:gd name="connsiteX0-1" fmla="*/ 0 w 21976"/>
                <a:gd name="connsiteY0-2" fmla="*/ 21352 h 28790"/>
                <a:gd name="connsiteX1-3" fmla="*/ 3874 w 21976"/>
                <a:gd name="connsiteY1-4" fmla="*/ 0 h 28790"/>
                <a:gd name="connsiteX2-5" fmla="*/ 21976 w 21976"/>
                <a:gd name="connsiteY2-6" fmla="*/ 0 h 28790"/>
                <a:gd name="connsiteX3-7" fmla="*/ 16859 w 21976"/>
                <a:gd name="connsiteY3-8" fmla="*/ 28790 h 28790"/>
                <a:gd name="connsiteX4-9" fmla="*/ 0 w 21976"/>
                <a:gd name="connsiteY4-10" fmla="*/ 21352 h 28790"/>
                <a:gd name="connsiteX0-11" fmla="*/ 0 w 21788"/>
                <a:gd name="connsiteY0-12" fmla="*/ 21352 h 28790"/>
                <a:gd name="connsiteX1-13" fmla="*/ 3686 w 21788"/>
                <a:gd name="connsiteY1-14" fmla="*/ 0 h 28790"/>
                <a:gd name="connsiteX2-15" fmla="*/ 21788 w 21788"/>
                <a:gd name="connsiteY2-16" fmla="*/ 0 h 28790"/>
                <a:gd name="connsiteX3-17" fmla="*/ 16671 w 21788"/>
                <a:gd name="connsiteY3-18" fmla="*/ 28790 h 28790"/>
                <a:gd name="connsiteX4-19" fmla="*/ 0 w 21788"/>
                <a:gd name="connsiteY4-20" fmla="*/ 21352 h 287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788" h="28790" extrusionOk="0">
                  <a:moveTo>
                    <a:pt x="0" y="21352"/>
                  </a:moveTo>
                  <a:lnTo>
                    <a:pt x="3686" y="0"/>
                  </a:lnTo>
                  <a:lnTo>
                    <a:pt x="21788" y="0"/>
                  </a:lnTo>
                  <a:lnTo>
                    <a:pt x="16671" y="28790"/>
                  </a:lnTo>
                  <a:lnTo>
                    <a:pt x="0" y="21352"/>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0" name="Shape 1940"/>
            <p:cNvSpPr/>
            <p:nvPr/>
          </p:nvSpPr>
          <p:spPr>
            <a:xfrm>
              <a:off x="2065600" y="4939639"/>
              <a:ext cx="711467" cy="2332371"/>
            </a:xfrm>
            <a:custGeom>
              <a:avLst/>
              <a:gdLst/>
              <a:ahLst/>
              <a:cxnLst>
                <a:cxn ang="0">
                  <a:pos x="wd2" y="hd2"/>
                </a:cxn>
                <a:cxn ang="5400000">
                  <a:pos x="wd2" y="hd2"/>
                </a:cxn>
                <a:cxn ang="10800000">
                  <a:pos x="wd2" y="hd2"/>
                </a:cxn>
                <a:cxn ang="16200000">
                  <a:pos x="wd2" y="hd2"/>
                </a:cxn>
              </a:cxnLst>
              <a:rect l="0" t="0" r="r" b="b"/>
              <a:pathLst>
                <a:path w="21600" h="21600" extrusionOk="0">
                  <a:moveTo>
                    <a:pt x="0" y="2074"/>
                  </a:moveTo>
                  <a:lnTo>
                    <a:pt x="0" y="21600"/>
                  </a:lnTo>
                  <a:lnTo>
                    <a:pt x="21600" y="20126"/>
                  </a:lnTo>
                  <a:lnTo>
                    <a:pt x="20821" y="0"/>
                  </a:lnTo>
                  <a:lnTo>
                    <a:pt x="0" y="2074"/>
                  </a:ln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1" name="Shape 1941"/>
            <p:cNvSpPr/>
            <p:nvPr/>
          </p:nvSpPr>
          <p:spPr>
            <a:xfrm>
              <a:off x="8864" y="5112663"/>
              <a:ext cx="2054675" cy="21593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378"/>
                  </a:lnTo>
                  <a:lnTo>
                    <a:pt x="0" y="0"/>
                  </a:lnTo>
                  <a:close/>
                </a:path>
              </a:pathLst>
            </a:custGeom>
            <a:solidFill>
              <a:schemeClr val="accent4"/>
            </a:solidFill>
            <a:ln w="12700" cap="flat">
              <a:noFill/>
              <a:miter lim="400000"/>
            </a:ln>
            <a:effectLst/>
          </p:spPr>
          <p:txBody>
            <a:bodyPr wrap="square" lIns="0" tIns="0" rIns="0" bIns="0" numCol="1" anchor="ctr">
              <a:noAutofit/>
            </a:bodyPr>
            <a:lstStyle>
              <a:lvl1pPr>
                <a:defRPr sz="3600">
                  <a:solidFill>
                    <a:srgbClr val="FFFFFF"/>
                  </a:solidFill>
                </a:defRPr>
              </a:lvl1pPr>
            </a:lstStyle>
            <a:p>
              <a:pPr lvl="0">
                <a:lnSpc>
                  <a:spcPct val="120000"/>
                </a:lnSpc>
                <a:defRPr sz="1800">
                  <a:solidFill>
                    <a:srgbClr val="000000"/>
                  </a:solidFill>
                </a:defRPr>
              </a:pPr>
              <a:endParaRPr sz="19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2" name="Shape 1942"/>
            <p:cNvSpPr/>
            <p:nvPr/>
          </p:nvSpPr>
          <p:spPr>
            <a:xfrm>
              <a:off x="202234" y="3131733"/>
              <a:ext cx="2306485" cy="669103"/>
            </a:xfrm>
            <a:custGeom>
              <a:avLst/>
              <a:gdLst>
                <a:gd name="connsiteX0" fmla="*/ 0 w 21826"/>
                <a:gd name="connsiteY0" fmla="*/ 16789 h 21600"/>
                <a:gd name="connsiteX1" fmla="*/ 10166 w 21826"/>
                <a:gd name="connsiteY1" fmla="*/ 0 h 21600"/>
                <a:gd name="connsiteX2" fmla="*/ 21826 w 21826"/>
                <a:gd name="connsiteY2" fmla="*/ 10320 h 21600"/>
                <a:gd name="connsiteX3" fmla="*/ 13044 w 21826"/>
                <a:gd name="connsiteY3" fmla="*/ 21600 h 21600"/>
                <a:gd name="connsiteX4" fmla="*/ 0 w 21826"/>
                <a:gd name="connsiteY4" fmla="*/ 16789 h 21600"/>
                <a:gd name="connsiteX0-1" fmla="*/ 0 w 20924"/>
                <a:gd name="connsiteY0-2" fmla="*/ 16789 h 21600"/>
                <a:gd name="connsiteX1-3" fmla="*/ 10166 w 20924"/>
                <a:gd name="connsiteY1-4" fmla="*/ 0 h 21600"/>
                <a:gd name="connsiteX2-5" fmla="*/ 20924 w 20924"/>
                <a:gd name="connsiteY2-6" fmla="*/ 9973 h 21600"/>
                <a:gd name="connsiteX3-7" fmla="*/ 13044 w 20924"/>
                <a:gd name="connsiteY3-8" fmla="*/ 21600 h 21600"/>
                <a:gd name="connsiteX4-9" fmla="*/ 0 w 20924"/>
                <a:gd name="connsiteY4-10" fmla="*/ 16789 h 21600"/>
                <a:gd name="connsiteX0-11" fmla="*/ 0 w 21037"/>
                <a:gd name="connsiteY0-12" fmla="*/ 16789 h 21600"/>
                <a:gd name="connsiteX1-13" fmla="*/ 10166 w 21037"/>
                <a:gd name="connsiteY1-14" fmla="*/ 0 h 21600"/>
                <a:gd name="connsiteX2-15" fmla="*/ 21037 w 21037"/>
                <a:gd name="connsiteY2-16" fmla="*/ 11707 h 21600"/>
                <a:gd name="connsiteX3-17" fmla="*/ 13044 w 21037"/>
                <a:gd name="connsiteY3-18" fmla="*/ 21600 h 21600"/>
                <a:gd name="connsiteX4-19" fmla="*/ 0 w 21037"/>
                <a:gd name="connsiteY4-20" fmla="*/ 16789 h 21600"/>
                <a:gd name="connsiteX0-21" fmla="*/ 0 w 21037"/>
                <a:gd name="connsiteY0-22" fmla="*/ 15054 h 21600"/>
                <a:gd name="connsiteX1-23" fmla="*/ 10166 w 21037"/>
                <a:gd name="connsiteY1-24" fmla="*/ 0 h 21600"/>
                <a:gd name="connsiteX2-25" fmla="*/ 21037 w 21037"/>
                <a:gd name="connsiteY2-26" fmla="*/ 11707 h 21600"/>
                <a:gd name="connsiteX3-27" fmla="*/ 13044 w 21037"/>
                <a:gd name="connsiteY3-28" fmla="*/ 21600 h 21600"/>
                <a:gd name="connsiteX4-29" fmla="*/ 0 w 21037"/>
                <a:gd name="connsiteY4-30" fmla="*/ 15054 h 21600"/>
                <a:gd name="connsiteX0-31" fmla="*/ 0 w 21037"/>
                <a:gd name="connsiteY0-32" fmla="*/ 15748 h 21600"/>
                <a:gd name="connsiteX1-33" fmla="*/ 10166 w 21037"/>
                <a:gd name="connsiteY1-34" fmla="*/ 0 h 21600"/>
                <a:gd name="connsiteX2-35" fmla="*/ 21037 w 21037"/>
                <a:gd name="connsiteY2-36" fmla="*/ 11707 h 21600"/>
                <a:gd name="connsiteX3-37" fmla="*/ 13044 w 21037"/>
                <a:gd name="connsiteY3-38" fmla="*/ 21600 h 21600"/>
                <a:gd name="connsiteX4-39" fmla="*/ 0 w 21037"/>
                <a:gd name="connsiteY4-40" fmla="*/ 15748 h 21600"/>
                <a:gd name="connsiteX0-41" fmla="*/ 0 w 20924"/>
                <a:gd name="connsiteY0-42" fmla="*/ 15748 h 21600"/>
                <a:gd name="connsiteX1-43" fmla="*/ 10166 w 20924"/>
                <a:gd name="connsiteY1-44" fmla="*/ 0 h 21600"/>
                <a:gd name="connsiteX2-45" fmla="*/ 20924 w 20924"/>
                <a:gd name="connsiteY2-46" fmla="*/ 11360 h 21600"/>
                <a:gd name="connsiteX3-47" fmla="*/ 13044 w 20924"/>
                <a:gd name="connsiteY3-48" fmla="*/ 21600 h 21600"/>
                <a:gd name="connsiteX4-49" fmla="*/ 0 w 20924"/>
                <a:gd name="connsiteY4-50" fmla="*/ 15748 h 21600"/>
                <a:gd name="connsiteX0-51" fmla="*/ 0 w 21601"/>
                <a:gd name="connsiteY0-52" fmla="*/ 15748 h 21600"/>
                <a:gd name="connsiteX1-53" fmla="*/ 10166 w 21601"/>
                <a:gd name="connsiteY1-54" fmla="*/ 0 h 21600"/>
                <a:gd name="connsiteX2-55" fmla="*/ 21601 w 21601"/>
                <a:gd name="connsiteY2-56" fmla="*/ 9805 h 21600"/>
                <a:gd name="connsiteX3-57" fmla="*/ 13044 w 21601"/>
                <a:gd name="connsiteY3-58" fmla="*/ 21600 h 21600"/>
                <a:gd name="connsiteX4-59" fmla="*/ 0 w 21601"/>
                <a:gd name="connsiteY4-60" fmla="*/ 15748 h 21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1" h="21600" extrusionOk="0">
                  <a:moveTo>
                    <a:pt x="0" y="15748"/>
                  </a:moveTo>
                  <a:lnTo>
                    <a:pt x="10166" y="0"/>
                  </a:lnTo>
                  <a:lnTo>
                    <a:pt x="21601" y="9805"/>
                  </a:lnTo>
                  <a:lnTo>
                    <a:pt x="13044" y="21600"/>
                  </a:lnTo>
                  <a:lnTo>
                    <a:pt x="0" y="15748"/>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3" name="Shape 1943"/>
            <p:cNvSpPr/>
            <p:nvPr/>
          </p:nvSpPr>
          <p:spPr>
            <a:xfrm>
              <a:off x="1608071" y="3438591"/>
              <a:ext cx="924588" cy="1783219"/>
            </a:xfrm>
            <a:custGeom>
              <a:avLst/>
              <a:gdLst/>
              <a:ahLst/>
              <a:cxnLst>
                <a:cxn ang="0">
                  <a:pos x="wd2" y="hd2"/>
                </a:cxn>
                <a:cxn ang="5400000">
                  <a:pos x="wd2" y="hd2"/>
                </a:cxn>
                <a:cxn ang="10800000">
                  <a:pos x="wd2" y="hd2"/>
                </a:cxn>
                <a:cxn ang="16200000">
                  <a:pos x="wd2" y="hd2"/>
                </a:cxn>
              </a:cxnLst>
              <a:rect l="0" t="0" r="r" b="b"/>
              <a:pathLst>
                <a:path w="21600" h="21600" extrusionOk="0">
                  <a:moveTo>
                    <a:pt x="0" y="4361"/>
                  </a:moveTo>
                  <a:lnTo>
                    <a:pt x="21013" y="0"/>
                  </a:lnTo>
                  <a:lnTo>
                    <a:pt x="21600" y="16852"/>
                  </a:lnTo>
                  <a:lnTo>
                    <a:pt x="755" y="21600"/>
                  </a:lnTo>
                  <a:lnTo>
                    <a:pt x="0" y="4361"/>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4" name="Shape 1944"/>
            <p:cNvSpPr/>
            <p:nvPr/>
          </p:nvSpPr>
          <p:spPr>
            <a:xfrm>
              <a:off x="147373" y="1329332"/>
              <a:ext cx="2255745" cy="498643"/>
            </a:xfrm>
            <a:custGeom>
              <a:avLst/>
              <a:gdLst/>
              <a:ahLst/>
              <a:cxnLst>
                <a:cxn ang="0">
                  <a:pos x="wd2" y="hd2"/>
                </a:cxn>
                <a:cxn ang="5400000">
                  <a:pos x="wd2" y="hd2"/>
                </a:cxn>
                <a:cxn ang="10800000">
                  <a:pos x="wd2" y="hd2"/>
                </a:cxn>
                <a:cxn ang="16200000">
                  <a:pos x="wd2" y="hd2"/>
                </a:cxn>
              </a:cxnLst>
              <a:rect l="0" t="0" r="r" b="b"/>
              <a:pathLst>
                <a:path w="21600" h="21600" extrusionOk="0">
                  <a:moveTo>
                    <a:pt x="0" y="10189"/>
                  </a:moveTo>
                  <a:lnTo>
                    <a:pt x="13958" y="0"/>
                  </a:lnTo>
                  <a:lnTo>
                    <a:pt x="21600" y="15053"/>
                  </a:lnTo>
                  <a:lnTo>
                    <a:pt x="6771" y="21600"/>
                  </a:lnTo>
                  <a:lnTo>
                    <a:pt x="0" y="10189"/>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5" name="Shape 1945"/>
            <p:cNvSpPr/>
            <p:nvPr/>
          </p:nvSpPr>
          <p:spPr>
            <a:xfrm>
              <a:off x="89271" y="1559189"/>
              <a:ext cx="762093" cy="1823872"/>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lnTo>
                    <a:pt x="21474" y="3120"/>
                  </a:lnTo>
                  <a:lnTo>
                    <a:pt x="21600" y="21600"/>
                  </a:lnTo>
                  <a:lnTo>
                    <a:pt x="0" y="19552"/>
                  </a:lnTo>
                  <a:lnTo>
                    <a:pt x="709" y="0"/>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6" name="Shape 1946"/>
            <p:cNvSpPr/>
            <p:nvPr/>
          </p:nvSpPr>
          <p:spPr>
            <a:xfrm>
              <a:off x="847262" y="1669653"/>
              <a:ext cx="1574602" cy="1727521"/>
            </a:xfrm>
            <a:custGeom>
              <a:avLst/>
              <a:gdLst/>
              <a:ahLst/>
              <a:cxnLst>
                <a:cxn ang="0">
                  <a:pos x="wd2" y="hd2"/>
                </a:cxn>
                <a:cxn ang="5400000">
                  <a:pos x="wd2" y="hd2"/>
                </a:cxn>
                <a:cxn ang="10800000">
                  <a:pos x="wd2" y="hd2"/>
                </a:cxn>
                <a:cxn ang="16200000">
                  <a:pos x="wd2" y="hd2"/>
                </a:cxn>
              </a:cxnLst>
              <a:rect l="0" t="0" r="r" b="b"/>
              <a:pathLst>
                <a:path w="21600" h="21600" extrusionOk="0">
                  <a:moveTo>
                    <a:pt x="21374" y="0"/>
                  </a:moveTo>
                  <a:lnTo>
                    <a:pt x="0" y="1984"/>
                  </a:lnTo>
                  <a:lnTo>
                    <a:pt x="0" y="21600"/>
                  </a:lnTo>
                  <a:lnTo>
                    <a:pt x="21600" y="20291"/>
                  </a:lnTo>
                  <a:lnTo>
                    <a:pt x="21374" y="0"/>
                  </a:lnTo>
                  <a:close/>
                </a:path>
              </a:pathLst>
            </a:custGeom>
            <a:solidFill>
              <a:schemeClr val="accent2"/>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7" name="Shape 1947"/>
            <p:cNvSpPr/>
            <p:nvPr/>
          </p:nvSpPr>
          <p:spPr>
            <a:xfrm>
              <a:off x="594121" y="132"/>
              <a:ext cx="1431021" cy="16164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620" y="21600"/>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8" name="Shape 1948"/>
            <p:cNvSpPr/>
            <p:nvPr/>
          </p:nvSpPr>
          <p:spPr>
            <a:xfrm>
              <a:off x="1993238" y="2"/>
              <a:ext cx="516204" cy="1600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48"/>
                  </a:lnTo>
                  <a:lnTo>
                    <a:pt x="21600" y="19119"/>
                  </a:lnTo>
                  <a:lnTo>
                    <a:pt x="740" y="21600"/>
                  </a:lnTo>
                  <a:lnTo>
                    <a:pt x="0" y="0"/>
                  </a:lnTo>
                  <a:close/>
                </a:path>
              </a:pathLst>
            </a:custGeom>
            <a:solidFill>
              <a:schemeClr val="accent1">
                <a:lumMod val="75000"/>
              </a:schemeClr>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49" name="Shape 1949"/>
            <p:cNvSpPr/>
            <p:nvPr/>
          </p:nvSpPr>
          <p:spPr>
            <a:xfrm>
              <a:off x="226351" y="3620161"/>
              <a:ext cx="1415257" cy="162209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036"/>
                  </a:lnTo>
                  <a:lnTo>
                    <a:pt x="21600" y="21600"/>
                  </a:lnTo>
                  <a:lnTo>
                    <a:pt x="21408" y="2206"/>
                  </a:lnTo>
                  <a:lnTo>
                    <a:pt x="0" y="0"/>
                  </a:ln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600">
                  <a:solidFill>
                    <a:srgbClr val="FFFFFF"/>
                  </a:solidFill>
                </a:defRPr>
              </a:pPr>
              <a:endParaRPr sz="19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50" name="Shape 1950"/>
            <p:cNvSpPr/>
            <p:nvPr/>
          </p:nvSpPr>
          <p:spPr>
            <a:xfrm>
              <a:off x="867976" y="472983"/>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1" name="Shape 1951"/>
            <p:cNvSpPr/>
            <p:nvPr/>
          </p:nvSpPr>
          <p:spPr>
            <a:xfrm>
              <a:off x="1140210" y="2198047"/>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2" name="Shape 1952"/>
            <p:cNvSpPr/>
            <p:nvPr/>
          </p:nvSpPr>
          <p:spPr>
            <a:xfrm>
              <a:off x="432582" y="4122815"/>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sp>
          <p:nvSpPr>
            <p:cNvPr id="1953" name="Shape 1953"/>
            <p:cNvSpPr/>
            <p:nvPr/>
          </p:nvSpPr>
          <p:spPr>
            <a:xfrm>
              <a:off x="534804" y="5862498"/>
              <a:ext cx="1027498" cy="670732"/>
            </a:xfrm>
            <a:prstGeom prst="rect">
              <a:avLst/>
            </a:prstGeom>
            <a:noFill/>
            <a:ln w="12700" cap="flat">
              <a:noFill/>
              <a:miter lim="400000"/>
            </a:ln>
            <a:effectLst/>
          </p:spPr>
          <p:txBody>
            <a:bodyPr wrap="none" lIns="0" tIns="0" rIns="0" bIns="0" numCol="1" anchor="ctr">
              <a:spAutoFit/>
            </a:bodyPr>
            <a:lstStyle>
              <a:lvl1pPr>
                <a:defRPr sz="4000">
                  <a:solidFill>
                    <a:srgbClr val="F9FAFC"/>
                  </a:solidFill>
                  <a:latin typeface="STIXGeneral-Bold"/>
                  <a:ea typeface="STIXGeneral-Bold"/>
                  <a:cs typeface="STIXGeneral-Bold"/>
                  <a:sym typeface="STIXGeneral-Bold"/>
                </a:defRPr>
              </a:lvl1pPr>
            </a:lstStyle>
            <a:p>
              <a:pPr lvl="0">
                <a:lnSpc>
                  <a:spcPct val="120000"/>
                </a:lnSpc>
                <a:defRPr sz="1800">
                  <a:solidFill>
                    <a:srgbClr val="000000"/>
                  </a:solidFill>
                </a:defRPr>
              </a:pPr>
              <a:r>
                <a:rPr sz="2110" dirty="0">
                  <a:solidFill>
                    <a:schemeClr val="bg1"/>
                  </a:solidFill>
                  <a:latin typeface="Arial" panose="020B0604020202020204" pitchFamily="34" charset="0"/>
                  <a:ea typeface="微软雅黑" panose="020B0503020204020204" pitchFamily="34" charset="-122"/>
                  <a:sym typeface="Arial" panose="020B0604020202020204" pitchFamily="34" charset="0"/>
                </a:rPr>
                <a:t>13%</a:t>
              </a:r>
            </a:p>
          </p:txBody>
        </p:sp>
      </p:grpSp>
      <p:sp>
        <p:nvSpPr>
          <p:cNvPr id="37" name="Rectangle 50"/>
          <p:cNvSpPr/>
          <p:nvPr/>
        </p:nvSpPr>
        <p:spPr>
          <a:xfrm>
            <a:off x="285757" y="3546089"/>
            <a:ext cx="2207044" cy="42960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51"/>
          <p:cNvSpPr txBox="1"/>
          <p:nvPr/>
        </p:nvSpPr>
        <p:spPr>
          <a:xfrm>
            <a:off x="1149898" y="3246685"/>
            <a:ext cx="1342903" cy="236219"/>
          </a:xfrm>
          <a:prstGeom prst="rect">
            <a:avLst/>
          </a:prstGeom>
          <a:noFill/>
        </p:spPr>
        <p:txBody>
          <a:bodyPr wrap="squar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50"/>
          <p:cNvSpPr/>
          <p:nvPr/>
        </p:nvSpPr>
        <p:spPr>
          <a:xfrm>
            <a:off x="285757" y="5403918"/>
            <a:ext cx="2207044" cy="42960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51"/>
          <p:cNvSpPr txBox="1"/>
          <p:nvPr/>
        </p:nvSpPr>
        <p:spPr>
          <a:xfrm>
            <a:off x="1149898" y="5104514"/>
            <a:ext cx="1342903" cy="236219"/>
          </a:xfrm>
          <a:prstGeom prst="rect">
            <a:avLst/>
          </a:prstGeom>
          <a:noFill/>
        </p:spPr>
        <p:txBody>
          <a:bodyPr wrap="square" lIns="0" tIns="0" rIns="0" bIns="0" rtlCol="0">
            <a:spAutoFit/>
          </a:bodyPr>
          <a:lstStyle/>
          <a:p>
            <a:pPr algn="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27" name="矩形 26"/>
          <p:cNvSpPr/>
          <p:nvPr/>
        </p:nvSpPr>
        <p:spPr>
          <a:xfrm>
            <a:off x="5807838" y="0"/>
            <a:ext cx="7077094"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0"/>
          <p:cNvSpPr/>
          <p:nvPr/>
        </p:nvSpPr>
        <p:spPr>
          <a:xfrm>
            <a:off x="4277186" y="2573632"/>
            <a:ext cx="2207044" cy="42960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51"/>
          <p:cNvSpPr txBox="1"/>
          <p:nvPr/>
        </p:nvSpPr>
        <p:spPr>
          <a:xfrm>
            <a:off x="4277186" y="2274228"/>
            <a:ext cx="1342903" cy="2362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50"/>
          <p:cNvSpPr/>
          <p:nvPr/>
        </p:nvSpPr>
        <p:spPr>
          <a:xfrm>
            <a:off x="4277186" y="4431461"/>
            <a:ext cx="2207044" cy="42960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51"/>
          <p:cNvSpPr txBox="1"/>
          <p:nvPr/>
        </p:nvSpPr>
        <p:spPr>
          <a:xfrm>
            <a:off x="4277186" y="4132057"/>
            <a:ext cx="1342903" cy="236219"/>
          </a:xfrm>
          <a:prstGeom prst="rect">
            <a:avLst/>
          </a:prstGeom>
          <a:noFill/>
        </p:spPr>
        <p:txBody>
          <a:bodyPr wrap="square" lIns="0" tIns="0" rIns="0" bIns="0"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2" fill="hold" grpId="0" nodeType="clickEffect">
                                  <p:stCondLst>
                                    <p:cond delay="0"/>
                                  </p:stCondLst>
                                  <p:childTnLst>
                                    <p:set>
                                      <p:cBhvr>
                                        <p:cTn id="11" dur="indefinite" fill="hold"/>
                                        <p:tgtEl>
                                          <p:spTgt spid="1954"/>
                                        </p:tgtEl>
                                        <p:attrNameLst>
                                          <p:attrName>style.visibility</p:attrName>
                                        </p:attrNameLst>
                                      </p:cBhvr>
                                      <p:to>
                                        <p:strVal val="visible"/>
                                      </p:to>
                                    </p:set>
                                    <p:anim calcmode="lin" valueType="num">
                                      <p:cBhvr>
                                        <p:cTn id="12" dur="750" fill="hold"/>
                                        <p:tgtEl>
                                          <p:spTgt spid="1954"/>
                                        </p:tgtEl>
                                        <p:attrNameLst>
                                          <p:attrName>ppt_w</p:attrName>
                                        </p:attrNameLst>
                                      </p:cBhvr>
                                      <p:tavLst>
                                        <p:tav tm="0">
                                          <p:val>
                                            <p:fltVal val="0"/>
                                          </p:val>
                                        </p:tav>
                                        <p:tav tm="100000">
                                          <p:val>
                                            <p:strVal val="#ppt_w"/>
                                          </p:val>
                                        </p:tav>
                                      </p:tavLst>
                                    </p:anim>
                                    <p:anim calcmode="lin" valueType="num">
                                      <p:cBhvr>
                                        <p:cTn id="13" dur="750" fill="hold"/>
                                        <p:tgtEl>
                                          <p:spTgt spid="195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4" grpId="0" advAuto="0"/>
      <p:bldP spid="37" grpId="0"/>
      <p:bldP spid="38" grpId="0"/>
      <p:bldP spid="41" grpId="0"/>
      <p:bldP spid="42" grpId="0"/>
      <p:bldP spid="27" grpId="0" animBg="1"/>
      <p:bldP spid="35" grpId="0"/>
      <p:bldP spid="36"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rcRect/>
            <a:stretch>
              <a:fillRect l="-2"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40878"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04</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442200" y="2341915"/>
          <a:ext cx="6320911" cy="2566928"/>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8980393" y="2900894"/>
            <a:ext cx="284048" cy="28404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9429612" y="2864493"/>
            <a:ext cx="1964506"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ounded Rectangle 7"/>
          <p:cNvSpPr/>
          <p:nvPr/>
        </p:nvSpPr>
        <p:spPr>
          <a:xfrm>
            <a:off x="8980393" y="3508281"/>
            <a:ext cx="284048" cy="284048"/>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9441056" y="3483177"/>
            <a:ext cx="1952658"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ounded Rectangle 9"/>
          <p:cNvSpPr/>
          <p:nvPr/>
        </p:nvSpPr>
        <p:spPr>
          <a:xfrm>
            <a:off x="8980393" y="4115669"/>
            <a:ext cx="284048" cy="284048"/>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9441056" y="4101861"/>
            <a:ext cx="1952658"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Content Placeholder 2"/>
          <p:cNvSpPr txBox="1"/>
          <p:nvPr/>
        </p:nvSpPr>
        <p:spPr>
          <a:xfrm>
            <a:off x="1481522" y="5418213"/>
            <a:ext cx="9935028" cy="4431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en-US" altLang="zh-CN" sz="800" dirty="0">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cxnSp>
        <p:nvCxnSpPr>
          <p:cNvPr id="13" name="Straight Connector 12"/>
          <p:cNvCxnSpPr/>
          <p:nvPr/>
        </p:nvCxnSpPr>
        <p:spPr>
          <a:xfrm>
            <a:off x="1481522" y="5179678"/>
            <a:ext cx="9935028"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left)">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left)">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left)">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left)">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par>
                          <p:cTn id="54" fill="hold">
                            <p:stCondLst>
                              <p:cond delay="5500"/>
                            </p:stCondLst>
                            <p:childTnLst>
                              <p:par>
                                <p:cTn id="55" presetID="16" presetClass="entr" presetSubtype="2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animBg="1"/>
      <p:bldP spid="7" grpId="0"/>
      <p:bldP spid="8" grpId="0" animBg="1"/>
      <p:bldP spid="9" grpId="0"/>
      <p:bldP spid="10" grpId="0" animBg="1"/>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89" y="2130821"/>
            <a:ext cx="12855223" cy="510138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171508" y="695641"/>
            <a:ext cx="2515737" cy="647764"/>
            <a:chOff x="4071938" y="642938"/>
            <a:chExt cx="2386012" cy="614362"/>
          </a:xfrm>
        </p:grpSpPr>
        <p:cxnSp>
          <p:nvCxnSpPr>
            <p:cNvPr id="9" name="直接连接符 8"/>
            <p:cNvCxnSpPr/>
            <p:nvPr/>
          </p:nvCxnSpPr>
          <p:spPr>
            <a:xfrm>
              <a:off x="4071938" y="642938"/>
              <a:ext cx="2386012"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71938" y="1257300"/>
              <a:ext cx="2386012" cy="0"/>
            </a:xfrm>
            <a:prstGeom prst="line">
              <a:avLst/>
            </a:prstGeom>
            <a:ln>
              <a:solidFill>
                <a:srgbClr val="484848"/>
              </a:solidFill>
              <a:prstDash val="dash"/>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4881562" y="678789"/>
            <a:ext cx="3095272" cy="646171"/>
          </a:xfrm>
          <a:prstGeom prst="rect">
            <a:avLst/>
          </a:prstGeom>
          <a:noFill/>
        </p:spPr>
        <p:txBody>
          <a:bodyPr wrap="square" rtlCol="0">
            <a:spAutoFit/>
          </a:bodyPr>
          <a:lstStyle/>
          <a:p>
            <a:pPr algn="ctr"/>
            <a:r>
              <a:rPr lang="zh-CN" altLang="en-US" sz="3600" dirty="0">
                <a:solidFill>
                  <a:schemeClr val="accent1"/>
                </a:solidFill>
                <a:latin typeface="微软雅黑" panose="020B0503020204020204" pitchFamily="34" charset="-122"/>
                <a:ea typeface="微软雅黑" panose="020B0503020204020204" pitchFamily="34" charset="-122"/>
              </a:rPr>
              <a:t>目录</a:t>
            </a:r>
            <a:endParaRPr lang="zh-HK" altLang="en-US" sz="3600" dirty="0">
              <a:solidFill>
                <a:schemeClr val="accent1"/>
              </a:solidFill>
              <a:latin typeface="微软雅黑" panose="020B0503020204020204" pitchFamily="34" charset="-122"/>
              <a:ea typeface="微软雅黑" panose="020B0503020204020204" pitchFamily="34" charset="-122"/>
            </a:endParaRPr>
          </a:p>
        </p:txBody>
      </p:sp>
      <p:sp>
        <p:nvSpPr>
          <p:cNvPr id="5" name="矩形 4"/>
          <p:cNvSpPr/>
          <p:nvPr/>
        </p:nvSpPr>
        <p:spPr>
          <a:xfrm>
            <a:off x="1942" y="7066496"/>
            <a:ext cx="12854870" cy="165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accent1"/>
              </a:solidFill>
            </a:endParaRPr>
          </a:p>
        </p:txBody>
      </p:sp>
      <p:sp>
        <p:nvSpPr>
          <p:cNvPr id="15" name="矩形 14"/>
          <p:cNvSpPr/>
          <p:nvPr/>
        </p:nvSpPr>
        <p:spPr>
          <a:xfrm>
            <a:off x="1942" y="2047965"/>
            <a:ext cx="12854870" cy="1657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32" name="文本框 31"/>
          <p:cNvSpPr txBox="1"/>
          <p:nvPr/>
        </p:nvSpPr>
        <p:spPr>
          <a:xfrm>
            <a:off x="1678023" y="5387545"/>
            <a:ext cx="1880993" cy="338470"/>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rPr>
              <a:t>请替换文字内容</a:t>
            </a:r>
          </a:p>
        </p:txBody>
      </p:sp>
      <p:sp>
        <p:nvSpPr>
          <p:cNvPr id="27" name="椭圆 26"/>
          <p:cNvSpPr/>
          <p:nvPr/>
        </p:nvSpPr>
        <p:spPr>
          <a:xfrm>
            <a:off x="1927558" y="3688324"/>
            <a:ext cx="1209938" cy="1209938"/>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220" b="1" dirty="0">
                <a:solidFill>
                  <a:schemeClr val="accent1"/>
                </a:solidFill>
                <a:latin typeface="微软雅黑" panose="020B0503020204020204" pitchFamily="34" charset="-122"/>
                <a:ea typeface="微软雅黑" panose="020B0503020204020204" pitchFamily="34" charset="-122"/>
              </a:rPr>
              <a:t>01</a:t>
            </a:r>
            <a:endParaRPr lang="zh-HK" altLang="en-US" sz="4220" b="1" dirty="0">
              <a:solidFill>
                <a:schemeClr val="accent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239521" y="5387545"/>
            <a:ext cx="1880993" cy="338470"/>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rPr>
              <a:t>请替换文字内容</a:t>
            </a:r>
          </a:p>
        </p:txBody>
      </p:sp>
      <p:sp>
        <p:nvSpPr>
          <p:cNvPr id="18" name="椭圆 17"/>
          <p:cNvSpPr/>
          <p:nvPr/>
        </p:nvSpPr>
        <p:spPr>
          <a:xfrm>
            <a:off x="4489055" y="3688324"/>
            <a:ext cx="1209938" cy="1209938"/>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220" b="1" dirty="0">
                <a:solidFill>
                  <a:schemeClr val="accent1"/>
                </a:solidFill>
                <a:latin typeface="微软雅黑" panose="020B0503020204020204" pitchFamily="34" charset="-122"/>
                <a:ea typeface="微软雅黑" panose="020B0503020204020204" pitchFamily="34" charset="-122"/>
              </a:rPr>
              <a:t>02</a:t>
            </a:r>
            <a:endParaRPr lang="zh-HK" altLang="en-US" sz="4220" b="1" dirty="0">
              <a:solidFill>
                <a:schemeClr val="accent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6755763" y="5387545"/>
            <a:ext cx="1880993" cy="338470"/>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rPr>
              <a:t>请替换文字内容</a:t>
            </a:r>
          </a:p>
        </p:txBody>
      </p:sp>
      <p:sp>
        <p:nvSpPr>
          <p:cNvPr id="20" name="椭圆 19"/>
          <p:cNvSpPr/>
          <p:nvPr/>
        </p:nvSpPr>
        <p:spPr>
          <a:xfrm>
            <a:off x="7005298" y="3688324"/>
            <a:ext cx="1209938" cy="1209938"/>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220" b="1" dirty="0">
                <a:solidFill>
                  <a:schemeClr val="accent1"/>
                </a:solidFill>
                <a:latin typeface="微软雅黑" panose="020B0503020204020204" pitchFamily="34" charset="-122"/>
                <a:ea typeface="微软雅黑" panose="020B0503020204020204" pitchFamily="34" charset="-122"/>
              </a:rPr>
              <a:t>03</a:t>
            </a:r>
            <a:endParaRPr lang="zh-HK" altLang="en-US" sz="4220" b="1" dirty="0">
              <a:solidFill>
                <a:schemeClr val="accent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9317261" y="5387545"/>
            <a:ext cx="1880993" cy="338470"/>
          </a:xfrm>
          <a:prstGeom prst="rect">
            <a:avLst/>
          </a:prstGeom>
          <a:noFill/>
        </p:spPr>
        <p:txBody>
          <a:bodyPr wrap="square" rtlCol="0">
            <a:spAutoFit/>
          </a:bodyPr>
          <a:lstStyle/>
          <a:p>
            <a:r>
              <a:rPr lang="zh-CN" altLang="en-US" sz="1600" dirty="0">
                <a:solidFill>
                  <a:schemeClr val="accent1"/>
                </a:solidFill>
                <a:ea typeface="微软雅黑" panose="020B0503020204020204" pitchFamily="34" charset="-122"/>
              </a:rPr>
              <a:t>请替换文字内容</a:t>
            </a:r>
          </a:p>
        </p:txBody>
      </p:sp>
      <p:sp>
        <p:nvSpPr>
          <p:cNvPr id="23" name="椭圆 22"/>
          <p:cNvSpPr/>
          <p:nvPr/>
        </p:nvSpPr>
        <p:spPr>
          <a:xfrm>
            <a:off x="9566795" y="3688324"/>
            <a:ext cx="1209938" cy="1209938"/>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HK" sz="4220" b="1" dirty="0">
                <a:solidFill>
                  <a:schemeClr val="accent1"/>
                </a:solidFill>
                <a:latin typeface="微软雅黑" panose="020B0503020204020204" pitchFamily="34" charset="-122"/>
                <a:ea typeface="微软雅黑" panose="020B0503020204020204" pitchFamily="34" charset="-122"/>
              </a:rPr>
              <a:t>04</a:t>
            </a:r>
            <a:endParaRPr lang="zh-HK" altLang="en-US" sz="422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750"/>
                                        <p:tgtEl>
                                          <p:spTgt spid="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7"/>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25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 calcmode="lin" valueType="num">
                                      <p:cBhvr>
                                        <p:cTn id="3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8"/>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fltVal val="0"/>
                                          </p:val>
                                        </p:tav>
                                        <p:tav tm="100000">
                                          <p:val>
                                            <p:strVal val="#ppt_w"/>
                                          </p:val>
                                        </p:tav>
                                      </p:tavLst>
                                    </p:anim>
                                    <p:anim calcmode="lin" valueType="num">
                                      <p:cBhvr>
                                        <p:cTn id="41" dur="1000" fill="hold"/>
                                        <p:tgtEl>
                                          <p:spTgt spid="20"/>
                                        </p:tgtEl>
                                        <p:attrNameLst>
                                          <p:attrName>ppt_h</p:attrName>
                                        </p:attrNameLst>
                                      </p:cBhvr>
                                      <p:tavLst>
                                        <p:tav tm="0">
                                          <p:val>
                                            <p:fltVal val="0"/>
                                          </p:val>
                                        </p:tav>
                                        <p:tav tm="100000">
                                          <p:val>
                                            <p:strVal val="#ppt_h"/>
                                          </p:val>
                                        </p:tav>
                                      </p:tavLst>
                                    </p:anim>
                                    <p:anim calcmode="lin" valueType="num">
                                      <p:cBhvr>
                                        <p:cTn id="42"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0"/>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75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fltVal val="0"/>
                                          </p:val>
                                        </p:tav>
                                        <p:tav tm="100000">
                                          <p:val>
                                            <p:strVal val="#ppt_w"/>
                                          </p:val>
                                        </p:tav>
                                      </p:tavLst>
                                    </p:anim>
                                    <p:anim calcmode="lin" valueType="num">
                                      <p:cBhvr>
                                        <p:cTn id="47" dur="1000" fill="hold"/>
                                        <p:tgtEl>
                                          <p:spTgt spid="23"/>
                                        </p:tgtEl>
                                        <p:attrNameLst>
                                          <p:attrName>ppt_h</p:attrName>
                                        </p:attrNameLst>
                                      </p:cBhvr>
                                      <p:tavLst>
                                        <p:tav tm="0">
                                          <p:val>
                                            <p:fltVal val="0"/>
                                          </p:val>
                                        </p:tav>
                                        <p:tav tm="100000">
                                          <p:val>
                                            <p:strVal val="#ppt_h"/>
                                          </p:val>
                                        </p:tav>
                                      </p:tavLst>
                                    </p:anim>
                                    <p:anim calcmode="lin" valueType="num">
                                      <p:cBhvr>
                                        <p:cTn id="48"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childTnLst>
                          </p:cTn>
                        </p:par>
                        <p:par>
                          <p:cTn id="54" fill="hold">
                            <p:stCondLst>
                              <p:cond delay="40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4500"/>
                            </p:stCondLst>
                            <p:childTnLst>
                              <p:par>
                                <p:cTn id="59" presetID="22" presetClass="entr" presetSubtype="4"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par>
                          <p:cTn id="62" fill="hold">
                            <p:stCondLst>
                              <p:cond delay="5000"/>
                            </p:stCondLst>
                            <p:childTnLst>
                              <p:par>
                                <p:cTn id="63" presetID="22" presetClass="entr" presetSubtype="4"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p:bldP spid="5" grpId="0" animBg="1"/>
      <p:bldP spid="15" grpId="0" animBg="1"/>
      <p:bldP spid="32" grpId="0"/>
      <p:bldP spid="27" grpId="0" animBg="1"/>
      <p:bldP spid="17" grpId="0"/>
      <p:bldP spid="18" grpId="0" animBg="1"/>
      <p:bldP spid="19" grpId="0"/>
      <p:bldP spid="20" grpId="0" animBg="1"/>
      <p:bldP spid="22"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183"/>
          <p:cNvGrpSpPr/>
          <p:nvPr/>
        </p:nvGrpSpPr>
        <p:grpSpPr bwMode="auto">
          <a:xfrm>
            <a:off x="1964879" y="2968253"/>
            <a:ext cx="3806834" cy="2532604"/>
            <a:chOff x="2462" y="1898"/>
            <a:chExt cx="2641" cy="1757"/>
          </a:xfrm>
        </p:grpSpPr>
        <p:sp>
          <p:nvSpPr>
            <p:cNvPr id="75" name="Freeform 7"/>
            <p:cNvSpPr/>
            <p:nvPr/>
          </p:nvSpPr>
          <p:spPr bwMode="auto">
            <a:xfrm>
              <a:off x="2462" y="2543"/>
              <a:ext cx="1339" cy="1112"/>
            </a:xfrm>
            <a:custGeom>
              <a:avLst/>
              <a:gdLst>
                <a:gd name="T0" fmla="*/ 26 w 1339"/>
                <a:gd name="T1" fmla="*/ 229 h 1112"/>
                <a:gd name="T2" fmla="*/ 1339 w 1339"/>
                <a:gd name="T3" fmla="*/ 1112 h 1112"/>
                <a:gd name="T4" fmla="*/ 1339 w 1339"/>
                <a:gd name="T5" fmla="*/ 864 h 1112"/>
                <a:gd name="T6" fmla="*/ 0 w 1339"/>
                <a:gd name="T7" fmla="*/ 0 h 1112"/>
                <a:gd name="T8" fmla="*/ 26 w 1339"/>
                <a:gd name="T9" fmla="*/ 229 h 1112"/>
              </a:gdLst>
              <a:ahLst/>
              <a:cxnLst>
                <a:cxn ang="0">
                  <a:pos x="T0" y="T1"/>
                </a:cxn>
                <a:cxn ang="0">
                  <a:pos x="T2" y="T3"/>
                </a:cxn>
                <a:cxn ang="0">
                  <a:pos x="T4" y="T5"/>
                </a:cxn>
                <a:cxn ang="0">
                  <a:pos x="T6" y="T7"/>
                </a:cxn>
                <a:cxn ang="0">
                  <a:pos x="T8" y="T9"/>
                </a:cxn>
              </a:cxnLst>
              <a:rect l="0" t="0" r="r" b="b"/>
              <a:pathLst>
                <a:path w="1339" h="1112">
                  <a:moveTo>
                    <a:pt x="26" y="229"/>
                  </a:moveTo>
                  <a:lnTo>
                    <a:pt x="1339" y="1112"/>
                  </a:lnTo>
                  <a:lnTo>
                    <a:pt x="1339" y="864"/>
                  </a:lnTo>
                  <a:lnTo>
                    <a:pt x="0" y="0"/>
                  </a:lnTo>
                  <a:lnTo>
                    <a:pt x="26" y="229"/>
                  </a:lnTo>
                  <a:close/>
                </a:path>
              </a:pathLst>
            </a:custGeom>
            <a:solidFill>
              <a:schemeClr val="tx1">
                <a:lumMod val="65000"/>
                <a:lumOff val="3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8"/>
            <p:cNvSpPr/>
            <p:nvPr/>
          </p:nvSpPr>
          <p:spPr bwMode="auto">
            <a:xfrm>
              <a:off x="3801" y="2529"/>
              <a:ext cx="1302" cy="1126"/>
            </a:xfrm>
            <a:custGeom>
              <a:avLst/>
              <a:gdLst>
                <a:gd name="T0" fmla="*/ 0 w 1302"/>
                <a:gd name="T1" fmla="*/ 878 h 1126"/>
                <a:gd name="T2" fmla="*/ 0 w 1302"/>
                <a:gd name="T3" fmla="*/ 1126 h 1126"/>
                <a:gd name="T4" fmla="*/ 1273 w 1302"/>
                <a:gd name="T5" fmla="*/ 229 h 1126"/>
                <a:gd name="T6" fmla="*/ 1302 w 1302"/>
                <a:gd name="T7" fmla="*/ 0 h 1126"/>
                <a:gd name="T8" fmla="*/ 0 w 1302"/>
                <a:gd name="T9" fmla="*/ 878 h 1126"/>
              </a:gdLst>
              <a:ahLst/>
              <a:cxnLst>
                <a:cxn ang="0">
                  <a:pos x="T0" y="T1"/>
                </a:cxn>
                <a:cxn ang="0">
                  <a:pos x="T2" y="T3"/>
                </a:cxn>
                <a:cxn ang="0">
                  <a:pos x="T4" y="T5"/>
                </a:cxn>
                <a:cxn ang="0">
                  <a:pos x="T6" y="T7"/>
                </a:cxn>
                <a:cxn ang="0">
                  <a:pos x="T8" y="T9"/>
                </a:cxn>
              </a:cxnLst>
              <a:rect l="0" t="0" r="r" b="b"/>
              <a:pathLst>
                <a:path w="1302" h="1126">
                  <a:moveTo>
                    <a:pt x="0" y="878"/>
                  </a:moveTo>
                  <a:lnTo>
                    <a:pt x="0" y="1126"/>
                  </a:lnTo>
                  <a:lnTo>
                    <a:pt x="1273" y="229"/>
                  </a:lnTo>
                  <a:lnTo>
                    <a:pt x="1302" y="0"/>
                  </a:lnTo>
                  <a:lnTo>
                    <a:pt x="0" y="878"/>
                  </a:lnTo>
                  <a:close/>
                </a:path>
              </a:pathLst>
            </a:custGeom>
            <a:solidFill>
              <a:schemeClr val="tx1">
                <a:lumMod val="75000"/>
                <a:lumOff val="2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9"/>
            <p:cNvSpPr/>
            <p:nvPr/>
          </p:nvSpPr>
          <p:spPr bwMode="auto">
            <a:xfrm>
              <a:off x="2462" y="1898"/>
              <a:ext cx="2641" cy="1509"/>
            </a:xfrm>
            <a:custGeom>
              <a:avLst/>
              <a:gdLst>
                <a:gd name="T0" fmla="*/ 1309 w 2641"/>
                <a:gd name="T1" fmla="*/ 0 h 1509"/>
                <a:gd name="T2" fmla="*/ 0 w 2641"/>
                <a:gd name="T3" fmla="*/ 645 h 1509"/>
                <a:gd name="T4" fmla="*/ 1339 w 2641"/>
                <a:gd name="T5" fmla="*/ 1509 h 1509"/>
                <a:gd name="T6" fmla="*/ 2641 w 2641"/>
                <a:gd name="T7" fmla="*/ 631 h 1509"/>
                <a:gd name="T8" fmla="*/ 1309 w 2641"/>
                <a:gd name="T9" fmla="*/ 0 h 1509"/>
              </a:gdLst>
              <a:ahLst/>
              <a:cxnLst>
                <a:cxn ang="0">
                  <a:pos x="T0" y="T1"/>
                </a:cxn>
                <a:cxn ang="0">
                  <a:pos x="T2" y="T3"/>
                </a:cxn>
                <a:cxn ang="0">
                  <a:pos x="T4" y="T5"/>
                </a:cxn>
                <a:cxn ang="0">
                  <a:pos x="T6" y="T7"/>
                </a:cxn>
                <a:cxn ang="0">
                  <a:pos x="T8" y="T9"/>
                </a:cxn>
              </a:cxnLst>
              <a:rect l="0" t="0" r="r" b="b"/>
              <a:pathLst>
                <a:path w="2641" h="1509">
                  <a:moveTo>
                    <a:pt x="1309" y="0"/>
                  </a:moveTo>
                  <a:lnTo>
                    <a:pt x="0" y="645"/>
                  </a:lnTo>
                  <a:lnTo>
                    <a:pt x="1339" y="1509"/>
                  </a:lnTo>
                  <a:lnTo>
                    <a:pt x="2641" y="631"/>
                  </a:lnTo>
                  <a:lnTo>
                    <a:pt x="1309" y="0"/>
                  </a:lnTo>
                  <a:close/>
                </a:path>
              </a:pathLst>
            </a:custGeom>
            <a:gradFill rotWithShape="1">
              <a:gsLst>
                <a:gs pos="0">
                  <a:srgbClr val="B0B0B0"/>
                </a:gs>
                <a:gs pos="100000">
                  <a:srgbClr val="828282"/>
                </a:gs>
              </a:gsLst>
              <a:lin ang="27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97"/>
          <p:cNvGrpSpPr/>
          <p:nvPr/>
        </p:nvGrpSpPr>
        <p:grpSpPr bwMode="auto">
          <a:xfrm>
            <a:off x="3127916" y="2770578"/>
            <a:ext cx="1491886" cy="1122881"/>
            <a:chOff x="3260" y="1752"/>
            <a:chExt cx="1035" cy="779"/>
          </a:xfrm>
        </p:grpSpPr>
        <p:grpSp>
          <p:nvGrpSpPr>
            <p:cNvPr id="70" name="Group 194"/>
            <p:cNvGrpSpPr/>
            <p:nvPr/>
          </p:nvGrpSpPr>
          <p:grpSpPr bwMode="auto">
            <a:xfrm>
              <a:off x="3260" y="1752"/>
              <a:ext cx="1035" cy="779"/>
              <a:chOff x="3260" y="1752"/>
              <a:chExt cx="1035" cy="779"/>
            </a:xfrm>
          </p:grpSpPr>
          <p:sp>
            <p:nvSpPr>
              <p:cNvPr id="72" name="Freeform 10"/>
              <p:cNvSpPr/>
              <p:nvPr/>
            </p:nvSpPr>
            <p:spPr bwMode="auto">
              <a:xfrm>
                <a:off x="3260" y="1995"/>
                <a:ext cx="525" cy="536"/>
              </a:xfrm>
              <a:custGeom>
                <a:avLst/>
                <a:gdLst>
                  <a:gd name="T0" fmla="*/ 525 w 525"/>
                  <a:gd name="T1" fmla="*/ 536 h 536"/>
                  <a:gd name="T2" fmla="*/ 525 w 525"/>
                  <a:gd name="T3" fmla="*/ 272 h 536"/>
                  <a:gd name="T4" fmla="*/ 0 w 525"/>
                  <a:gd name="T5" fmla="*/ 0 h 536"/>
                  <a:gd name="T6" fmla="*/ 12 w 525"/>
                  <a:gd name="T7" fmla="*/ 255 h 536"/>
                  <a:gd name="T8" fmla="*/ 525 w 525"/>
                  <a:gd name="T9" fmla="*/ 536 h 536"/>
                </a:gdLst>
                <a:ahLst/>
                <a:cxnLst>
                  <a:cxn ang="0">
                    <a:pos x="T0" y="T1"/>
                  </a:cxn>
                  <a:cxn ang="0">
                    <a:pos x="T2" y="T3"/>
                  </a:cxn>
                  <a:cxn ang="0">
                    <a:pos x="T4" y="T5"/>
                  </a:cxn>
                  <a:cxn ang="0">
                    <a:pos x="T6" y="T7"/>
                  </a:cxn>
                  <a:cxn ang="0">
                    <a:pos x="T8" y="T9"/>
                  </a:cxn>
                </a:cxnLst>
                <a:rect l="0" t="0" r="r" b="b"/>
                <a:pathLst>
                  <a:path w="525" h="536">
                    <a:moveTo>
                      <a:pt x="525" y="536"/>
                    </a:moveTo>
                    <a:lnTo>
                      <a:pt x="525" y="272"/>
                    </a:lnTo>
                    <a:lnTo>
                      <a:pt x="0" y="0"/>
                    </a:lnTo>
                    <a:lnTo>
                      <a:pt x="12" y="255"/>
                    </a:lnTo>
                    <a:lnTo>
                      <a:pt x="525" y="536"/>
                    </a:lnTo>
                    <a:close/>
                  </a:path>
                </a:pathLst>
              </a:custGeom>
              <a:solidFill>
                <a:schemeClr val="accent2">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11"/>
              <p:cNvSpPr/>
              <p:nvPr/>
            </p:nvSpPr>
            <p:spPr bwMode="auto">
              <a:xfrm>
                <a:off x="3785" y="1990"/>
                <a:ext cx="510" cy="541"/>
              </a:xfrm>
              <a:custGeom>
                <a:avLst/>
                <a:gdLst>
                  <a:gd name="T0" fmla="*/ 510 w 510"/>
                  <a:gd name="T1" fmla="*/ 0 h 541"/>
                  <a:gd name="T2" fmla="*/ 0 w 510"/>
                  <a:gd name="T3" fmla="*/ 277 h 541"/>
                  <a:gd name="T4" fmla="*/ 0 w 510"/>
                  <a:gd name="T5" fmla="*/ 541 h 541"/>
                  <a:gd name="T6" fmla="*/ 498 w 510"/>
                  <a:gd name="T7" fmla="*/ 255 h 541"/>
                  <a:gd name="T8" fmla="*/ 510 w 510"/>
                  <a:gd name="T9" fmla="*/ 0 h 541"/>
                </a:gdLst>
                <a:ahLst/>
                <a:cxnLst>
                  <a:cxn ang="0">
                    <a:pos x="T0" y="T1"/>
                  </a:cxn>
                  <a:cxn ang="0">
                    <a:pos x="T2" y="T3"/>
                  </a:cxn>
                  <a:cxn ang="0">
                    <a:pos x="T4" y="T5"/>
                  </a:cxn>
                  <a:cxn ang="0">
                    <a:pos x="T6" y="T7"/>
                  </a:cxn>
                  <a:cxn ang="0">
                    <a:pos x="T8" y="T9"/>
                  </a:cxn>
                </a:cxnLst>
                <a:rect l="0" t="0" r="r" b="b"/>
                <a:pathLst>
                  <a:path w="510" h="541">
                    <a:moveTo>
                      <a:pt x="510" y="0"/>
                    </a:moveTo>
                    <a:lnTo>
                      <a:pt x="0" y="277"/>
                    </a:lnTo>
                    <a:lnTo>
                      <a:pt x="0" y="541"/>
                    </a:lnTo>
                    <a:lnTo>
                      <a:pt x="498" y="255"/>
                    </a:lnTo>
                    <a:lnTo>
                      <a:pt x="510" y="0"/>
                    </a:lnTo>
                    <a:close/>
                  </a:path>
                </a:pathLst>
              </a:custGeom>
              <a:gradFill rotWithShape="1">
                <a:gsLst>
                  <a:gs pos="0">
                    <a:srgbClr val="5E5E5E"/>
                  </a:gs>
                  <a:gs pos="100000">
                    <a:srgbClr val="7F7F7F"/>
                  </a:gs>
                </a:gsLst>
                <a:lin ang="5400000" scaled="1"/>
              </a:gra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12"/>
              <p:cNvSpPr/>
              <p:nvPr/>
            </p:nvSpPr>
            <p:spPr bwMode="auto">
              <a:xfrm>
                <a:off x="3260" y="1752"/>
                <a:ext cx="1035" cy="515"/>
              </a:xfrm>
              <a:custGeom>
                <a:avLst/>
                <a:gdLst>
                  <a:gd name="T0" fmla="*/ 1035 w 1035"/>
                  <a:gd name="T1" fmla="*/ 238 h 515"/>
                  <a:gd name="T2" fmla="*/ 513 w 1035"/>
                  <a:gd name="T3" fmla="*/ 0 h 515"/>
                  <a:gd name="T4" fmla="*/ 0 w 1035"/>
                  <a:gd name="T5" fmla="*/ 243 h 515"/>
                  <a:gd name="T6" fmla="*/ 525 w 1035"/>
                  <a:gd name="T7" fmla="*/ 515 h 515"/>
                  <a:gd name="T8" fmla="*/ 1035 w 1035"/>
                  <a:gd name="T9" fmla="*/ 238 h 515"/>
                </a:gdLst>
                <a:ahLst/>
                <a:cxnLst>
                  <a:cxn ang="0">
                    <a:pos x="T0" y="T1"/>
                  </a:cxn>
                  <a:cxn ang="0">
                    <a:pos x="T2" y="T3"/>
                  </a:cxn>
                  <a:cxn ang="0">
                    <a:pos x="T4" y="T5"/>
                  </a:cxn>
                  <a:cxn ang="0">
                    <a:pos x="T6" y="T7"/>
                  </a:cxn>
                  <a:cxn ang="0">
                    <a:pos x="T8" y="T9"/>
                  </a:cxn>
                </a:cxnLst>
                <a:rect l="0" t="0" r="r" b="b"/>
                <a:pathLst>
                  <a:path w="1035" h="515">
                    <a:moveTo>
                      <a:pt x="1035" y="238"/>
                    </a:moveTo>
                    <a:lnTo>
                      <a:pt x="513" y="0"/>
                    </a:lnTo>
                    <a:lnTo>
                      <a:pt x="0" y="243"/>
                    </a:lnTo>
                    <a:lnTo>
                      <a:pt x="525" y="515"/>
                    </a:lnTo>
                    <a:lnTo>
                      <a:pt x="1035" y="238"/>
                    </a:lnTo>
                    <a:close/>
                  </a:path>
                </a:pathLst>
              </a:custGeom>
              <a:solidFill>
                <a:schemeClr val="accent2"/>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Text Box 27"/>
            <p:cNvSpPr txBox="1">
              <a:spLocks noChangeArrowheads="1"/>
            </p:cNvSpPr>
            <p:nvPr/>
          </p:nvSpPr>
          <p:spPr bwMode="auto">
            <a:xfrm>
              <a:off x="3432" y="1895"/>
              <a:ext cx="739"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2" name="Group 196"/>
          <p:cNvGrpSpPr/>
          <p:nvPr/>
        </p:nvGrpSpPr>
        <p:grpSpPr bwMode="auto">
          <a:xfrm>
            <a:off x="2009566" y="3105649"/>
            <a:ext cx="1589904" cy="1239636"/>
            <a:chOff x="2670" y="2002"/>
            <a:chExt cx="1103" cy="860"/>
          </a:xfrm>
        </p:grpSpPr>
        <p:grpSp>
          <p:nvGrpSpPr>
            <p:cNvPr id="65" name="Group 193"/>
            <p:cNvGrpSpPr/>
            <p:nvPr/>
          </p:nvGrpSpPr>
          <p:grpSpPr bwMode="auto">
            <a:xfrm>
              <a:off x="2670" y="2002"/>
              <a:ext cx="1103" cy="860"/>
              <a:chOff x="2670" y="2002"/>
              <a:chExt cx="1103" cy="860"/>
            </a:xfrm>
          </p:grpSpPr>
          <p:sp>
            <p:nvSpPr>
              <p:cNvPr id="67" name="Freeform 13"/>
              <p:cNvSpPr/>
              <p:nvPr/>
            </p:nvSpPr>
            <p:spPr bwMode="auto">
              <a:xfrm>
                <a:off x="2670" y="2278"/>
                <a:ext cx="534" cy="584"/>
              </a:xfrm>
              <a:custGeom>
                <a:avLst/>
                <a:gdLst>
                  <a:gd name="T0" fmla="*/ 534 w 534"/>
                  <a:gd name="T1" fmla="*/ 584 h 584"/>
                  <a:gd name="T2" fmla="*/ 519 w 534"/>
                  <a:gd name="T3" fmla="*/ 307 h 584"/>
                  <a:gd name="T4" fmla="*/ 0 w 534"/>
                  <a:gd name="T5" fmla="*/ 0 h 584"/>
                  <a:gd name="T6" fmla="*/ 23 w 534"/>
                  <a:gd name="T7" fmla="*/ 265 h 584"/>
                  <a:gd name="T8" fmla="*/ 534 w 534"/>
                  <a:gd name="T9" fmla="*/ 584 h 584"/>
                </a:gdLst>
                <a:ahLst/>
                <a:cxnLst>
                  <a:cxn ang="0">
                    <a:pos x="T0" y="T1"/>
                  </a:cxn>
                  <a:cxn ang="0">
                    <a:pos x="T2" y="T3"/>
                  </a:cxn>
                  <a:cxn ang="0">
                    <a:pos x="T4" y="T5"/>
                  </a:cxn>
                  <a:cxn ang="0">
                    <a:pos x="T6" y="T7"/>
                  </a:cxn>
                  <a:cxn ang="0">
                    <a:pos x="T8" y="T9"/>
                  </a:cxn>
                </a:cxnLst>
                <a:rect l="0" t="0" r="r" b="b"/>
                <a:pathLst>
                  <a:path w="534" h="584">
                    <a:moveTo>
                      <a:pt x="534" y="584"/>
                    </a:moveTo>
                    <a:lnTo>
                      <a:pt x="519" y="307"/>
                    </a:lnTo>
                    <a:lnTo>
                      <a:pt x="0" y="0"/>
                    </a:lnTo>
                    <a:lnTo>
                      <a:pt x="23" y="265"/>
                    </a:lnTo>
                    <a:lnTo>
                      <a:pt x="534" y="584"/>
                    </a:lnTo>
                    <a:close/>
                  </a:path>
                </a:pathLst>
              </a:custGeom>
              <a:solidFill>
                <a:schemeClr val="accent1">
                  <a:lumMod val="75000"/>
                </a:schemeClr>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4"/>
              <p:cNvSpPr/>
              <p:nvPr/>
            </p:nvSpPr>
            <p:spPr bwMode="auto">
              <a:xfrm>
                <a:off x="3189" y="2271"/>
                <a:ext cx="584" cy="591"/>
              </a:xfrm>
              <a:custGeom>
                <a:avLst/>
                <a:gdLst>
                  <a:gd name="T0" fmla="*/ 15 w 584"/>
                  <a:gd name="T1" fmla="*/ 591 h 591"/>
                  <a:gd name="T2" fmla="*/ 584 w 584"/>
                  <a:gd name="T3" fmla="*/ 265 h 591"/>
                  <a:gd name="T4" fmla="*/ 584 w 584"/>
                  <a:gd name="T5" fmla="*/ 0 h 591"/>
                  <a:gd name="T6" fmla="*/ 0 w 584"/>
                  <a:gd name="T7" fmla="*/ 314 h 591"/>
                  <a:gd name="T8" fmla="*/ 15 w 584"/>
                  <a:gd name="T9" fmla="*/ 591 h 591"/>
                </a:gdLst>
                <a:ahLst/>
                <a:cxnLst>
                  <a:cxn ang="0">
                    <a:pos x="T0" y="T1"/>
                  </a:cxn>
                  <a:cxn ang="0">
                    <a:pos x="T2" y="T3"/>
                  </a:cxn>
                  <a:cxn ang="0">
                    <a:pos x="T4" y="T5"/>
                  </a:cxn>
                  <a:cxn ang="0">
                    <a:pos x="T6" y="T7"/>
                  </a:cxn>
                  <a:cxn ang="0">
                    <a:pos x="T8" y="T9"/>
                  </a:cxn>
                </a:cxnLst>
                <a:rect l="0" t="0" r="r" b="b"/>
                <a:pathLst>
                  <a:path w="584" h="591">
                    <a:moveTo>
                      <a:pt x="15" y="591"/>
                    </a:moveTo>
                    <a:lnTo>
                      <a:pt x="584" y="265"/>
                    </a:lnTo>
                    <a:lnTo>
                      <a:pt x="584" y="0"/>
                    </a:lnTo>
                    <a:lnTo>
                      <a:pt x="0" y="314"/>
                    </a:lnTo>
                    <a:lnTo>
                      <a:pt x="15" y="591"/>
                    </a:lnTo>
                    <a:close/>
                  </a:path>
                </a:pathLst>
              </a:custGeom>
              <a:solidFill>
                <a:schemeClr val="accent1">
                  <a:lumMod val="60000"/>
                  <a:lumOff val="4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5"/>
              <p:cNvSpPr/>
              <p:nvPr/>
            </p:nvSpPr>
            <p:spPr bwMode="auto">
              <a:xfrm>
                <a:off x="2670" y="2002"/>
                <a:ext cx="1103" cy="583"/>
              </a:xfrm>
              <a:custGeom>
                <a:avLst/>
                <a:gdLst>
                  <a:gd name="T0" fmla="*/ 579 w 1103"/>
                  <a:gd name="T1" fmla="*/ 0 h 583"/>
                  <a:gd name="T2" fmla="*/ 0 w 1103"/>
                  <a:gd name="T3" fmla="*/ 276 h 583"/>
                  <a:gd name="T4" fmla="*/ 519 w 1103"/>
                  <a:gd name="T5" fmla="*/ 583 h 583"/>
                  <a:gd name="T6" fmla="*/ 1103 w 1103"/>
                  <a:gd name="T7" fmla="*/ 269 h 583"/>
                  <a:gd name="T8" fmla="*/ 579 w 1103"/>
                  <a:gd name="T9" fmla="*/ 0 h 583"/>
                </a:gdLst>
                <a:ahLst/>
                <a:cxnLst>
                  <a:cxn ang="0">
                    <a:pos x="T0" y="T1"/>
                  </a:cxn>
                  <a:cxn ang="0">
                    <a:pos x="T2" y="T3"/>
                  </a:cxn>
                  <a:cxn ang="0">
                    <a:pos x="T4" y="T5"/>
                  </a:cxn>
                  <a:cxn ang="0">
                    <a:pos x="T6" y="T7"/>
                  </a:cxn>
                  <a:cxn ang="0">
                    <a:pos x="T8" y="T9"/>
                  </a:cxn>
                </a:cxnLst>
                <a:rect l="0" t="0" r="r" b="b"/>
                <a:pathLst>
                  <a:path w="1103" h="583">
                    <a:moveTo>
                      <a:pt x="579" y="0"/>
                    </a:moveTo>
                    <a:lnTo>
                      <a:pt x="0" y="276"/>
                    </a:lnTo>
                    <a:lnTo>
                      <a:pt x="519" y="583"/>
                    </a:lnTo>
                    <a:lnTo>
                      <a:pt x="1103" y="269"/>
                    </a:lnTo>
                    <a:lnTo>
                      <a:pt x="579" y="0"/>
                    </a:lnTo>
                    <a:close/>
                  </a:path>
                </a:pathLst>
              </a:custGeom>
              <a:solidFill>
                <a:schemeClr val="accent1"/>
              </a:solidFill>
              <a:ln>
                <a:noFill/>
              </a:ln>
              <a:effectLst/>
              <a:extLst>
                <a:ext uri="{91240B29-F687-4F45-9708-019B960494DF}">
                  <a14:hiddenLine xmlns:a14="http://schemas.microsoft.com/office/drawing/2010/main" w="952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Text Box 30"/>
            <p:cNvSpPr txBox="1">
              <a:spLocks noChangeArrowheads="1"/>
            </p:cNvSpPr>
            <p:nvPr/>
          </p:nvSpPr>
          <p:spPr bwMode="auto">
            <a:xfrm>
              <a:off x="2965" y="2177"/>
              <a:ext cx="496"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3" name="Group 195"/>
          <p:cNvGrpSpPr/>
          <p:nvPr/>
        </p:nvGrpSpPr>
        <p:grpSpPr bwMode="auto">
          <a:xfrm>
            <a:off x="3884873" y="3110952"/>
            <a:ext cx="1589905" cy="1236751"/>
            <a:chOff x="3794" y="1997"/>
            <a:chExt cx="1103" cy="858"/>
          </a:xfrm>
        </p:grpSpPr>
        <p:grpSp>
          <p:nvGrpSpPr>
            <p:cNvPr id="60" name="Group 187"/>
            <p:cNvGrpSpPr/>
            <p:nvPr/>
          </p:nvGrpSpPr>
          <p:grpSpPr bwMode="auto">
            <a:xfrm>
              <a:off x="3794" y="1997"/>
              <a:ext cx="1103" cy="858"/>
              <a:chOff x="3794" y="1997"/>
              <a:chExt cx="1103" cy="858"/>
            </a:xfrm>
          </p:grpSpPr>
          <p:sp>
            <p:nvSpPr>
              <p:cNvPr id="62" name="Freeform 16"/>
              <p:cNvSpPr/>
              <p:nvPr/>
            </p:nvSpPr>
            <p:spPr bwMode="auto">
              <a:xfrm>
                <a:off x="4378" y="2267"/>
                <a:ext cx="519" cy="588"/>
              </a:xfrm>
              <a:custGeom>
                <a:avLst/>
                <a:gdLst>
                  <a:gd name="T0" fmla="*/ 493 w 519"/>
                  <a:gd name="T1" fmla="*/ 264 h 588"/>
                  <a:gd name="T2" fmla="*/ 519 w 519"/>
                  <a:gd name="T3" fmla="*/ 0 h 588"/>
                  <a:gd name="T4" fmla="*/ 14 w 519"/>
                  <a:gd name="T5" fmla="*/ 314 h 588"/>
                  <a:gd name="T6" fmla="*/ 0 w 519"/>
                  <a:gd name="T7" fmla="*/ 588 h 588"/>
                  <a:gd name="T8" fmla="*/ 493 w 519"/>
                  <a:gd name="T9" fmla="*/ 264 h 588"/>
                </a:gdLst>
                <a:ahLst/>
                <a:cxnLst>
                  <a:cxn ang="0">
                    <a:pos x="T0" y="T1"/>
                  </a:cxn>
                  <a:cxn ang="0">
                    <a:pos x="T2" y="T3"/>
                  </a:cxn>
                  <a:cxn ang="0">
                    <a:pos x="T4" y="T5"/>
                  </a:cxn>
                  <a:cxn ang="0">
                    <a:pos x="T6" y="T7"/>
                  </a:cxn>
                  <a:cxn ang="0">
                    <a:pos x="T8" y="T9"/>
                  </a:cxn>
                </a:cxnLst>
                <a:rect l="0" t="0" r="r" b="b"/>
                <a:pathLst>
                  <a:path w="519" h="588">
                    <a:moveTo>
                      <a:pt x="493" y="264"/>
                    </a:moveTo>
                    <a:lnTo>
                      <a:pt x="519" y="0"/>
                    </a:lnTo>
                    <a:lnTo>
                      <a:pt x="14" y="314"/>
                    </a:lnTo>
                    <a:lnTo>
                      <a:pt x="0" y="588"/>
                    </a:lnTo>
                    <a:lnTo>
                      <a:pt x="493" y="264"/>
                    </a:lnTo>
                    <a:close/>
                  </a:path>
                </a:pathLst>
              </a:custGeom>
              <a:solidFill>
                <a:schemeClr val="accent3">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Freeform 17"/>
              <p:cNvSpPr/>
              <p:nvPr/>
            </p:nvSpPr>
            <p:spPr bwMode="auto">
              <a:xfrm>
                <a:off x="3794" y="2271"/>
                <a:ext cx="598" cy="584"/>
              </a:xfrm>
              <a:custGeom>
                <a:avLst/>
                <a:gdLst>
                  <a:gd name="T0" fmla="*/ 2 w 598"/>
                  <a:gd name="T1" fmla="*/ 0 h 584"/>
                  <a:gd name="T2" fmla="*/ 0 w 598"/>
                  <a:gd name="T3" fmla="*/ 265 h 584"/>
                  <a:gd name="T4" fmla="*/ 584 w 598"/>
                  <a:gd name="T5" fmla="*/ 584 h 584"/>
                  <a:gd name="T6" fmla="*/ 598 w 598"/>
                  <a:gd name="T7" fmla="*/ 310 h 584"/>
                  <a:gd name="T8" fmla="*/ 2 w 598"/>
                  <a:gd name="T9" fmla="*/ 0 h 584"/>
                </a:gdLst>
                <a:ahLst/>
                <a:cxnLst>
                  <a:cxn ang="0">
                    <a:pos x="T0" y="T1"/>
                  </a:cxn>
                  <a:cxn ang="0">
                    <a:pos x="T2" y="T3"/>
                  </a:cxn>
                  <a:cxn ang="0">
                    <a:pos x="T4" y="T5"/>
                  </a:cxn>
                  <a:cxn ang="0">
                    <a:pos x="T6" y="T7"/>
                  </a:cxn>
                  <a:cxn ang="0">
                    <a:pos x="T8" y="T9"/>
                  </a:cxn>
                </a:cxnLst>
                <a:rect l="0" t="0" r="r" b="b"/>
                <a:pathLst>
                  <a:path w="598" h="584">
                    <a:moveTo>
                      <a:pt x="2" y="0"/>
                    </a:moveTo>
                    <a:lnTo>
                      <a:pt x="0" y="265"/>
                    </a:lnTo>
                    <a:lnTo>
                      <a:pt x="584" y="584"/>
                    </a:lnTo>
                    <a:lnTo>
                      <a:pt x="598" y="310"/>
                    </a:lnTo>
                    <a:lnTo>
                      <a:pt x="2" y="0"/>
                    </a:lnTo>
                    <a:close/>
                  </a:path>
                </a:pathLst>
              </a:custGeom>
              <a:solidFill>
                <a:schemeClr val="accent3">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18"/>
              <p:cNvSpPr/>
              <p:nvPr/>
            </p:nvSpPr>
            <p:spPr bwMode="auto">
              <a:xfrm>
                <a:off x="3796" y="1997"/>
                <a:ext cx="1101" cy="584"/>
              </a:xfrm>
              <a:custGeom>
                <a:avLst/>
                <a:gdLst>
                  <a:gd name="T0" fmla="*/ 511 w 1101"/>
                  <a:gd name="T1" fmla="*/ 0 h 584"/>
                  <a:gd name="T2" fmla="*/ 0 w 1101"/>
                  <a:gd name="T3" fmla="*/ 274 h 584"/>
                  <a:gd name="T4" fmla="*/ 596 w 1101"/>
                  <a:gd name="T5" fmla="*/ 584 h 584"/>
                  <a:gd name="T6" fmla="*/ 1101 w 1101"/>
                  <a:gd name="T7" fmla="*/ 270 h 584"/>
                  <a:gd name="T8" fmla="*/ 511 w 1101"/>
                  <a:gd name="T9" fmla="*/ 0 h 584"/>
                </a:gdLst>
                <a:ahLst/>
                <a:cxnLst>
                  <a:cxn ang="0">
                    <a:pos x="T0" y="T1"/>
                  </a:cxn>
                  <a:cxn ang="0">
                    <a:pos x="T2" y="T3"/>
                  </a:cxn>
                  <a:cxn ang="0">
                    <a:pos x="T4" y="T5"/>
                  </a:cxn>
                  <a:cxn ang="0">
                    <a:pos x="T6" y="T7"/>
                  </a:cxn>
                  <a:cxn ang="0">
                    <a:pos x="T8" y="T9"/>
                  </a:cxn>
                </a:cxnLst>
                <a:rect l="0" t="0" r="r" b="b"/>
                <a:pathLst>
                  <a:path w="1101" h="584">
                    <a:moveTo>
                      <a:pt x="511" y="0"/>
                    </a:moveTo>
                    <a:lnTo>
                      <a:pt x="0" y="274"/>
                    </a:lnTo>
                    <a:lnTo>
                      <a:pt x="596" y="584"/>
                    </a:lnTo>
                    <a:lnTo>
                      <a:pt x="1101" y="270"/>
                    </a:lnTo>
                    <a:lnTo>
                      <a:pt x="511" y="0"/>
                    </a:lnTo>
                    <a:close/>
                  </a:path>
                </a:pathLst>
              </a:custGeom>
              <a:solidFill>
                <a:schemeClr val="accent3"/>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1" name="Text Box 28"/>
            <p:cNvSpPr txBox="1">
              <a:spLocks noChangeArrowheads="1"/>
            </p:cNvSpPr>
            <p:nvPr/>
          </p:nvSpPr>
          <p:spPr bwMode="auto">
            <a:xfrm>
              <a:off x="3976" y="2167"/>
              <a:ext cx="688"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4" name="Group 186"/>
          <p:cNvGrpSpPr/>
          <p:nvPr/>
        </p:nvGrpSpPr>
        <p:grpSpPr bwMode="auto">
          <a:xfrm>
            <a:off x="3030102" y="3515998"/>
            <a:ext cx="1699453" cy="1376572"/>
            <a:chOff x="3201" y="2278"/>
            <a:chExt cx="1179" cy="955"/>
          </a:xfrm>
        </p:grpSpPr>
        <p:grpSp>
          <p:nvGrpSpPr>
            <p:cNvPr id="55" name="Group 54"/>
            <p:cNvGrpSpPr/>
            <p:nvPr/>
          </p:nvGrpSpPr>
          <p:grpSpPr bwMode="auto">
            <a:xfrm>
              <a:off x="3201" y="2278"/>
              <a:ext cx="1179" cy="955"/>
              <a:chOff x="3201" y="2278"/>
              <a:chExt cx="1179" cy="955"/>
            </a:xfrm>
          </p:grpSpPr>
          <p:sp>
            <p:nvSpPr>
              <p:cNvPr id="57" name="Freeform 19"/>
              <p:cNvSpPr/>
              <p:nvPr/>
            </p:nvSpPr>
            <p:spPr bwMode="auto">
              <a:xfrm>
                <a:off x="3799" y="2588"/>
                <a:ext cx="581" cy="645"/>
              </a:xfrm>
              <a:custGeom>
                <a:avLst/>
                <a:gdLst>
                  <a:gd name="T0" fmla="*/ 581 w 581"/>
                  <a:gd name="T1" fmla="*/ 0 h 645"/>
                  <a:gd name="T2" fmla="*/ 0 w 581"/>
                  <a:gd name="T3" fmla="*/ 359 h 645"/>
                  <a:gd name="T4" fmla="*/ 0 w 581"/>
                  <a:gd name="T5" fmla="*/ 645 h 645"/>
                  <a:gd name="T6" fmla="*/ 567 w 581"/>
                  <a:gd name="T7" fmla="*/ 274 h 645"/>
                  <a:gd name="T8" fmla="*/ 581 w 581"/>
                  <a:gd name="T9" fmla="*/ 0 h 645"/>
                </a:gdLst>
                <a:ahLst/>
                <a:cxnLst>
                  <a:cxn ang="0">
                    <a:pos x="T0" y="T1"/>
                  </a:cxn>
                  <a:cxn ang="0">
                    <a:pos x="T2" y="T3"/>
                  </a:cxn>
                  <a:cxn ang="0">
                    <a:pos x="T4" y="T5"/>
                  </a:cxn>
                  <a:cxn ang="0">
                    <a:pos x="T6" y="T7"/>
                  </a:cxn>
                  <a:cxn ang="0">
                    <a:pos x="T8" y="T9"/>
                  </a:cxn>
                </a:cxnLst>
                <a:rect l="0" t="0" r="r" b="b"/>
                <a:pathLst>
                  <a:path w="581" h="645">
                    <a:moveTo>
                      <a:pt x="581" y="0"/>
                    </a:moveTo>
                    <a:lnTo>
                      <a:pt x="0" y="359"/>
                    </a:lnTo>
                    <a:lnTo>
                      <a:pt x="0" y="645"/>
                    </a:lnTo>
                    <a:lnTo>
                      <a:pt x="567" y="274"/>
                    </a:lnTo>
                    <a:lnTo>
                      <a:pt x="581" y="0"/>
                    </a:lnTo>
                    <a:close/>
                  </a:path>
                </a:pathLst>
              </a:custGeom>
              <a:solidFill>
                <a:schemeClr val="accent4">
                  <a:lumMod val="75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20"/>
              <p:cNvSpPr/>
              <p:nvPr/>
            </p:nvSpPr>
            <p:spPr bwMode="auto">
              <a:xfrm>
                <a:off x="3201" y="2592"/>
                <a:ext cx="598" cy="641"/>
              </a:xfrm>
              <a:custGeom>
                <a:avLst/>
                <a:gdLst>
                  <a:gd name="T0" fmla="*/ 598 w 598"/>
                  <a:gd name="T1" fmla="*/ 641 h 641"/>
                  <a:gd name="T2" fmla="*/ 598 w 598"/>
                  <a:gd name="T3" fmla="*/ 355 h 641"/>
                  <a:gd name="T4" fmla="*/ 0 w 598"/>
                  <a:gd name="T5" fmla="*/ 0 h 641"/>
                  <a:gd name="T6" fmla="*/ 14 w 598"/>
                  <a:gd name="T7" fmla="*/ 277 h 641"/>
                  <a:gd name="T8" fmla="*/ 598 w 598"/>
                  <a:gd name="T9" fmla="*/ 641 h 641"/>
                </a:gdLst>
                <a:ahLst/>
                <a:cxnLst>
                  <a:cxn ang="0">
                    <a:pos x="T0" y="T1"/>
                  </a:cxn>
                  <a:cxn ang="0">
                    <a:pos x="T2" y="T3"/>
                  </a:cxn>
                  <a:cxn ang="0">
                    <a:pos x="T4" y="T5"/>
                  </a:cxn>
                  <a:cxn ang="0">
                    <a:pos x="T6" y="T7"/>
                  </a:cxn>
                  <a:cxn ang="0">
                    <a:pos x="T8" y="T9"/>
                  </a:cxn>
                </a:cxnLst>
                <a:rect l="0" t="0" r="r" b="b"/>
                <a:pathLst>
                  <a:path w="598" h="641">
                    <a:moveTo>
                      <a:pt x="598" y="641"/>
                    </a:moveTo>
                    <a:lnTo>
                      <a:pt x="598" y="355"/>
                    </a:lnTo>
                    <a:lnTo>
                      <a:pt x="0" y="0"/>
                    </a:lnTo>
                    <a:lnTo>
                      <a:pt x="14" y="277"/>
                    </a:lnTo>
                    <a:lnTo>
                      <a:pt x="598" y="641"/>
                    </a:lnTo>
                    <a:close/>
                  </a:path>
                </a:pathLst>
              </a:custGeom>
              <a:solidFill>
                <a:schemeClr val="accent4">
                  <a:lumMod val="50000"/>
                </a:schemeClr>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21"/>
              <p:cNvSpPr/>
              <p:nvPr/>
            </p:nvSpPr>
            <p:spPr bwMode="auto">
              <a:xfrm>
                <a:off x="3201" y="2278"/>
                <a:ext cx="1179" cy="669"/>
              </a:xfrm>
              <a:custGeom>
                <a:avLst/>
                <a:gdLst>
                  <a:gd name="T0" fmla="*/ 0 w 1179"/>
                  <a:gd name="T1" fmla="*/ 314 h 669"/>
                  <a:gd name="T2" fmla="*/ 598 w 1179"/>
                  <a:gd name="T3" fmla="*/ 669 h 669"/>
                  <a:gd name="T4" fmla="*/ 1179 w 1179"/>
                  <a:gd name="T5" fmla="*/ 310 h 669"/>
                  <a:gd name="T6" fmla="*/ 584 w 1179"/>
                  <a:gd name="T7" fmla="*/ 0 h 669"/>
                  <a:gd name="T8" fmla="*/ 0 w 1179"/>
                  <a:gd name="T9" fmla="*/ 314 h 669"/>
                </a:gdLst>
                <a:ahLst/>
                <a:cxnLst>
                  <a:cxn ang="0">
                    <a:pos x="T0" y="T1"/>
                  </a:cxn>
                  <a:cxn ang="0">
                    <a:pos x="T2" y="T3"/>
                  </a:cxn>
                  <a:cxn ang="0">
                    <a:pos x="T4" y="T5"/>
                  </a:cxn>
                  <a:cxn ang="0">
                    <a:pos x="T6" y="T7"/>
                  </a:cxn>
                  <a:cxn ang="0">
                    <a:pos x="T8" y="T9"/>
                  </a:cxn>
                </a:cxnLst>
                <a:rect l="0" t="0" r="r" b="b"/>
                <a:pathLst>
                  <a:path w="1179" h="669">
                    <a:moveTo>
                      <a:pt x="0" y="314"/>
                    </a:moveTo>
                    <a:lnTo>
                      <a:pt x="598" y="669"/>
                    </a:lnTo>
                    <a:lnTo>
                      <a:pt x="1179" y="310"/>
                    </a:lnTo>
                    <a:lnTo>
                      <a:pt x="584" y="0"/>
                    </a:lnTo>
                    <a:lnTo>
                      <a:pt x="0" y="314"/>
                    </a:lnTo>
                    <a:close/>
                  </a:path>
                </a:pathLst>
              </a:custGeom>
              <a:solidFill>
                <a:schemeClr val="accent4"/>
              </a:solidFill>
              <a:ln>
                <a:noFill/>
              </a:ln>
              <a:extLst>
                <a:ext uri="{91240B29-F687-4F45-9708-019B960494DF}">
                  <a14:hiddenLine xmlns:a14="http://schemas.microsoft.com/office/drawing/2010/main" w="8001">
                    <a:solidFill>
                      <a:srgbClr val="000000"/>
                    </a:solidFill>
                    <a:prstDash val="solid"/>
                    <a:miter lim="800000"/>
                    <a:headEnd/>
                    <a:tailEnd/>
                  </a14:hiddenLine>
                </a:ext>
              </a:extLst>
            </p:spPr>
            <p:txBody>
              <a:bodyPr/>
              <a:lstStyle/>
              <a:p>
                <a:pPr algn="ctr" defTabSz="829945">
                  <a:lnSpc>
                    <a:spcPct val="120000"/>
                  </a:lnSpc>
                  <a:defRPr/>
                </a:pPr>
                <a:endParaRPr lang="zh-CN" altLang="en-US" sz="1400" kern="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 Box 29"/>
            <p:cNvSpPr txBox="1">
              <a:spLocks noChangeArrowheads="1"/>
            </p:cNvSpPr>
            <p:nvPr/>
          </p:nvSpPr>
          <p:spPr bwMode="auto">
            <a:xfrm>
              <a:off x="3433" y="2515"/>
              <a:ext cx="727" cy="164"/>
            </a:xfrm>
            <a:prstGeom prst="rect">
              <a:avLst/>
            </a:prstGeom>
            <a:noFill/>
            <a:ln>
              <a:noFill/>
            </a:ln>
            <a:effectLst/>
            <a:extLst>
              <a:ext uri="{909E8E84-426E-40DD-AFC4-6F175D3DCCD1}">
                <a14:hiddenFill xmlns:a14="http://schemas.microsoft.com/office/drawing/2010/main">
                  <a:solidFill>
                    <a:srgbClr val="3B3B3B"/>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flatTx/>
            </a:bodyPr>
            <a:lstStyle/>
            <a:p>
              <a:pPr algn="ctr" defTabSz="829945">
                <a:lnSpc>
                  <a:spcPct val="120000"/>
                </a:lnSpc>
              </a:pPr>
              <a:r>
                <a:rPr lang="zh-CN" altLang="en-US"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文字内容</a:t>
              </a:r>
              <a:endParaRPr lang="en-US" altLang="zh-CN" sz="1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8" name="Group 77"/>
          <p:cNvGrpSpPr/>
          <p:nvPr/>
        </p:nvGrpSpPr>
        <p:grpSpPr>
          <a:xfrm>
            <a:off x="6371917" y="2929363"/>
            <a:ext cx="2344944" cy="1045420"/>
            <a:chOff x="837185" y="862698"/>
            <a:chExt cx="1817401" cy="1151352"/>
          </a:xfrm>
        </p:grpSpPr>
        <p:sp>
          <p:nvSpPr>
            <p:cNvPr id="79" name="Rectangle 1436"/>
            <p:cNvSpPr>
              <a:spLocks noChangeArrowheads="1"/>
            </p:cNvSpPr>
            <p:nvPr/>
          </p:nvSpPr>
          <p:spPr bwMode="auto">
            <a:xfrm>
              <a:off x="127947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Rectangle 1436"/>
            <p:cNvSpPr>
              <a:spLocks noChangeArrowheads="1"/>
            </p:cNvSpPr>
            <p:nvPr/>
          </p:nvSpPr>
          <p:spPr bwMode="auto">
            <a:xfrm>
              <a:off x="837185"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Content Placeholder 2"/>
            <p:cNvSpPr txBox="1"/>
            <p:nvPr/>
          </p:nvSpPr>
          <p:spPr>
            <a:xfrm>
              <a:off x="848100" y="1540913"/>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82" name="Group 81"/>
          <p:cNvGrpSpPr/>
          <p:nvPr/>
        </p:nvGrpSpPr>
        <p:grpSpPr>
          <a:xfrm>
            <a:off x="9015714" y="2929363"/>
            <a:ext cx="2322170" cy="1045420"/>
            <a:chOff x="817796" y="862698"/>
            <a:chExt cx="1799750" cy="1151352"/>
          </a:xfrm>
        </p:grpSpPr>
        <p:sp>
          <p:nvSpPr>
            <p:cNvPr id="83" name="Rectangle 1436"/>
            <p:cNvSpPr>
              <a:spLocks noChangeArrowheads="1"/>
            </p:cNvSpPr>
            <p:nvPr/>
          </p:nvSpPr>
          <p:spPr bwMode="auto">
            <a:xfrm>
              <a:off x="1240590"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Content Placeholder 2"/>
            <p:cNvSpPr txBox="1"/>
            <p:nvPr/>
          </p:nvSpPr>
          <p:spPr>
            <a:xfrm>
              <a:off x="848100" y="1540913"/>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86" name="Group 85"/>
          <p:cNvGrpSpPr/>
          <p:nvPr/>
        </p:nvGrpSpPr>
        <p:grpSpPr>
          <a:xfrm>
            <a:off x="6351855" y="4154294"/>
            <a:ext cx="2365007" cy="1014259"/>
            <a:chOff x="821636" y="862698"/>
            <a:chExt cx="1832950" cy="1117034"/>
          </a:xfrm>
        </p:grpSpPr>
        <p:sp>
          <p:nvSpPr>
            <p:cNvPr id="87" name="Rectangle 1436"/>
            <p:cNvSpPr>
              <a:spLocks noChangeArrowheads="1"/>
            </p:cNvSpPr>
            <p:nvPr/>
          </p:nvSpPr>
          <p:spPr bwMode="auto">
            <a:xfrm>
              <a:off x="1299893"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Rectangle 1436"/>
            <p:cNvSpPr>
              <a:spLocks noChangeArrowheads="1"/>
            </p:cNvSpPr>
            <p:nvPr/>
          </p:nvSpPr>
          <p:spPr bwMode="auto">
            <a:xfrm>
              <a:off x="82163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Content Placeholder 2"/>
            <p:cNvSpPr txBox="1"/>
            <p:nvPr/>
          </p:nvSpPr>
          <p:spPr>
            <a:xfrm>
              <a:off x="848100" y="1506595"/>
              <a:ext cx="180648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grpSp>
        <p:nvGrpSpPr>
          <p:cNvPr id="90" name="Group 89"/>
          <p:cNvGrpSpPr/>
          <p:nvPr/>
        </p:nvGrpSpPr>
        <p:grpSpPr>
          <a:xfrm>
            <a:off x="9015715" y="4154294"/>
            <a:ext cx="2322169" cy="1014259"/>
            <a:chOff x="817796" y="862698"/>
            <a:chExt cx="1799750" cy="1117034"/>
          </a:xfrm>
        </p:grpSpPr>
        <p:sp>
          <p:nvSpPr>
            <p:cNvPr id="91" name="Rectangle 1436"/>
            <p:cNvSpPr>
              <a:spLocks noChangeArrowheads="1"/>
            </p:cNvSpPr>
            <p:nvPr/>
          </p:nvSpPr>
          <p:spPr bwMode="auto">
            <a:xfrm>
              <a:off x="1260081" y="1150998"/>
              <a:ext cx="834876" cy="22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请替换文字内容</a:t>
              </a:r>
              <a:endParaRPr lang="en-US" sz="12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Rectangle 1436"/>
            <p:cNvSpPr>
              <a:spLocks noChangeArrowheads="1"/>
            </p:cNvSpPr>
            <p:nvPr/>
          </p:nvSpPr>
          <p:spPr bwMode="auto">
            <a:xfrm>
              <a:off x="817796" y="862698"/>
              <a:ext cx="442285" cy="7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829945">
                <a:lnSpc>
                  <a:spcPct val="120000"/>
                </a:lnSpc>
              </a:pPr>
              <a:r>
                <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a:t>
              </a:r>
              <a:r>
                <a:rPr lang="id-ID"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a:t>
              </a:r>
              <a:endParaRPr lang="en-US" sz="4000" dirty="0">
                <a:solidFill>
                  <a:schemeClr val="bg1">
                    <a:lumMod val="6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Content Placeholder 2"/>
            <p:cNvSpPr txBox="1"/>
            <p:nvPr/>
          </p:nvSpPr>
          <p:spPr>
            <a:xfrm>
              <a:off x="848100" y="1506595"/>
              <a:ext cx="1769446" cy="473137"/>
            </a:xfrm>
            <a:prstGeom prst="rect">
              <a:avLst/>
            </a:prstGeom>
          </p:spPr>
          <p:txBody>
            <a:bodyPr vert="horz" lIns="0" tIns="0" rIns="0" bIns="0" rtlCol="0" anchor="t" anchorCtr="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sp>
        <p:nvSpPr>
          <p:cNvPr id="4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50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0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fade">
                                      <p:cBhvr>
                                        <p:cTn id="36" dur="500"/>
                                        <p:tgtEl>
                                          <p:spTgt spid="86"/>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2900928">
            <a:off x="4335219" y="3554461"/>
            <a:ext cx="1713160" cy="9000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ounded Rectangle 18"/>
          <p:cNvSpPr/>
          <p:nvPr/>
        </p:nvSpPr>
        <p:spPr>
          <a:xfrm rot="2900928">
            <a:off x="5507587" y="5043227"/>
            <a:ext cx="2016768" cy="90006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rot="2900928">
            <a:off x="6046451" y="2580779"/>
            <a:ext cx="900063" cy="16147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ed Rectangle 19"/>
          <p:cNvSpPr/>
          <p:nvPr/>
        </p:nvSpPr>
        <p:spPr>
          <a:xfrm rot="2900928">
            <a:off x="6433085" y="4008585"/>
            <a:ext cx="900063" cy="8217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106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6"/>
          <p:cNvSpPr txBox="1"/>
          <p:nvPr/>
        </p:nvSpPr>
        <p:spPr>
          <a:xfrm>
            <a:off x="5324475" y="4188548"/>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26" name="TextBox 25"/>
          <p:cNvSpPr txBox="1"/>
          <p:nvPr/>
        </p:nvSpPr>
        <p:spPr>
          <a:xfrm>
            <a:off x="5968444" y="4763314"/>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27" name="TextBox 26"/>
          <p:cNvSpPr txBox="1"/>
          <p:nvPr/>
        </p:nvSpPr>
        <p:spPr>
          <a:xfrm>
            <a:off x="6468305" y="4222620"/>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28" name="TextBox 27"/>
          <p:cNvSpPr txBox="1"/>
          <p:nvPr/>
        </p:nvSpPr>
        <p:spPr>
          <a:xfrm>
            <a:off x="5982354" y="3647832"/>
            <a:ext cx="457176" cy="271293"/>
          </a:xfrm>
          <a:prstGeom prst="rect">
            <a:avLst/>
          </a:prstGeom>
          <a:noFill/>
        </p:spPr>
        <p:txBody>
          <a:bodyPr wrap="none" rtlCol="0">
            <a:spAutoFit/>
          </a:bodyPr>
          <a:lstStyle/>
          <a:p>
            <a:pPr algn="just">
              <a:lnSpc>
                <a:spcPct val="120000"/>
              </a:lnSpc>
            </a:pPr>
            <a:r>
              <a:rPr lang="en-US" sz="1065">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0" name="Rectangle 29"/>
          <p:cNvSpPr/>
          <p:nvPr/>
        </p:nvSpPr>
        <p:spPr>
          <a:xfrm>
            <a:off x="8576955" y="3737608"/>
            <a:ext cx="1256754" cy="236219"/>
          </a:xfrm>
          <a:prstGeom prst="rect">
            <a:avLst/>
          </a:prstGeom>
        </p:spPr>
        <p:txBody>
          <a:bodyPr wrap="non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0"/>
          <p:cNvSpPr/>
          <p:nvPr/>
        </p:nvSpPr>
        <p:spPr>
          <a:xfrm>
            <a:off x="8576955" y="3976006"/>
            <a:ext cx="2701752" cy="28187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764627" y="3737608"/>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15%</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5042885" y="1829130"/>
            <a:ext cx="1256754" cy="258532"/>
          </a:xfrm>
          <a:prstGeom prst="rect">
            <a:avLst/>
          </a:prstGeom>
        </p:spPr>
        <p:txBody>
          <a:bodyPr wrap="none" lIns="0" tIns="0" rIns="0" bIns="0">
            <a:spAutoFit/>
          </a:bodyPr>
          <a:lstStyle/>
          <a:p>
            <a:pPr algn="just">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3719496" y="2101013"/>
            <a:ext cx="2580144" cy="443198"/>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6425620" y="1842480"/>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34%</a:t>
            </a:r>
          </a:p>
        </p:txBody>
      </p:sp>
      <p:sp>
        <p:nvSpPr>
          <p:cNvPr id="21" name="Rectangle 29"/>
          <p:cNvSpPr/>
          <p:nvPr/>
        </p:nvSpPr>
        <p:spPr>
          <a:xfrm>
            <a:off x="8745687" y="5514999"/>
            <a:ext cx="1256754" cy="236219"/>
          </a:xfrm>
          <a:prstGeom prst="rect">
            <a:avLst/>
          </a:prstGeom>
        </p:spPr>
        <p:txBody>
          <a:bodyPr wrap="non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30"/>
          <p:cNvSpPr/>
          <p:nvPr/>
        </p:nvSpPr>
        <p:spPr>
          <a:xfrm>
            <a:off x="8745687" y="5753397"/>
            <a:ext cx="2701752" cy="28187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31"/>
          <p:cNvSpPr txBox="1"/>
          <p:nvPr/>
        </p:nvSpPr>
        <p:spPr>
          <a:xfrm>
            <a:off x="7933359" y="5514999"/>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28%</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9"/>
          <p:cNvSpPr/>
          <p:nvPr/>
        </p:nvSpPr>
        <p:spPr>
          <a:xfrm>
            <a:off x="3673105" y="5684820"/>
            <a:ext cx="1256754" cy="236219"/>
          </a:xfrm>
          <a:prstGeom prst="rect">
            <a:avLst/>
          </a:prstGeom>
        </p:spPr>
        <p:txBody>
          <a:bodyPr wrap="non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0"/>
          <p:cNvSpPr/>
          <p:nvPr/>
        </p:nvSpPr>
        <p:spPr>
          <a:xfrm>
            <a:off x="2349716" y="5923218"/>
            <a:ext cx="2580144" cy="443198"/>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31"/>
          <p:cNvSpPr txBox="1"/>
          <p:nvPr/>
        </p:nvSpPr>
        <p:spPr>
          <a:xfrm>
            <a:off x="4993684" y="5684820"/>
            <a:ext cx="719749" cy="517065"/>
          </a:xfrm>
          <a:prstGeom prst="rect">
            <a:avLst/>
          </a:prstGeom>
          <a:noFill/>
        </p:spPr>
        <p:txBody>
          <a:bodyPr wrap="none" lIns="0" tIns="0" rIns="0" bIns="0" rtlCol="0">
            <a:spAutoFit/>
          </a:bodyPr>
          <a:lstStyle/>
          <a:p>
            <a:pPr algn="just">
              <a:lnSpc>
                <a:spcPct val="120000"/>
              </a:lnSpc>
            </a:pPr>
            <a:r>
              <a:rPr lang="en-US" sz="2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36%</a:t>
            </a:r>
            <a:endParaRPr lang="en-US" sz="2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style.rotation</p:attrName>
                                        </p:attrNameLst>
                                      </p:cBhvr>
                                      <p:tavLst>
                                        <p:tav tm="0">
                                          <p:val>
                                            <p:fltVal val="360"/>
                                          </p:val>
                                        </p:tav>
                                        <p:tav tm="100000">
                                          <p:val>
                                            <p:fltVal val="0"/>
                                          </p:val>
                                        </p:tav>
                                      </p:tavLst>
                                    </p:anim>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style.rotation</p:attrName>
                                        </p:attrNameLst>
                                      </p:cBhvr>
                                      <p:tavLst>
                                        <p:tav tm="0">
                                          <p:val>
                                            <p:fltVal val="360"/>
                                          </p:val>
                                        </p:tav>
                                        <p:tav tm="100000">
                                          <p:val>
                                            <p:fltVal val="0"/>
                                          </p:val>
                                        </p:tav>
                                      </p:tavLst>
                                    </p:anim>
                                    <p:animEffect transition="in" filter="fade">
                                      <p:cBhvr>
                                        <p:cTn id="43" dur="500"/>
                                        <p:tgtEl>
                                          <p:spTgt spid="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3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3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3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3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3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3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fade">
                                      <p:cBhvr>
                                        <p:cTn id="87" dur="3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3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3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fade">
                                      <p:cBhvr>
                                        <p:cTn id="107" dur="3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5" grpId="0" animBg="1"/>
      <p:bldP spid="20" grpId="0" animBg="1"/>
      <p:bldP spid="7" grpId="0"/>
      <p:bldP spid="26" grpId="0"/>
      <p:bldP spid="27" grpId="0"/>
      <p:bldP spid="28" grpId="0"/>
      <p:bldP spid="30" grpId="0"/>
      <p:bldP spid="31" grpId="0"/>
      <p:bldP spid="32" grpId="0"/>
      <p:bldP spid="34" grpId="0"/>
      <p:bldP spid="35" grpId="0"/>
      <p:bldP spid="36" grpId="0"/>
      <p:bldP spid="21" grpId="0"/>
      <p:bldP spid="22" grpId="0"/>
      <p:bldP spid="23" grpId="0"/>
      <p:bldP spid="24" grpId="0"/>
      <p:bldP spid="25"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452711" y="2033444"/>
            <a:ext cx="76086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6600" cap="all" dirty="0">
                <a:solidFill>
                  <a:srgbClr val="FF0000"/>
                </a:solidFill>
                <a:latin typeface="叶根友毛笔行书2.0版" panose="02010601030101010101" pitchFamily="2" charset="-122"/>
                <a:ea typeface="叶根友毛笔行书2.0版" panose="02010601030101010101" pitchFamily="2" charset="-122"/>
                <a:cs typeface="Arial" panose="020B0604020202020204" pitchFamily="34" charset="0"/>
              </a:rPr>
              <a:t>感谢聆听 批评指导</a:t>
            </a:r>
          </a:p>
        </p:txBody>
      </p:sp>
      <p:sp>
        <p:nvSpPr>
          <p:cNvPr id="11" name="矩形 259"/>
          <p:cNvSpPr>
            <a:spLocks noChangeArrowheads="1"/>
          </p:cNvSpPr>
          <p:nvPr/>
        </p:nvSpPr>
        <p:spPr bwMode="auto">
          <a:xfrm>
            <a:off x="1449164" y="3166567"/>
            <a:ext cx="56157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2000" cap="all" dirty="0">
                <a:solidFill>
                  <a:srgbClr val="FF0000"/>
                </a:solidFill>
                <a:cs typeface="Arial" panose="020B0604020202020204" pitchFamily="34" charset="0"/>
              </a:rPr>
              <a:t>Thanksgiving parents thank you</a:t>
            </a:r>
            <a:endParaRPr lang="zh-CN" altLang="en-US" sz="2000" cap="all" dirty="0">
              <a:solidFill>
                <a:srgbClr val="FF0000"/>
              </a:solidFill>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par>
                          <p:cTn id="17" fill="hold">
                            <p:stCondLst>
                              <p:cond delay="139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par>
                          <p:cTn id="21" fill="hold">
                            <p:stCondLst>
                              <p:cond delay="1899"/>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anim calcmode="lin" valueType="num">
                                      <p:cBhvr>
                                        <p:cTn id="2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1"/>
                                        </p:tgtEl>
                                      </p:cBhvr>
                                    </p:animEffect>
                                  </p:childTnLst>
                                </p:cTn>
                              </p:par>
                            </p:childTnLst>
                          </p:cTn>
                        </p:par>
                        <p:par>
                          <p:cTn id="29" fill="hold">
                            <p:stCondLst>
                              <p:cond delay="384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1"/>
                                        </p:tgtEl>
                                      </p:cBhvr>
                                    </p:animEffect>
                                    <p:animScale>
                                      <p:cBhvr>
                                        <p:cTn id="3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rcRect/>
            <a:stretch>
              <a:fillRect l="-2"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213866"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01</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6" name="Rectangle 38" descr="library"/>
          <p:cNvSpPr>
            <a:spLocks noChangeArrowheads="1"/>
          </p:cNvSpPr>
          <p:nvPr/>
        </p:nvSpPr>
        <p:spPr bwMode="auto">
          <a:xfrm>
            <a:off x="0" y="0"/>
            <a:ext cx="12858750" cy="495399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2" name="Freeform 44"/>
          <p:cNvSpPr/>
          <p:nvPr/>
        </p:nvSpPr>
        <p:spPr bwMode="auto">
          <a:xfrm>
            <a:off x="1415355"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3" name="Freeform 45"/>
          <p:cNvSpPr/>
          <p:nvPr/>
        </p:nvSpPr>
        <p:spPr bwMode="auto">
          <a:xfrm>
            <a:off x="1415355"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1"/>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4" name="Freeform 46"/>
          <p:cNvSpPr>
            <a:spLocks noEditPoints="1"/>
          </p:cNvSpPr>
          <p:nvPr/>
        </p:nvSpPr>
        <p:spPr bwMode="auto">
          <a:xfrm>
            <a:off x="1605113" y="4520903"/>
            <a:ext cx="290215" cy="290215"/>
          </a:xfrm>
          <a:custGeom>
            <a:avLst/>
            <a:gdLst>
              <a:gd name="T0" fmla="*/ 51 w 64"/>
              <a:gd name="T1" fmla="*/ 47 h 64"/>
              <a:gd name="T2" fmla="*/ 58 w 64"/>
              <a:gd name="T3" fmla="*/ 29 h 64"/>
              <a:gd name="T4" fmla="*/ 56 w 64"/>
              <a:gd name="T5" fmla="*/ 18 h 64"/>
              <a:gd name="T6" fmla="*/ 50 w 64"/>
              <a:gd name="T7" fmla="*/ 8 h 64"/>
              <a:gd name="T8" fmla="*/ 40 w 64"/>
              <a:gd name="T9" fmla="*/ 2 h 64"/>
              <a:gd name="T10" fmla="*/ 9 w 64"/>
              <a:gd name="T11" fmla="*/ 8 h 64"/>
              <a:gd name="T12" fmla="*/ 0 w 64"/>
              <a:gd name="T13" fmla="*/ 29 h 64"/>
              <a:gd name="T14" fmla="*/ 3 w 64"/>
              <a:gd name="T15" fmla="*/ 40 h 64"/>
              <a:gd name="T16" fmla="*/ 9 w 64"/>
              <a:gd name="T17" fmla="*/ 49 h 64"/>
              <a:gd name="T18" fmla="*/ 29 w 64"/>
              <a:gd name="T19" fmla="*/ 58 h 64"/>
              <a:gd name="T20" fmla="*/ 48 w 64"/>
              <a:gd name="T21" fmla="*/ 51 h 64"/>
              <a:gd name="T22" fmla="*/ 63 w 64"/>
              <a:gd name="T23" fmla="*/ 62 h 64"/>
              <a:gd name="T24" fmla="*/ 46 w 64"/>
              <a:gd name="T25" fmla="*/ 46 h 64"/>
              <a:gd name="T26" fmla="*/ 46 w 64"/>
              <a:gd name="T27" fmla="*/ 46 h 64"/>
              <a:gd name="T28" fmla="*/ 38 w 64"/>
              <a:gd name="T29" fmla="*/ 51 h 64"/>
              <a:gd name="T30" fmla="*/ 20 w 64"/>
              <a:gd name="T31" fmla="*/ 51 h 64"/>
              <a:gd name="T32" fmla="*/ 13 w 64"/>
              <a:gd name="T33" fmla="*/ 46 h 64"/>
              <a:gd name="T34" fmla="*/ 7 w 64"/>
              <a:gd name="T35" fmla="*/ 38 h 64"/>
              <a:gd name="T36" fmla="*/ 7 w 64"/>
              <a:gd name="T37" fmla="*/ 20 h 64"/>
              <a:gd name="T38" fmla="*/ 29 w 64"/>
              <a:gd name="T39" fmla="*/ 5 h 64"/>
              <a:gd name="T40" fmla="*/ 38 w 64"/>
              <a:gd name="T41" fmla="*/ 7 h 64"/>
              <a:gd name="T42" fmla="*/ 46 w 64"/>
              <a:gd name="T43" fmla="*/ 12 h 64"/>
              <a:gd name="T44" fmla="*/ 51 w 64"/>
              <a:gd name="T45" fmla="*/ 20 h 64"/>
              <a:gd name="T46" fmla="*/ 51 w 64"/>
              <a:gd name="T47" fmla="*/ 38 h 64"/>
              <a:gd name="T48" fmla="*/ 22 w 64"/>
              <a:gd name="T49" fmla="*/ 12 h 64"/>
              <a:gd name="T50" fmla="*/ 19 w 64"/>
              <a:gd name="T51" fmla="*/ 13 h 64"/>
              <a:gd name="T52" fmla="*/ 16 w 64"/>
              <a:gd name="T53" fmla="*/ 16 h 64"/>
              <a:gd name="T54" fmla="*/ 14 w 64"/>
              <a:gd name="T55" fmla="*/ 18 h 64"/>
              <a:gd name="T56" fmla="*/ 12 w 64"/>
              <a:gd name="T57" fmla="*/ 22 h 64"/>
              <a:gd name="T58" fmla="*/ 15 w 64"/>
              <a:gd name="T59" fmla="*/ 23 h 64"/>
              <a:gd name="T60" fmla="*/ 18 w 64"/>
              <a:gd name="T61" fmla="*/ 18 h 64"/>
              <a:gd name="T62" fmla="*/ 23 w 64"/>
              <a:gd name="T63" fmla="*/ 15 h 64"/>
              <a:gd name="T64" fmla="*/ 22 w 64"/>
              <a:gd name="T65" fmla="*/ 12 h 64"/>
              <a:gd name="T66" fmla="*/ 46 w 64"/>
              <a:gd name="T67" fmla="*/ 27 h 64"/>
              <a:gd name="T68" fmla="*/ 44 w 64"/>
              <a:gd name="T69" fmla="*/ 35 h 64"/>
              <a:gd name="T70" fmla="*/ 40 w 64"/>
              <a:gd name="T71" fmla="*/ 40 h 64"/>
              <a:gd name="T72" fmla="*/ 29 w 64"/>
              <a:gd name="T73" fmla="*/ 44 h 64"/>
              <a:gd name="T74" fmla="*/ 29 w 64"/>
              <a:gd name="T75" fmla="*/ 48 h 64"/>
              <a:gd name="T76" fmla="*/ 42 w 64"/>
              <a:gd name="T77" fmla="*/ 42 h 64"/>
              <a:gd name="T78" fmla="*/ 46 w 64"/>
              <a:gd name="T79" fmla="*/ 36 h 64"/>
              <a:gd name="T80" fmla="*/ 46 w 64"/>
              <a:gd name="T81" fmla="*/ 2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 h="64">
                <a:moveTo>
                  <a:pt x="63" y="59"/>
                </a:moveTo>
                <a:cubicBezTo>
                  <a:pt x="51" y="47"/>
                  <a:pt x="51" y="47"/>
                  <a:pt x="51" y="47"/>
                </a:cubicBezTo>
                <a:cubicBezTo>
                  <a:pt x="53" y="45"/>
                  <a:pt x="55" y="43"/>
                  <a:pt x="56" y="40"/>
                </a:cubicBezTo>
                <a:cubicBezTo>
                  <a:pt x="57" y="37"/>
                  <a:pt x="58" y="33"/>
                  <a:pt x="58" y="29"/>
                </a:cubicBezTo>
                <a:cubicBezTo>
                  <a:pt x="58" y="25"/>
                  <a:pt x="57" y="21"/>
                  <a:pt x="56" y="18"/>
                </a:cubicBezTo>
                <a:cubicBezTo>
                  <a:pt x="56" y="18"/>
                  <a:pt x="56" y="18"/>
                  <a:pt x="56" y="18"/>
                </a:cubicBezTo>
                <a:cubicBezTo>
                  <a:pt x="54" y="14"/>
                  <a:pt x="52" y="11"/>
                  <a:pt x="50" y="9"/>
                </a:cubicBezTo>
                <a:cubicBezTo>
                  <a:pt x="50" y="8"/>
                  <a:pt x="50" y="8"/>
                  <a:pt x="50" y="8"/>
                </a:cubicBezTo>
                <a:cubicBezTo>
                  <a:pt x="47" y="6"/>
                  <a:pt x="44" y="4"/>
                  <a:pt x="40" y="2"/>
                </a:cubicBezTo>
                <a:cubicBezTo>
                  <a:pt x="40" y="2"/>
                  <a:pt x="40" y="2"/>
                  <a:pt x="40" y="2"/>
                </a:cubicBezTo>
                <a:cubicBezTo>
                  <a:pt x="37" y="1"/>
                  <a:pt x="33" y="0"/>
                  <a:pt x="29" y="0"/>
                </a:cubicBezTo>
                <a:cubicBezTo>
                  <a:pt x="21" y="0"/>
                  <a:pt x="14" y="3"/>
                  <a:pt x="9" y="8"/>
                </a:cubicBezTo>
                <a:cubicBezTo>
                  <a:pt x="6" y="11"/>
                  <a:pt x="4" y="14"/>
                  <a:pt x="3" y="18"/>
                </a:cubicBezTo>
                <a:cubicBezTo>
                  <a:pt x="1" y="21"/>
                  <a:pt x="0" y="25"/>
                  <a:pt x="0" y="29"/>
                </a:cubicBezTo>
                <a:cubicBezTo>
                  <a:pt x="0" y="33"/>
                  <a:pt x="1" y="36"/>
                  <a:pt x="2" y="40"/>
                </a:cubicBezTo>
                <a:cubicBezTo>
                  <a:pt x="3" y="40"/>
                  <a:pt x="3" y="40"/>
                  <a:pt x="3" y="40"/>
                </a:cubicBezTo>
                <a:cubicBezTo>
                  <a:pt x="4" y="43"/>
                  <a:pt x="6" y="47"/>
                  <a:pt x="9" y="49"/>
                </a:cubicBezTo>
                <a:cubicBezTo>
                  <a:pt x="9" y="49"/>
                  <a:pt x="9" y="49"/>
                  <a:pt x="9" y="49"/>
                </a:cubicBezTo>
                <a:cubicBezTo>
                  <a:pt x="11" y="52"/>
                  <a:pt x="15" y="54"/>
                  <a:pt x="18" y="56"/>
                </a:cubicBezTo>
                <a:cubicBezTo>
                  <a:pt x="22" y="57"/>
                  <a:pt x="25" y="58"/>
                  <a:pt x="29" y="58"/>
                </a:cubicBezTo>
                <a:cubicBezTo>
                  <a:pt x="33" y="58"/>
                  <a:pt x="37" y="57"/>
                  <a:pt x="40" y="56"/>
                </a:cubicBezTo>
                <a:cubicBezTo>
                  <a:pt x="43" y="54"/>
                  <a:pt x="45" y="53"/>
                  <a:pt x="48" y="51"/>
                </a:cubicBezTo>
                <a:cubicBezTo>
                  <a:pt x="59" y="63"/>
                  <a:pt x="59" y="63"/>
                  <a:pt x="59" y="63"/>
                </a:cubicBezTo>
                <a:cubicBezTo>
                  <a:pt x="60" y="64"/>
                  <a:pt x="62" y="64"/>
                  <a:pt x="63" y="62"/>
                </a:cubicBezTo>
                <a:cubicBezTo>
                  <a:pt x="64" y="61"/>
                  <a:pt x="64" y="60"/>
                  <a:pt x="63" y="59"/>
                </a:cubicBezTo>
                <a:close/>
                <a:moveTo>
                  <a:pt x="46" y="46"/>
                </a:moveTo>
                <a:cubicBezTo>
                  <a:pt x="46" y="46"/>
                  <a:pt x="46" y="46"/>
                  <a:pt x="46" y="46"/>
                </a:cubicBezTo>
                <a:cubicBezTo>
                  <a:pt x="46" y="46"/>
                  <a:pt x="46" y="46"/>
                  <a:pt x="46" y="46"/>
                </a:cubicBezTo>
                <a:cubicBezTo>
                  <a:pt x="46" y="46"/>
                  <a:pt x="46" y="46"/>
                  <a:pt x="46" y="46"/>
                </a:cubicBezTo>
                <a:cubicBezTo>
                  <a:pt x="44" y="48"/>
                  <a:pt x="41" y="49"/>
                  <a:pt x="38" y="51"/>
                </a:cubicBezTo>
                <a:cubicBezTo>
                  <a:pt x="35" y="52"/>
                  <a:pt x="32" y="52"/>
                  <a:pt x="29" y="52"/>
                </a:cubicBezTo>
                <a:cubicBezTo>
                  <a:pt x="26" y="52"/>
                  <a:pt x="23" y="52"/>
                  <a:pt x="20" y="51"/>
                </a:cubicBezTo>
                <a:cubicBezTo>
                  <a:pt x="17" y="49"/>
                  <a:pt x="15" y="48"/>
                  <a:pt x="13" y="46"/>
                </a:cubicBezTo>
                <a:cubicBezTo>
                  <a:pt x="13" y="46"/>
                  <a:pt x="13" y="46"/>
                  <a:pt x="13" y="46"/>
                </a:cubicBezTo>
                <a:cubicBezTo>
                  <a:pt x="10" y="43"/>
                  <a:pt x="9" y="41"/>
                  <a:pt x="7" y="38"/>
                </a:cubicBezTo>
                <a:cubicBezTo>
                  <a:pt x="7" y="38"/>
                  <a:pt x="7" y="38"/>
                  <a:pt x="7" y="38"/>
                </a:cubicBezTo>
                <a:cubicBezTo>
                  <a:pt x="6" y="35"/>
                  <a:pt x="6" y="32"/>
                  <a:pt x="6" y="29"/>
                </a:cubicBezTo>
                <a:cubicBezTo>
                  <a:pt x="6" y="26"/>
                  <a:pt x="6" y="23"/>
                  <a:pt x="7" y="20"/>
                </a:cubicBezTo>
                <a:cubicBezTo>
                  <a:pt x="9" y="17"/>
                  <a:pt x="10" y="14"/>
                  <a:pt x="13" y="12"/>
                </a:cubicBezTo>
                <a:cubicBezTo>
                  <a:pt x="17" y="8"/>
                  <a:pt x="23" y="5"/>
                  <a:pt x="29" y="5"/>
                </a:cubicBezTo>
                <a:cubicBezTo>
                  <a:pt x="32" y="5"/>
                  <a:pt x="35" y="6"/>
                  <a:pt x="38" y="7"/>
                </a:cubicBezTo>
                <a:cubicBezTo>
                  <a:pt x="38" y="7"/>
                  <a:pt x="38" y="7"/>
                  <a:pt x="38" y="7"/>
                </a:cubicBezTo>
                <a:cubicBezTo>
                  <a:pt x="41" y="8"/>
                  <a:pt x="44" y="10"/>
                  <a:pt x="46" y="12"/>
                </a:cubicBezTo>
                <a:cubicBezTo>
                  <a:pt x="46" y="12"/>
                  <a:pt x="46" y="12"/>
                  <a:pt x="46" y="12"/>
                </a:cubicBezTo>
                <a:cubicBezTo>
                  <a:pt x="48" y="15"/>
                  <a:pt x="50" y="17"/>
                  <a:pt x="51" y="20"/>
                </a:cubicBezTo>
                <a:cubicBezTo>
                  <a:pt x="51" y="20"/>
                  <a:pt x="51" y="20"/>
                  <a:pt x="51" y="20"/>
                </a:cubicBezTo>
                <a:cubicBezTo>
                  <a:pt x="52" y="23"/>
                  <a:pt x="53" y="26"/>
                  <a:pt x="53" y="29"/>
                </a:cubicBezTo>
                <a:cubicBezTo>
                  <a:pt x="53" y="32"/>
                  <a:pt x="52" y="35"/>
                  <a:pt x="51" y="38"/>
                </a:cubicBezTo>
                <a:cubicBezTo>
                  <a:pt x="50" y="41"/>
                  <a:pt x="48" y="43"/>
                  <a:pt x="46" y="46"/>
                </a:cubicBezTo>
                <a:close/>
                <a:moveTo>
                  <a:pt x="22" y="12"/>
                </a:moveTo>
                <a:cubicBezTo>
                  <a:pt x="22" y="12"/>
                  <a:pt x="22" y="12"/>
                  <a:pt x="22" y="12"/>
                </a:cubicBezTo>
                <a:cubicBezTo>
                  <a:pt x="21" y="12"/>
                  <a:pt x="20" y="13"/>
                  <a:pt x="19" y="13"/>
                </a:cubicBezTo>
                <a:cubicBezTo>
                  <a:pt x="18" y="14"/>
                  <a:pt x="17" y="15"/>
                  <a:pt x="16" y="16"/>
                </a:cubicBezTo>
                <a:cubicBezTo>
                  <a:pt x="16" y="16"/>
                  <a:pt x="16" y="16"/>
                  <a:pt x="16" y="16"/>
                </a:cubicBezTo>
                <a:cubicBezTo>
                  <a:pt x="16" y="16"/>
                  <a:pt x="16" y="16"/>
                  <a:pt x="16" y="16"/>
                </a:cubicBezTo>
                <a:cubicBezTo>
                  <a:pt x="15" y="17"/>
                  <a:pt x="14" y="17"/>
                  <a:pt x="14" y="18"/>
                </a:cubicBezTo>
                <a:cubicBezTo>
                  <a:pt x="14" y="18"/>
                  <a:pt x="14" y="18"/>
                  <a:pt x="14" y="18"/>
                </a:cubicBezTo>
                <a:cubicBezTo>
                  <a:pt x="13" y="19"/>
                  <a:pt x="12" y="20"/>
                  <a:pt x="12" y="22"/>
                </a:cubicBezTo>
                <a:cubicBezTo>
                  <a:pt x="12" y="22"/>
                  <a:pt x="12" y="23"/>
                  <a:pt x="13" y="24"/>
                </a:cubicBezTo>
                <a:cubicBezTo>
                  <a:pt x="14" y="24"/>
                  <a:pt x="15" y="24"/>
                  <a:pt x="15" y="23"/>
                </a:cubicBezTo>
                <a:cubicBezTo>
                  <a:pt x="15" y="22"/>
                  <a:pt x="16" y="21"/>
                  <a:pt x="16" y="20"/>
                </a:cubicBezTo>
                <a:cubicBezTo>
                  <a:pt x="17" y="19"/>
                  <a:pt x="18" y="19"/>
                  <a:pt x="18" y="18"/>
                </a:cubicBezTo>
                <a:cubicBezTo>
                  <a:pt x="19" y="17"/>
                  <a:pt x="20" y="17"/>
                  <a:pt x="21" y="16"/>
                </a:cubicBezTo>
                <a:cubicBezTo>
                  <a:pt x="21" y="15"/>
                  <a:pt x="22" y="15"/>
                  <a:pt x="23" y="15"/>
                </a:cubicBezTo>
                <a:cubicBezTo>
                  <a:pt x="24" y="14"/>
                  <a:pt x="24" y="13"/>
                  <a:pt x="24" y="13"/>
                </a:cubicBezTo>
                <a:cubicBezTo>
                  <a:pt x="24" y="12"/>
                  <a:pt x="23" y="11"/>
                  <a:pt x="22" y="12"/>
                </a:cubicBezTo>
                <a:close/>
                <a:moveTo>
                  <a:pt x="46" y="27"/>
                </a:moveTo>
                <a:cubicBezTo>
                  <a:pt x="46" y="27"/>
                  <a:pt x="46" y="27"/>
                  <a:pt x="46" y="27"/>
                </a:cubicBezTo>
                <a:cubicBezTo>
                  <a:pt x="45" y="27"/>
                  <a:pt x="45" y="28"/>
                  <a:pt x="45" y="29"/>
                </a:cubicBezTo>
                <a:cubicBezTo>
                  <a:pt x="45" y="31"/>
                  <a:pt x="44" y="33"/>
                  <a:pt x="44" y="35"/>
                </a:cubicBezTo>
                <a:cubicBezTo>
                  <a:pt x="44" y="35"/>
                  <a:pt x="44" y="35"/>
                  <a:pt x="44" y="35"/>
                </a:cubicBezTo>
                <a:cubicBezTo>
                  <a:pt x="43" y="37"/>
                  <a:pt x="42" y="38"/>
                  <a:pt x="40" y="40"/>
                </a:cubicBezTo>
                <a:cubicBezTo>
                  <a:pt x="39" y="41"/>
                  <a:pt x="37" y="42"/>
                  <a:pt x="35" y="43"/>
                </a:cubicBezTo>
                <a:cubicBezTo>
                  <a:pt x="33" y="44"/>
                  <a:pt x="31" y="44"/>
                  <a:pt x="29" y="44"/>
                </a:cubicBezTo>
                <a:cubicBezTo>
                  <a:pt x="28" y="44"/>
                  <a:pt x="28" y="45"/>
                  <a:pt x="28" y="46"/>
                </a:cubicBezTo>
                <a:cubicBezTo>
                  <a:pt x="28" y="47"/>
                  <a:pt x="28" y="48"/>
                  <a:pt x="29" y="48"/>
                </a:cubicBezTo>
                <a:cubicBezTo>
                  <a:pt x="32" y="48"/>
                  <a:pt x="34" y="47"/>
                  <a:pt x="36" y="46"/>
                </a:cubicBezTo>
                <a:cubicBezTo>
                  <a:pt x="39" y="45"/>
                  <a:pt x="41" y="44"/>
                  <a:pt x="42" y="42"/>
                </a:cubicBezTo>
                <a:cubicBezTo>
                  <a:pt x="44" y="40"/>
                  <a:pt x="46" y="38"/>
                  <a:pt x="46" y="36"/>
                </a:cubicBezTo>
                <a:cubicBezTo>
                  <a:pt x="46" y="36"/>
                  <a:pt x="46" y="36"/>
                  <a:pt x="46" y="36"/>
                </a:cubicBezTo>
                <a:cubicBezTo>
                  <a:pt x="47" y="34"/>
                  <a:pt x="48" y="31"/>
                  <a:pt x="48" y="29"/>
                </a:cubicBezTo>
                <a:cubicBezTo>
                  <a:pt x="48" y="28"/>
                  <a:pt x="47" y="27"/>
                  <a:pt x="46"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6" name="Freeform 48"/>
          <p:cNvSpPr/>
          <p:nvPr/>
        </p:nvSpPr>
        <p:spPr bwMode="auto">
          <a:xfrm>
            <a:off x="2442269" y="4951759"/>
            <a:ext cx="750094" cy="89297"/>
          </a:xfrm>
          <a:custGeom>
            <a:avLst/>
            <a:gdLst>
              <a:gd name="T0" fmla="*/ 336 w 336"/>
              <a:gd name="T1" fmla="*/ 0 h 40"/>
              <a:gd name="T2" fmla="*/ 0 w 336"/>
              <a:gd name="T3" fmla="*/ 0 h 40"/>
              <a:gd name="T4" fmla="*/ 0 w 336"/>
              <a:gd name="T5" fmla="*/ 40 h 40"/>
              <a:gd name="T6" fmla="*/ 299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299"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7" name="Freeform 49"/>
          <p:cNvSpPr/>
          <p:nvPr/>
        </p:nvSpPr>
        <p:spPr bwMode="auto">
          <a:xfrm>
            <a:off x="2442270" y="4286498"/>
            <a:ext cx="667495"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2"/>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58" name="Freeform 50"/>
          <p:cNvSpPr>
            <a:spLocks noEditPoints="1"/>
          </p:cNvSpPr>
          <p:nvPr/>
        </p:nvSpPr>
        <p:spPr bwMode="auto">
          <a:xfrm>
            <a:off x="2649886" y="4507508"/>
            <a:ext cx="252263" cy="312539"/>
          </a:xfrm>
          <a:custGeom>
            <a:avLst/>
            <a:gdLst>
              <a:gd name="T0" fmla="*/ 26 w 56"/>
              <a:gd name="T1" fmla="*/ 45 h 69"/>
              <a:gd name="T2" fmla="*/ 25 w 56"/>
              <a:gd name="T3" fmla="*/ 45 h 69"/>
              <a:gd name="T4" fmla="*/ 5 w 56"/>
              <a:gd name="T5" fmla="*/ 45 h 69"/>
              <a:gd name="T6" fmla="*/ 0 w 56"/>
              <a:gd name="T7" fmla="*/ 35 h 69"/>
              <a:gd name="T8" fmla="*/ 5 w 56"/>
              <a:gd name="T9" fmla="*/ 24 h 69"/>
              <a:gd name="T10" fmla="*/ 15 w 56"/>
              <a:gd name="T11" fmla="*/ 20 h 69"/>
              <a:gd name="T12" fmla="*/ 26 w 56"/>
              <a:gd name="T13" fmla="*/ 24 h 69"/>
              <a:gd name="T14" fmla="*/ 34 w 56"/>
              <a:gd name="T15" fmla="*/ 11 h 69"/>
              <a:gd name="T16" fmla="*/ 45 w 56"/>
              <a:gd name="T17" fmla="*/ 0 h 69"/>
              <a:gd name="T18" fmla="*/ 56 w 56"/>
              <a:gd name="T19" fmla="*/ 11 h 69"/>
              <a:gd name="T20" fmla="*/ 45 w 56"/>
              <a:gd name="T21" fmla="*/ 22 h 69"/>
              <a:gd name="T22" fmla="*/ 28 w 56"/>
              <a:gd name="T23" fmla="*/ 27 h 69"/>
              <a:gd name="T24" fmla="*/ 28 w 56"/>
              <a:gd name="T25" fmla="*/ 43 h 69"/>
              <a:gd name="T26" fmla="*/ 45 w 56"/>
              <a:gd name="T27" fmla="*/ 48 h 69"/>
              <a:gd name="T28" fmla="*/ 56 w 56"/>
              <a:gd name="T29" fmla="*/ 58 h 69"/>
              <a:gd name="T30" fmla="*/ 53 w 56"/>
              <a:gd name="T31" fmla="*/ 66 h 69"/>
              <a:gd name="T32" fmla="*/ 38 w 56"/>
              <a:gd name="T33" fmla="*/ 66 h 69"/>
              <a:gd name="T34" fmla="*/ 36 w 56"/>
              <a:gd name="T35" fmla="*/ 53 h 69"/>
              <a:gd name="T36" fmla="*/ 49 w 56"/>
              <a:gd name="T37" fmla="*/ 55 h 69"/>
              <a:gd name="T38" fmla="*/ 41 w 56"/>
              <a:gd name="T39" fmla="*/ 55 h 69"/>
              <a:gd name="T40" fmla="*/ 41 w 56"/>
              <a:gd name="T41" fmla="*/ 62 h 69"/>
              <a:gd name="T42" fmla="*/ 49 w 56"/>
              <a:gd name="T43" fmla="*/ 62 h 69"/>
              <a:gd name="T44" fmla="*/ 51 w 56"/>
              <a:gd name="T45" fmla="*/ 58 h 69"/>
              <a:gd name="T46" fmla="*/ 22 w 56"/>
              <a:gd name="T47" fmla="*/ 28 h 69"/>
              <a:gd name="T48" fmla="*/ 15 w 56"/>
              <a:gd name="T49" fmla="*/ 25 h 69"/>
              <a:gd name="T50" fmla="*/ 8 w 56"/>
              <a:gd name="T51" fmla="*/ 28 h 69"/>
              <a:gd name="T52" fmla="*/ 8 w 56"/>
              <a:gd name="T53" fmla="*/ 41 h 69"/>
              <a:gd name="T54" fmla="*/ 15 w 56"/>
              <a:gd name="T55" fmla="*/ 44 h 69"/>
              <a:gd name="T56" fmla="*/ 22 w 56"/>
              <a:gd name="T57" fmla="*/ 41 h 69"/>
              <a:gd name="T58" fmla="*/ 22 w 56"/>
              <a:gd name="T59" fmla="*/ 28 h 69"/>
              <a:gd name="T60" fmla="*/ 49 w 56"/>
              <a:gd name="T61" fmla="*/ 7 h 69"/>
              <a:gd name="T62" fmla="*/ 45 w 56"/>
              <a:gd name="T63" fmla="*/ 6 h 69"/>
              <a:gd name="T64" fmla="*/ 40 w 56"/>
              <a:gd name="T65" fmla="*/ 11 h 69"/>
              <a:gd name="T66" fmla="*/ 45 w 56"/>
              <a:gd name="T67" fmla="*/ 16 h 69"/>
              <a:gd name="T68" fmla="*/ 51 w 56"/>
              <a:gd name="T69"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69">
                <a:moveTo>
                  <a:pt x="36" y="53"/>
                </a:moveTo>
                <a:cubicBezTo>
                  <a:pt x="26" y="45"/>
                  <a:pt x="26" y="45"/>
                  <a:pt x="26" y="45"/>
                </a:cubicBezTo>
                <a:cubicBezTo>
                  <a:pt x="26" y="45"/>
                  <a:pt x="26" y="45"/>
                  <a:pt x="26" y="45"/>
                </a:cubicBezTo>
                <a:cubicBezTo>
                  <a:pt x="25" y="45"/>
                  <a:pt x="25" y="45"/>
                  <a:pt x="25" y="45"/>
                </a:cubicBezTo>
                <a:cubicBezTo>
                  <a:pt x="23" y="48"/>
                  <a:pt x="19" y="50"/>
                  <a:pt x="15" y="50"/>
                </a:cubicBezTo>
                <a:cubicBezTo>
                  <a:pt x="11" y="50"/>
                  <a:pt x="7" y="48"/>
                  <a:pt x="5" y="45"/>
                </a:cubicBezTo>
                <a:cubicBezTo>
                  <a:pt x="4" y="45"/>
                  <a:pt x="4" y="45"/>
                  <a:pt x="4" y="45"/>
                </a:cubicBezTo>
                <a:cubicBezTo>
                  <a:pt x="2" y="42"/>
                  <a:pt x="0" y="39"/>
                  <a:pt x="0" y="35"/>
                </a:cubicBezTo>
                <a:cubicBezTo>
                  <a:pt x="0" y="31"/>
                  <a:pt x="2" y="27"/>
                  <a:pt x="5" y="24"/>
                </a:cubicBezTo>
                <a:cubicBezTo>
                  <a:pt x="5" y="24"/>
                  <a:pt x="5" y="24"/>
                  <a:pt x="5" y="24"/>
                </a:cubicBezTo>
                <a:cubicBezTo>
                  <a:pt x="5" y="24"/>
                  <a:pt x="5" y="24"/>
                  <a:pt x="5" y="24"/>
                </a:cubicBezTo>
                <a:cubicBezTo>
                  <a:pt x="7" y="21"/>
                  <a:pt x="11" y="20"/>
                  <a:pt x="15" y="20"/>
                </a:cubicBezTo>
                <a:cubicBezTo>
                  <a:pt x="19" y="20"/>
                  <a:pt x="23" y="21"/>
                  <a:pt x="26" y="24"/>
                </a:cubicBezTo>
                <a:cubicBezTo>
                  <a:pt x="26" y="24"/>
                  <a:pt x="26" y="24"/>
                  <a:pt x="26" y="24"/>
                </a:cubicBezTo>
                <a:cubicBezTo>
                  <a:pt x="36" y="16"/>
                  <a:pt x="36" y="16"/>
                  <a:pt x="36" y="16"/>
                </a:cubicBezTo>
                <a:cubicBezTo>
                  <a:pt x="35" y="15"/>
                  <a:pt x="34" y="13"/>
                  <a:pt x="34" y="11"/>
                </a:cubicBezTo>
                <a:cubicBezTo>
                  <a:pt x="34" y="8"/>
                  <a:pt x="36" y="5"/>
                  <a:pt x="38" y="3"/>
                </a:cubicBezTo>
                <a:cubicBezTo>
                  <a:pt x="39" y="1"/>
                  <a:pt x="42" y="0"/>
                  <a:pt x="45" y="0"/>
                </a:cubicBezTo>
                <a:cubicBezTo>
                  <a:pt x="48" y="0"/>
                  <a:pt x="51" y="1"/>
                  <a:pt x="53" y="3"/>
                </a:cubicBezTo>
                <a:cubicBezTo>
                  <a:pt x="55" y="5"/>
                  <a:pt x="56" y="8"/>
                  <a:pt x="56" y="11"/>
                </a:cubicBezTo>
                <a:cubicBezTo>
                  <a:pt x="56" y="14"/>
                  <a:pt x="55" y="17"/>
                  <a:pt x="53" y="19"/>
                </a:cubicBezTo>
                <a:cubicBezTo>
                  <a:pt x="51" y="21"/>
                  <a:pt x="48" y="22"/>
                  <a:pt x="45" y="22"/>
                </a:cubicBezTo>
                <a:cubicBezTo>
                  <a:pt x="42" y="22"/>
                  <a:pt x="40" y="21"/>
                  <a:pt x="38" y="19"/>
                </a:cubicBezTo>
                <a:cubicBezTo>
                  <a:pt x="28" y="27"/>
                  <a:pt x="28" y="27"/>
                  <a:pt x="28" y="27"/>
                </a:cubicBezTo>
                <a:cubicBezTo>
                  <a:pt x="29" y="29"/>
                  <a:pt x="30" y="32"/>
                  <a:pt x="30" y="35"/>
                </a:cubicBezTo>
                <a:cubicBezTo>
                  <a:pt x="30" y="38"/>
                  <a:pt x="29" y="40"/>
                  <a:pt x="28" y="43"/>
                </a:cubicBezTo>
                <a:cubicBezTo>
                  <a:pt x="38" y="51"/>
                  <a:pt x="38" y="51"/>
                  <a:pt x="38" y="51"/>
                </a:cubicBezTo>
                <a:cubicBezTo>
                  <a:pt x="40" y="49"/>
                  <a:pt x="42" y="48"/>
                  <a:pt x="45" y="48"/>
                </a:cubicBezTo>
                <a:cubicBezTo>
                  <a:pt x="48" y="48"/>
                  <a:pt x="51" y="49"/>
                  <a:pt x="53" y="51"/>
                </a:cubicBezTo>
                <a:cubicBezTo>
                  <a:pt x="55" y="53"/>
                  <a:pt x="56" y="55"/>
                  <a:pt x="56" y="58"/>
                </a:cubicBezTo>
                <a:cubicBezTo>
                  <a:pt x="56" y="61"/>
                  <a:pt x="55" y="64"/>
                  <a:pt x="53" y="66"/>
                </a:cubicBezTo>
                <a:cubicBezTo>
                  <a:pt x="53" y="66"/>
                  <a:pt x="53" y="66"/>
                  <a:pt x="53" y="66"/>
                </a:cubicBezTo>
                <a:cubicBezTo>
                  <a:pt x="51" y="68"/>
                  <a:pt x="48" y="69"/>
                  <a:pt x="45" y="69"/>
                </a:cubicBezTo>
                <a:cubicBezTo>
                  <a:pt x="42" y="69"/>
                  <a:pt x="39" y="68"/>
                  <a:pt x="38" y="66"/>
                </a:cubicBezTo>
                <a:cubicBezTo>
                  <a:pt x="36" y="64"/>
                  <a:pt x="34" y="61"/>
                  <a:pt x="34" y="58"/>
                </a:cubicBezTo>
                <a:cubicBezTo>
                  <a:pt x="34" y="56"/>
                  <a:pt x="35" y="55"/>
                  <a:pt x="36" y="53"/>
                </a:cubicBezTo>
                <a:close/>
                <a:moveTo>
                  <a:pt x="49" y="55"/>
                </a:moveTo>
                <a:cubicBezTo>
                  <a:pt x="49" y="55"/>
                  <a:pt x="49" y="55"/>
                  <a:pt x="49" y="55"/>
                </a:cubicBezTo>
                <a:cubicBezTo>
                  <a:pt x="48" y="54"/>
                  <a:pt x="47" y="53"/>
                  <a:pt x="45" y="53"/>
                </a:cubicBezTo>
                <a:cubicBezTo>
                  <a:pt x="44" y="53"/>
                  <a:pt x="42" y="54"/>
                  <a:pt x="41" y="55"/>
                </a:cubicBezTo>
                <a:cubicBezTo>
                  <a:pt x="40" y="55"/>
                  <a:pt x="40" y="57"/>
                  <a:pt x="40" y="58"/>
                </a:cubicBezTo>
                <a:cubicBezTo>
                  <a:pt x="40" y="60"/>
                  <a:pt x="40" y="61"/>
                  <a:pt x="41" y="62"/>
                </a:cubicBezTo>
                <a:cubicBezTo>
                  <a:pt x="42" y="63"/>
                  <a:pt x="44" y="64"/>
                  <a:pt x="45" y="64"/>
                </a:cubicBezTo>
                <a:cubicBezTo>
                  <a:pt x="47" y="64"/>
                  <a:pt x="48" y="63"/>
                  <a:pt x="49" y="62"/>
                </a:cubicBezTo>
                <a:cubicBezTo>
                  <a:pt x="49" y="62"/>
                  <a:pt x="49" y="62"/>
                  <a:pt x="49" y="62"/>
                </a:cubicBezTo>
                <a:cubicBezTo>
                  <a:pt x="50" y="61"/>
                  <a:pt x="51" y="60"/>
                  <a:pt x="51" y="58"/>
                </a:cubicBezTo>
                <a:cubicBezTo>
                  <a:pt x="51" y="57"/>
                  <a:pt x="50" y="55"/>
                  <a:pt x="49" y="55"/>
                </a:cubicBezTo>
                <a:close/>
                <a:moveTo>
                  <a:pt x="22" y="28"/>
                </a:moveTo>
                <a:cubicBezTo>
                  <a:pt x="22" y="28"/>
                  <a:pt x="22" y="28"/>
                  <a:pt x="22" y="28"/>
                </a:cubicBezTo>
                <a:cubicBezTo>
                  <a:pt x="20" y="26"/>
                  <a:pt x="18" y="25"/>
                  <a:pt x="15" y="25"/>
                </a:cubicBezTo>
                <a:cubicBezTo>
                  <a:pt x="12" y="25"/>
                  <a:pt x="10" y="26"/>
                  <a:pt x="8" y="28"/>
                </a:cubicBezTo>
                <a:cubicBezTo>
                  <a:pt x="8" y="28"/>
                  <a:pt x="8" y="28"/>
                  <a:pt x="8" y="28"/>
                </a:cubicBezTo>
                <a:cubicBezTo>
                  <a:pt x="7" y="30"/>
                  <a:pt x="5" y="32"/>
                  <a:pt x="5" y="35"/>
                </a:cubicBezTo>
                <a:cubicBezTo>
                  <a:pt x="5" y="37"/>
                  <a:pt x="6" y="40"/>
                  <a:pt x="8" y="41"/>
                </a:cubicBezTo>
                <a:cubicBezTo>
                  <a:pt x="8" y="41"/>
                  <a:pt x="8" y="41"/>
                  <a:pt x="8" y="41"/>
                </a:cubicBezTo>
                <a:cubicBezTo>
                  <a:pt x="10" y="43"/>
                  <a:pt x="12" y="44"/>
                  <a:pt x="15" y="44"/>
                </a:cubicBezTo>
                <a:cubicBezTo>
                  <a:pt x="18" y="44"/>
                  <a:pt x="20" y="43"/>
                  <a:pt x="22" y="42"/>
                </a:cubicBezTo>
                <a:cubicBezTo>
                  <a:pt x="22" y="41"/>
                  <a:pt x="22" y="41"/>
                  <a:pt x="22" y="41"/>
                </a:cubicBezTo>
                <a:cubicBezTo>
                  <a:pt x="24" y="40"/>
                  <a:pt x="25" y="37"/>
                  <a:pt x="25" y="35"/>
                </a:cubicBezTo>
                <a:cubicBezTo>
                  <a:pt x="25" y="32"/>
                  <a:pt x="24" y="30"/>
                  <a:pt x="22" y="28"/>
                </a:cubicBezTo>
                <a:cubicBezTo>
                  <a:pt x="22" y="28"/>
                  <a:pt x="22" y="28"/>
                  <a:pt x="22" y="28"/>
                </a:cubicBezTo>
                <a:close/>
                <a:moveTo>
                  <a:pt x="49" y="7"/>
                </a:moveTo>
                <a:cubicBezTo>
                  <a:pt x="49" y="7"/>
                  <a:pt x="49" y="7"/>
                  <a:pt x="49" y="7"/>
                </a:cubicBezTo>
                <a:cubicBezTo>
                  <a:pt x="48" y="6"/>
                  <a:pt x="47" y="6"/>
                  <a:pt x="45" y="6"/>
                </a:cubicBezTo>
                <a:cubicBezTo>
                  <a:pt x="44" y="6"/>
                  <a:pt x="42" y="6"/>
                  <a:pt x="41" y="7"/>
                </a:cubicBezTo>
                <a:cubicBezTo>
                  <a:pt x="40" y="8"/>
                  <a:pt x="40" y="9"/>
                  <a:pt x="40" y="11"/>
                </a:cubicBezTo>
                <a:cubicBezTo>
                  <a:pt x="40" y="12"/>
                  <a:pt x="40" y="14"/>
                  <a:pt x="41" y="15"/>
                </a:cubicBezTo>
                <a:cubicBezTo>
                  <a:pt x="42" y="16"/>
                  <a:pt x="44" y="16"/>
                  <a:pt x="45" y="16"/>
                </a:cubicBezTo>
                <a:cubicBezTo>
                  <a:pt x="47" y="16"/>
                  <a:pt x="48" y="16"/>
                  <a:pt x="49" y="15"/>
                </a:cubicBezTo>
                <a:cubicBezTo>
                  <a:pt x="50" y="14"/>
                  <a:pt x="51" y="12"/>
                  <a:pt x="51" y="11"/>
                </a:cubicBezTo>
                <a:cubicBezTo>
                  <a:pt x="51" y="9"/>
                  <a:pt x="50" y="8"/>
                  <a:pt x="4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0" name="Freeform 52"/>
          <p:cNvSpPr/>
          <p:nvPr/>
        </p:nvSpPr>
        <p:spPr bwMode="auto">
          <a:xfrm>
            <a:off x="5518547"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1" name="Freeform 53"/>
          <p:cNvSpPr/>
          <p:nvPr/>
        </p:nvSpPr>
        <p:spPr bwMode="auto">
          <a:xfrm>
            <a:off x="5518547"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5"/>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2" name="Freeform 54"/>
          <p:cNvSpPr>
            <a:spLocks noEditPoints="1"/>
          </p:cNvSpPr>
          <p:nvPr/>
        </p:nvSpPr>
        <p:spPr bwMode="auto">
          <a:xfrm>
            <a:off x="5735093" y="4543227"/>
            <a:ext cx="234404" cy="241102"/>
          </a:xfrm>
          <a:custGeom>
            <a:avLst/>
            <a:gdLst>
              <a:gd name="T0" fmla="*/ 3 w 52"/>
              <a:gd name="T1" fmla="*/ 1 h 53"/>
              <a:gd name="T2" fmla="*/ 50 w 52"/>
              <a:gd name="T3" fmla="*/ 16 h 53"/>
              <a:gd name="T4" fmla="*/ 52 w 52"/>
              <a:gd name="T5" fmla="*/ 20 h 53"/>
              <a:gd name="T6" fmla="*/ 51 w 52"/>
              <a:gd name="T7" fmla="*/ 21 h 53"/>
              <a:gd name="T8" fmla="*/ 51 w 52"/>
              <a:gd name="T9" fmla="*/ 21 h 53"/>
              <a:gd name="T10" fmla="*/ 37 w 52"/>
              <a:gd name="T11" fmla="*/ 28 h 53"/>
              <a:gd name="T12" fmla="*/ 50 w 52"/>
              <a:gd name="T13" fmla="*/ 42 h 53"/>
              <a:gd name="T14" fmla="*/ 50 w 52"/>
              <a:gd name="T15" fmla="*/ 45 h 53"/>
              <a:gd name="T16" fmla="*/ 45 w 52"/>
              <a:gd name="T17" fmla="*/ 51 h 53"/>
              <a:gd name="T18" fmla="*/ 41 w 52"/>
              <a:gd name="T19" fmla="*/ 51 h 53"/>
              <a:gd name="T20" fmla="*/ 41 w 52"/>
              <a:gd name="T21" fmla="*/ 51 h 53"/>
              <a:gd name="T22" fmla="*/ 28 w 52"/>
              <a:gd name="T23" fmla="*/ 38 h 53"/>
              <a:gd name="T24" fmla="*/ 20 w 52"/>
              <a:gd name="T25" fmla="*/ 51 h 53"/>
              <a:gd name="T26" fmla="*/ 17 w 52"/>
              <a:gd name="T27" fmla="*/ 53 h 53"/>
              <a:gd name="T28" fmla="*/ 16 w 52"/>
              <a:gd name="T29" fmla="*/ 51 h 53"/>
              <a:gd name="T30" fmla="*/ 0 w 52"/>
              <a:gd name="T31" fmla="*/ 4 h 53"/>
              <a:gd name="T32" fmla="*/ 2 w 52"/>
              <a:gd name="T33" fmla="*/ 1 h 53"/>
              <a:gd name="T34" fmla="*/ 3 w 52"/>
              <a:gd name="T35" fmla="*/ 1 h 53"/>
              <a:gd name="T36" fmla="*/ 43 w 52"/>
              <a:gd name="T37" fmla="*/ 19 h 53"/>
              <a:gd name="T38" fmla="*/ 43 w 52"/>
              <a:gd name="T39" fmla="*/ 19 h 53"/>
              <a:gd name="T40" fmla="*/ 7 w 52"/>
              <a:gd name="T41" fmla="*/ 7 h 53"/>
              <a:gd name="T42" fmla="*/ 19 w 52"/>
              <a:gd name="T43" fmla="*/ 43 h 53"/>
              <a:gd name="T44" fmla="*/ 25 w 52"/>
              <a:gd name="T45" fmla="*/ 32 h 53"/>
              <a:gd name="T46" fmla="*/ 25 w 52"/>
              <a:gd name="T47" fmla="*/ 31 h 53"/>
              <a:gd name="T48" fmla="*/ 29 w 52"/>
              <a:gd name="T49" fmla="*/ 31 h 53"/>
              <a:gd name="T50" fmla="*/ 43 w 52"/>
              <a:gd name="T51" fmla="*/ 45 h 53"/>
              <a:gd name="T52" fmla="*/ 45 w 52"/>
              <a:gd name="T53" fmla="*/ 43 h 53"/>
              <a:gd name="T54" fmla="*/ 31 w 52"/>
              <a:gd name="T55" fmla="*/ 30 h 53"/>
              <a:gd name="T56" fmla="*/ 30 w 52"/>
              <a:gd name="T57" fmla="*/ 29 h 53"/>
              <a:gd name="T58" fmla="*/ 31 w 52"/>
              <a:gd name="T59" fmla="*/ 25 h 53"/>
              <a:gd name="T60" fmla="*/ 43 w 52"/>
              <a:gd name="T61"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53">
                <a:moveTo>
                  <a:pt x="3" y="1"/>
                </a:moveTo>
                <a:cubicBezTo>
                  <a:pt x="50" y="16"/>
                  <a:pt x="50" y="16"/>
                  <a:pt x="50" y="16"/>
                </a:cubicBezTo>
                <a:cubicBezTo>
                  <a:pt x="52" y="17"/>
                  <a:pt x="52" y="18"/>
                  <a:pt x="52" y="20"/>
                </a:cubicBezTo>
                <a:cubicBezTo>
                  <a:pt x="52" y="20"/>
                  <a:pt x="51" y="21"/>
                  <a:pt x="51" y="21"/>
                </a:cubicBezTo>
                <a:cubicBezTo>
                  <a:pt x="51" y="21"/>
                  <a:pt x="51" y="21"/>
                  <a:pt x="51" y="21"/>
                </a:cubicBezTo>
                <a:cubicBezTo>
                  <a:pt x="37" y="28"/>
                  <a:pt x="37" y="28"/>
                  <a:pt x="37" y="28"/>
                </a:cubicBezTo>
                <a:cubicBezTo>
                  <a:pt x="50" y="42"/>
                  <a:pt x="50" y="42"/>
                  <a:pt x="50" y="42"/>
                </a:cubicBezTo>
                <a:cubicBezTo>
                  <a:pt x="51" y="43"/>
                  <a:pt x="51" y="44"/>
                  <a:pt x="50" y="45"/>
                </a:cubicBezTo>
                <a:cubicBezTo>
                  <a:pt x="45" y="51"/>
                  <a:pt x="45" y="51"/>
                  <a:pt x="45" y="51"/>
                </a:cubicBezTo>
                <a:cubicBezTo>
                  <a:pt x="44" y="52"/>
                  <a:pt x="42" y="52"/>
                  <a:pt x="41" y="51"/>
                </a:cubicBezTo>
                <a:cubicBezTo>
                  <a:pt x="41" y="51"/>
                  <a:pt x="41" y="51"/>
                  <a:pt x="41" y="51"/>
                </a:cubicBezTo>
                <a:cubicBezTo>
                  <a:pt x="28" y="38"/>
                  <a:pt x="28" y="38"/>
                  <a:pt x="28" y="38"/>
                </a:cubicBezTo>
                <a:cubicBezTo>
                  <a:pt x="20" y="51"/>
                  <a:pt x="20" y="51"/>
                  <a:pt x="20" y="51"/>
                </a:cubicBezTo>
                <a:cubicBezTo>
                  <a:pt x="20" y="53"/>
                  <a:pt x="18" y="53"/>
                  <a:pt x="17" y="53"/>
                </a:cubicBezTo>
                <a:cubicBezTo>
                  <a:pt x="16" y="52"/>
                  <a:pt x="16" y="52"/>
                  <a:pt x="16" y="51"/>
                </a:cubicBezTo>
                <a:cubicBezTo>
                  <a:pt x="0" y="4"/>
                  <a:pt x="0" y="4"/>
                  <a:pt x="0" y="4"/>
                </a:cubicBezTo>
                <a:cubicBezTo>
                  <a:pt x="0" y="3"/>
                  <a:pt x="0" y="1"/>
                  <a:pt x="2" y="1"/>
                </a:cubicBezTo>
                <a:cubicBezTo>
                  <a:pt x="2" y="0"/>
                  <a:pt x="3" y="0"/>
                  <a:pt x="3" y="1"/>
                </a:cubicBezTo>
                <a:close/>
                <a:moveTo>
                  <a:pt x="43" y="19"/>
                </a:moveTo>
                <a:cubicBezTo>
                  <a:pt x="43" y="19"/>
                  <a:pt x="43" y="19"/>
                  <a:pt x="43" y="19"/>
                </a:cubicBezTo>
                <a:cubicBezTo>
                  <a:pt x="7" y="7"/>
                  <a:pt x="7" y="7"/>
                  <a:pt x="7" y="7"/>
                </a:cubicBezTo>
                <a:cubicBezTo>
                  <a:pt x="19" y="43"/>
                  <a:pt x="19" y="43"/>
                  <a:pt x="19" y="43"/>
                </a:cubicBezTo>
                <a:cubicBezTo>
                  <a:pt x="25" y="32"/>
                  <a:pt x="25" y="32"/>
                  <a:pt x="25" y="32"/>
                </a:cubicBezTo>
                <a:cubicBezTo>
                  <a:pt x="25" y="32"/>
                  <a:pt x="25" y="32"/>
                  <a:pt x="25" y="31"/>
                </a:cubicBezTo>
                <a:cubicBezTo>
                  <a:pt x="26" y="30"/>
                  <a:pt x="28" y="30"/>
                  <a:pt x="29" y="31"/>
                </a:cubicBezTo>
                <a:cubicBezTo>
                  <a:pt x="43" y="45"/>
                  <a:pt x="43" y="45"/>
                  <a:pt x="43" y="45"/>
                </a:cubicBezTo>
                <a:cubicBezTo>
                  <a:pt x="45" y="43"/>
                  <a:pt x="45" y="43"/>
                  <a:pt x="45" y="43"/>
                </a:cubicBezTo>
                <a:cubicBezTo>
                  <a:pt x="31" y="30"/>
                  <a:pt x="31" y="30"/>
                  <a:pt x="31" y="30"/>
                </a:cubicBezTo>
                <a:cubicBezTo>
                  <a:pt x="31" y="29"/>
                  <a:pt x="30" y="29"/>
                  <a:pt x="30" y="29"/>
                </a:cubicBezTo>
                <a:cubicBezTo>
                  <a:pt x="30" y="28"/>
                  <a:pt x="30" y="26"/>
                  <a:pt x="31" y="25"/>
                </a:cubicBezTo>
                <a:cubicBezTo>
                  <a:pt x="43" y="19"/>
                  <a:pt x="43" y="19"/>
                  <a:pt x="4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4" name="Freeform 56"/>
          <p:cNvSpPr/>
          <p:nvPr/>
        </p:nvSpPr>
        <p:spPr bwMode="auto">
          <a:xfrm>
            <a:off x="4491633"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5" name="Freeform 57"/>
          <p:cNvSpPr/>
          <p:nvPr/>
        </p:nvSpPr>
        <p:spPr bwMode="auto">
          <a:xfrm>
            <a:off x="4491633"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4"/>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6" name="Freeform 58"/>
          <p:cNvSpPr>
            <a:spLocks noEditPoints="1"/>
          </p:cNvSpPr>
          <p:nvPr/>
        </p:nvSpPr>
        <p:spPr bwMode="auto">
          <a:xfrm>
            <a:off x="4719340" y="4511973"/>
            <a:ext cx="216546" cy="303609"/>
          </a:xfrm>
          <a:custGeom>
            <a:avLst/>
            <a:gdLst>
              <a:gd name="T0" fmla="*/ 42 w 48"/>
              <a:gd name="T1" fmla="*/ 18 h 67"/>
              <a:gd name="T2" fmla="*/ 37 w 48"/>
              <a:gd name="T3" fmla="*/ 31 h 67"/>
              <a:gd name="T4" fmla="*/ 37 w 48"/>
              <a:gd name="T5" fmla="*/ 31 h 67"/>
              <a:gd name="T6" fmla="*/ 46 w 48"/>
              <a:gd name="T7" fmla="*/ 43 h 67"/>
              <a:gd name="T8" fmla="*/ 48 w 48"/>
              <a:gd name="T9" fmla="*/ 51 h 67"/>
              <a:gd name="T10" fmla="*/ 46 w 48"/>
              <a:gd name="T11" fmla="*/ 60 h 67"/>
              <a:gd name="T12" fmla="*/ 43 w 48"/>
              <a:gd name="T13" fmla="*/ 62 h 67"/>
              <a:gd name="T14" fmla="*/ 37 w 48"/>
              <a:gd name="T15" fmla="*/ 64 h 67"/>
              <a:gd name="T16" fmla="*/ 35 w 48"/>
              <a:gd name="T17" fmla="*/ 67 h 67"/>
              <a:gd name="T18" fmla="*/ 11 w 48"/>
              <a:gd name="T19" fmla="*/ 64 h 67"/>
              <a:gd name="T20" fmla="*/ 11 w 48"/>
              <a:gd name="T21" fmla="*/ 62 h 67"/>
              <a:gd name="T22" fmla="*/ 5 w 48"/>
              <a:gd name="T23" fmla="*/ 62 h 67"/>
              <a:gd name="T24" fmla="*/ 0 w 48"/>
              <a:gd name="T25" fmla="*/ 56 h 67"/>
              <a:gd name="T26" fmla="*/ 2 w 48"/>
              <a:gd name="T27" fmla="*/ 43 h 67"/>
              <a:gd name="T28" fmla="*/ 11 w 48"/>
              <a:gd name="T29" fmla="*/ 31 h 67"/>
              <a:gd name="T30" fmla="*/ 6 w 48"/>
              <a:gd name="T31" fmla="*/ 18 h 67"/>
              <a:gd name="T32" fmla="*/ 13 w 48"/>
              <a:gd name="T33" fmla="*/ 57 h 67"/>
              <a:gd name="T34" fmla="*/ 13 w 48"/>
              <a:gd name="T35" fmla="*/ 50 h 67"/>
              <a:gd name="T36" fmla="*/ 16 w 48"/>
              <a:gd name="T37" fmla="*/ 50 h 67"/>
              <a:gd name="T38" fmla="*/ 16 w 48"/>
              <a:gd name="T39" fmla="*/ 59 h 67"/>
              <a:gd name="T40" fmla="*/ 32 w 48"/>
              <a:gd name="T41" fmla="*/ 62 h 67"/>
              <a:gd name="T42" fmla="*/ 32 w 48"/>
              <a:gd name="T43" fmla="*/ 59 h 67"/>
              <a:gd name="T44" fmla="*/ 32 w 48"/>
              <a:gd name="T45" fmla="*/ 50 h 67"/>
              <a:gd name="T46" fmla="*/ 35 w 48"/>
              <a:gd name="T47" fmla="*/ 50 h 67"/>
              <a:gd name="T48" fmla="*/ 42 w 48"/>
              <a:gd name="T49" fmla="*/ 57 h 67"/>
              <a:gd name="T50" fmla="*/ 42 w 48"/>
              <a:gd name="T51" fmla="*/ 51 h 67"/>
              <a:gd name="T52" fmla="*/ 41 w 48"/>
              <a:gd name="T53" fmla="*/ 45 h 67"/>
              <a:gd name="T54" fmla="*/ 32 w 48"/>
              <a:gd name="T55" fmla="*/ 34 h 67"/>
              <a:gd name="T56" fmla="*/ 16 w 48"/>
              <a:gd name="T57" fmla="*/ 34 h 67"/>
              <a:gd name="T58" fmla="*/ 6 w 48"/>
              <a:gd name="T59" fmla="*/ 51 h 67"/>
              <a:gd name="T60" fmla="*/ 6 w 48"/>
              <a:gd name="T61" fmla="*/ 57 h 67"/>
              <a:gd name="T62" fmla="*/ 24 w 48"/>
              <a:gd name="T63" fmla="*/ 6 h 67"/>
              <a:gd name="T64" fmla="*/ 11 w 48"/>
              <a:gd name="T65" fmla="*/ 18 h 67"/>
              <a:gd name="T66" fmla="*/ 37 w 48"/>
              <a:gd name="T67"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67">
                <a:moveTo>
                  <a:pt x="24" y="0"/>
                </a:moveTo>
                <a:cubicBezTo>
                  <a:pt x="34" y="0"/>
                  <a:pt x="42" y="8"/>
                  <a:pt x="42" y="18"/>
                </a:cubicBezTo>
                <a:cubicBezTo>
                  <a:pt x="42" y="23"/>
                  <a:pt x="40" y="28"/>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40" y="35"/>
                  <a:pt x="44" y="38"/>
                  <a:pt x="46" y="43"/>
                </a:cubicBezTo>
                <a:cubicBezTo>
                  <a:pt x="46" y="43"/>
                  <a:pt x="46" y="43"/>
                  <a:pt x="46" y="43"/>
                </a:cubicBezTo>
                <a:cubicBezTo>
                  <a:pt x="47" y="45"/>
                  <a:pt x="48" y="48"/>
                  <a:pt x="48" y="51"/>
                </a:cubicBezTo>
                <a:cubicBezTo>
                  <a:pt x="48" y="56"/>
                  <a:pt x="48" y="56"/>
                  <a:pt x="48" y="56"/>
                </a:cubicBezTo>
                <a:cubicBezTo>
                  <a:pt x="48" y="57"/>
                  <a:pt x="47" y="59"/>
                  <a:pt x="46" y="60"/>
                </a:cubicBezTo>
                <a:cubicBezTo>
                  <a:pt x="46" y="61"/>
                  <a:pt x="44" y="62"/>
                  <a:pt x="43" y="62"/>
                </a:cubicBezTo>
                <a:cubicBezTo>
                  <a:pt x="43" y="62"/>
                  <a:pt x="43" y="62"/>
                  <a:pt x="43" y="62"/>
                </a:cubicBezTo>
                <a:cubicBezTo>
                  <a:pt x="37" y="62"/>
                  <a:pt x="37" y="62"/>
                  <a:pt x="37" y="62"/>
                </a:cubicBezTo>
                <a:cubicBezTo>
                  <a:pt x="37" y="64"/>
                  <a:pt x="37" y="64"/>
                  <a:pt x="37" y="64"/>
                </a:cubicBezTo>
                <a:cubicBezTo>
                  <a:pt x="37" y="66"/>
                  <a:pt x="36" y="67"/>
                  <a:pt x="35" y="67"/>
                </a:cubicBezTo>
                <a:cubicBezTo>
                  <a:pt x="35" y="67"/>
                  <a:pt x="35" y="67"/>
                  <a:pt x="35" y="67"/>
                </a:cubicBezTo>
                <a:cubicBezTo>
                  <a:pt x="13" y="67"/>
                  <a:pt x="13" y="67"/>
                  <a:pt x="13" y="67"/>
                </a:cubicBezTo>
                <a:cubicBezTo>
                  <a:pt x="12" y="67"/>
                  <a:pt x="11" y="66"/>
                  <a:pt x="11" y="64"/>
                </a:cubicBezTo>
                <a:cubicBezTo>
                  <a:pt x="11" y="64"/>
                  <a:pt x="11" y="64"/>
                  <a:pt x="11" y="64"/>
                </a:cubicBezTo>
                <a:cubicBezTo>
                  <a:pt x="11" y="62"/>
                  <a:pt x="11" y="62"/>
                  <a:pt x="11" y="62"/>
                </a:cubicBezTo>
                <a:cubicBezTo>
                  <a:pt x="5" y="62"/>
                  <a:pt x="5" y="62"/>
                  <a:pt x="5" y="62"/>
                </a:cubicBezTo>
                <a:cubicBezTo>
                  <a:pt x="5" y="62"/>
                  <a:pt x="5" y="62"/>
                  <a:pt x="5" y="62"/>
                </a:cubicBezTo>
                <a:cubicBezTo>
                  <a:pt x="3" y="62"/>
                  <a:pt x="2" y="61"/>
                  <a:pt x="2" y="60"/>
                </a:cubicBezTo>
                <a:cubicBezTo>
                  <a:pt x="1" y="59"/>
                  <a:pt x="0" y="57"/>
                  <a:pt x="0" y="56"/>
                </a:cubicBezTo>
                <a:cubicBezTo>
                  <a:pt x="0" y="51"/>
                  <a:pt x="0" y="51"/>
                  <a:pt x="0" y="51"/>
                </a:cubicBezTo>
                <a:cubicBezTo>
                  <a:pt x="0" y="48"/>
                  <a:pt x="1" y="45"/>
                  <a:pt x="2" y="43"/>
                </a:cubicBezTo>
                <a:cubicBezTo>
                  <a:pt x="4" y="38"/>
                  <a:pt x="8" y="35"/>
                  <a:pt x="11" y="31"/>
                </a:cubicBezTo>
                <a:cubicBezTo>
                  <a:pt x="11" y="31"/>
                  <a:pt x="11" y="31"/>
                  <a:pt x="11" y="31"/>
                </a:cubicBezTo>
                <a:cubicBezTo>
                  <a:pt x="11" y="31"/>
                  <a:pt x="11" y="31"/>
                  <a:pt x="11" y="31"/>
                </a:cubicBezTo>
                <a:cubicBezTo>
                  <a:pt x="8" y="28"/>
                  <a:pt x="6" y="23"/>
                  <a:pt x="6" y="18"/>
                </a:cubicBezTo>
                <a:cubicBezTo>
                  <a:pt x="6" y="8"/>
                  <a:pt x="14" y="0"/>
                  <a:pt x="24" y="0"/>
                </a:cubicBezTo>
                <a:close/>
                <a:moveTo>
                  <a:pt x="13" y="57"/>
                </a:moveTo>
                <a:cubicBezTo>
                  <a:pt x="13" y="57"/>
                  <a:pt x="13" y="57"/>
                  <a:pt x="13" y="57"/>
                </a:cubicBezTo>
                <a:cubicBezTo>
                  <a:pt x="13" y="50"/>
                  <a:pt x="13" y="50"/>
                  <a:pt x="13" y="50"/>
                </a:cubicBezTo>
                <a:cubicBezTo>
                  <a:pt x="13" y="49"/>
                  <a:pt x="13" y="48"/>
                  <a:pt x="14" y="48"/>
                </a:cubicBezTo>
                <a:cubicBezTo>
                  <a:pt x="15" y="48"/>
                  <a:pt x="16" y="49"/>
                  <a:pt x="16" y="50"/>
                </a:cubicBezTo>
                <a:cubicBezTo>
                  <a:pt x="16" y="59"/>
                  <a:pt x="16" y="59"/>
                  <a:pt x="16" y="59"/>
                </a:cubicBezTo>
                <a:cubicBezTo>
                  <a:pt x="16" y="59"/>
                  <a:pt x="16" y="59"/>
                  <a:pt x="16" y="59"/>
                </a:cubicBezTo>
                <a:cubicBezTo>
                  <a:pt x="16" y="62"/>
                  <a:pt x="16" y="62"/>
                  <a:pt x="16" y="62"/>
                </a:cubicBezTo>
                <a:cubicBezTo>
                  <a:pt x="32" y="62"/>
                  <a:pt x="32" y="62"/>
                  <a:pt x="32" y="62"/>
                </a:cubicBezTo>
                <a:cubicBezTo>
                  <a:pt x="32" y="59"/>
                  <a:pt x="32" y="59"/>
                  <a:pt x="32" y="59"/>
                </a:cubicBezTo>
                <a:cubicBezTo>
                  <a:pt x="32" y="59"/>
                  <a:pt x="32" y="59"/>
                  <a:pt x="32" y="59"/>
                </a:cubicBezTo>
                <a:cubicBezTo>
                  <a:pt x="32" y="59"/>
                  <a:pt x="32" y="59"/>
                  <a:pt x="32" y="59"/>
                </a:cubicBezTo>
                <a:cubicBezTo>
                  <a:pt x="32" y="50"/>
                  <a:pt x="32" y="50"/>
                  <a:pt x="32" y="50"/>
                </a:cubicBezTo>
                <a:cubicBezTo>
                  <a:pt x="32" y="49"/>
                  <a:pt x="33" y="48"/>
                  <a:pt x="34" y="48"/>
                </a:cubicBezTo>
                <a:cubicBezTo>
                  <a:pt x="35" y="48"/>
                  <a:pt x="35" y="49"/>
                  <a:pt x="35" y="50"/>
                </a:cubicBezTo>
                <a:cubicBezTo>
                  <a:pt x="35" y="57"/>
                  <a:pt x="35" y="57"/>
                  <a:pt x="35" y="57"/>
                </a:cubicBezTo>
                <a:cubicBezTo>
                  <a:pt x="42" y="57"/>
                  <a:pt x="42" y="57"/>
                  <a:pt x="42" y="57"/>
                </a:cubicBezTo>
                <a:cubicBezTo>
                  <a:pt x="42" y="57"/>
                  <a:pt x="42" y="56"/>
                  <a:pt x="42" y="56"/>
                </a:cubicBezTo>
                <a:cubicBezTo>
                  <a:pt x="42" y="51"/>
                  <a:pt x="42" y="51"/>
                  <a:pt x="42" y="51"/>
                </a:cubicBezTo>
                <a:cubicBezTo>
                  <a:pt x="42" y="49"/>
                  <a:pt x="42" y="47"/>
                  <a:pt x="41" y="45"/>
                </a:cubicBezTo>
                <a:cubicBezTo>
                  <a:pt x="41" y="45"/>
                  <a:pt x="41" y="45"/>
                  <a:pt x="41" y="45"/>
                </a:cubicBezTo>
                <a:cubicBezTo>
                  <a:pt x="41" y="45"/>
                  <a:pt x="41" y="45"/>
                  <a:pt x="41" y="45"/>
                </a:cubicBezTo>
                <a:cubicBezTo>
                  <a:pt x="40" y="41"/>
                  <a:pt x="35" y="37"/>
                  <a:pt x="32" y="34"/>
                </a:cubicBezTo>
                <a:cubicBezTo>
                  <a:pt x="30" y="36"/>
                  <a:pt x="27" y="37"/>
                  <a:pt x="24" y="37"/>
                </a:cubicBezTo>
                <a:cubicBezTo>
                  <a:pt x="21" y="37"/>
                  <a:pt x="18" y="36"/>
                  <a:pt x="16" y="34"/>
                </a:cubicBezTo>
                <a:cubicBezTo>
                  <a:pt x="13" y="37"/>
                  <a:pt x="8" y="41"/>
                  <a:pt x="7" y="45"/>
                </a:cubicBezTo>
                <a:cubicBezTo>
                  <a:pt x="6" y="47"/>
                  <a:pt x="6" y="49"/>
                  <a:pt x="6" y="51"/>
                </a:cubicBezTo>
                <a:cubicBezTo>
                  <a:pt x="6" y="56"/>
                  <a:pt x="6" y="56"/>
                  <a:pt x="6" y="56"/>
                </a:cubicBezTo>
                <a:cubicBezTo>
                  <a:pt x="6" y="56"/>
                  <a:pt x="6" y="57"/>
                  <a:pt x="6" y="57"/>
                </a:cubicBezTo>
                <a:cubicBezTo>
                  <a:pt x="13" y="57"/>
                  <a:pt x="13" y="57"/>
                  <a:pt x="13" y="57"/>
                </a:cubicBezTo>
                <a:close/>
                <a:moveTo>
                  <a:pt x="24" y="6"/>
                </a:moveTo>
                <a:cubicBezTo>
                  <a:pt x="24" y="6"/>
                  <a:pt x="24" y="6"/>
                  <a:pt x="24" y="6"/>
                </a:cubicBezTo>
                <a:cubicBezTo>
                  <a:pt x="17" y="6"/>
                  <a:pt x="11" y="11"/>
                  <a:pt x="11" y="18"/>
                </a:cubicBezTo>
                <a:cubicBezTo>
                  <a:pt x="11" y="26"/>
                  <a:pt x="17" y="31"/>
                  <a:pt x="24" y="31"/>
                </a:cubicBezTo>
                <a:cubicBezTo>
                  <a:pt x="31" y="31"/>
                  <a:pt x="37" y="26"/>
                  <a:pt x="37" y="18"/>
                </a:cubicBezTo>
                <a:cubicBezTo>
                  <a:pt x="37" y="11"/>
                  <a:pt x="31" y="6"/>
                  <a:pt x="24"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8" name="Freeform 60"/>
          <p:cNvSpPr/>
          <p:nvPr/>
        </p:nvSpPr>
        <p:spPr bwMode="auto">
          <a:xfrm>
            <a:off x="3466952" y="4951759"/>
            <a:ext cx="750094" cy="89297"/>
          </a:xfrm>
          <a:custGeom>
            <a:avLst/>
            <a:gdLst>
              <a:gd name="T0" fmla="*/ 336 w 336"/>
              <a:gd name="T1" fmla="*/ 0 h 40"/>
              <a:gd name="T2" fmla="*/ 0 w 336"/>
              <a:gd name="T3" fmla="*/ 0 h 40"/>
              <a:gd name="T4" fmla="*/ 0 w 336"/>
              <a:gd name="T5" fmla="*/ 40 h 40"/>
              <a:gd name="T6" fmla="*/ 300 w 336"/>
              <a:gd name="T7" fmla="*/ 40 h 40"/>
              <a:gd name="T8" fmla="*/ 336 w 336"/>
              <a:gd name="T9" fmla="*/ 0 h 40"/>
            </a:gdLst>
            <a:ahLst/>
            <a:cxnLst>
              <a:cxn ang="0">
                <a:pos x="T0" y="T1"/>
              </a:cxn>
              <a:cxn ang="0">
                <a:pos x="T2" y="T3"/>
              </a:cxn>
              <a:cxn ang="0">
                <a:pos x="T4" y="T5"/>
              </a:cxn>
              <a:cxn ang="0">
                <a:pos x="T6" y="T7"/>
              </a:cxn>
              <a:cxn ang="0">
                <a:pos x="T8" y="T9"/>
              </a:cxn>
            </a:cxnLst>
            <a:rect l="0" t="0" r="r" b="b"/>
            <a:pathLst>
              <a:path w="336" h="40">
                <a:moveTo>
                  <a:pt x="336" y="0"/>
                </a:moveTo>
                <a:lnTo>
                  <a:pt x="0" y="0"/>
                </a:lnTo>
                <a:lnTo>
                  <a:pt x="0" y="40"/>
                </a:lnTo>
                <a:lnTo>
                  <a:pt x="300" y="40"/>
                </a:lnTo>
                <a:lnTo>
                  <a:pt x="336" y="0"/>
                </a:lnTo>
                <a:close/>
              </a:path>
            </a:pathLst>
          </a:custGeom>
          <a:solidFill>
            <a:schemeClr val="bg1">
              <a:lumMod val="50000"/>
            </a:schemeClr>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69" name="Freeform 61"/>
          <p:cNvSpPr/>
          <p:nvPr/>
        </p:nvSpPr>
        <p:spPr bwMode="auto">
          <a:xfrm>
            <a:off x="3466952" y="4286498"/>
            <a:ext cx="669727" cy="754559"/>
          </a:xfrm>
          <a:custGeom>
            <a:avLst/>
            <a:gdLst>
              <a:gd name="T0" fmla="*/ 137 w 148"/>
              <a:gd name="T1" fmla="*/ 0 h 167"/>
              <a:gd name="T2" fmla="*/ 11 w 148"/>
              <a:gd name="T3" fmla="*/ 0 h 167"/>
              <a:gd name="T4" fmla="*/ 0 w 148"/>
              <a:gd name="T5" fmla="*/ 12 h 167"/>
              <a:gd name="T6" fmla="*/ 0 w 148"/>
              <a:gd name="T7" fmla="*/ 110 h 167"/>
              <a:gd name="T8" fmla="*/ 0 w 148"/>
              <a:gd name="T9" fmla="*/ 156 h 167"/>
              <a:gd name="T10" fmla="*/ 0 w 148"/>
              <a:gd name="T11" fmla="*/ 167 h 167"/>
              <a:gd name="T12" fmla="*/ 11 w 148"/>
              <a:gd name="T13" fmla="*/ 167 h 167"/>
              <a:gd name="T14" fmla="*/ 137 w 148"/>
              <a:gd name="T15" fmla="*/ 167 h 167"/>
              <a:gd name="T16" fmla="*/ 148 w 148"/>
              <a:gd name="T17" fmla="*/ 167 h 167"/>
              <a:gd name="T18" fmla="*/ 148 w 148"/>
              <a:gd name="T19" fmla="*/ 156 h 167"/>
              <a:gd name="T20" fmla="*/ 148 w 148"/>
              <a:gd name="T21" fmla="*/ 110 h 167"/>
              <a:gd name="T22" fmla="*/ 148 w 148"/>
              <a:gd name="T23" fmla="*/ 12 h 167"/>
              <a:gd name="T24" fmla="*/ 137 w 148"/>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67">
                <a:moveTo>
                  <a:pt x="137" y="0"/>
                </a:moveTo>
                <a:cubicBezTo>
                  <a:pt x="11" y="0"/>
                  <a:pt x="11" y="0"/>
                  <a:pt x="11" y="0"/>
                </a:cubicBezTo>
                <a:cubicBezTo>
                  <a:pt x="5" y="0"/>
                  <a:pt x="0" y="5"/>
                  <a:pt x="0" y="12"/>
                </a:cubicBezTo>
                <a:cubicBezTo>
                  <a:pt x="0" y="110"/>
                  <a:pt x="0" y="110"/>
                  <a:pt x="0" y="110"/>
                </a:cubicBezTo>
                <a:cubicBezTo>
                  <a:pt x="0" y="156"/>
                  <a:pt x="0" y="156"/>
                  <a:pt x="0" y="156"/>
                </a:cubicBezTo>
                <a:cubicBezTo>
                  <a:pt x="0" y="167"/>
                  <a:pt x="0" y="167"/>
                  <a:pt x="0" y="167"/>
                </a:cubicBezTo>
                <a:cubicBezTo>
                  <a:pt x="11" y="167"/>
                  <a:pt x="11" y="167"/>
                  <a:pt x="11" y="167"/>
                </a:cubicBezTo>
                <a:cubicBezTo>
                  <a:pt x="137" y="167"/>
                  <a:pt x="137" y="167"/>
                  <a:pt x="137" y="167"/>
                </a:cubicBezTo>
                <a:cubicBezTo>
                  <a:pt x="148" y="167"/>
                  <a:pt x="148" y="167"/>
                  <a:pt x="148" y="167"/>
                </a:cubicBezTo>
                <a:cubicBezTo>
                  <a:pt x="148" y="156"/>
                  <a:pt x="148" y="156"/>
                  <a:pt x="148" y="156"/>
                </a:cubicBezTo>
                <a:cubicBezTo>
                  <a:pt x="148" y="110"/>
                  <a:pt x="148" y="110"/>
                  <a:pt x="148" y="110"/>
                </a:cubicBezTo>
                <a:cubicBezTo>
                  <a:pt x="148" y="12"/>
                  <a:pt x="148" y="12"/>
                  <a:pt x="148" y="12"/>
                </a:cubicBezTo>
                <a:cubicBezTo>
                  <a:pt x="148" y="5"/>
                  <a:pt x="143" y="0"/>
                  <a:pt x="137" y="0"/>
                </a:cubicBezTo>
                <a:close/>
              </a:path>
            </a:pathLst>
          </a:custGeom>
          <a:solidFill>
            <a:schemeClr val="accent3"/>
          </a:solidFill>
          <a:ln>
            <a:noFill/>
          </a:ln>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470" name="Freeform 62"/>
          <p:cNvSpPr>
            <a:spLocks noEditPoints="1"/>
          </p:cNvSpPr>
          <p:nvPr/>
        </p:nvSpPr>
        <p:spPr bwMode="auto">
          <a:xfrm>
            <a:off x="3656708" y="4520903"/>
            <a:ext cx="290215" cy="285750"/>
          </a:xfrm>
          <a:custGeom>
            <a:avLst/>
            <a:gdLst>
              <a:gd name="T0" fmla="*/ 50 w 64"/>
              <a:gd name="T1" fmla="*/ 3 h 63"/>
              <a:gd name="T2" fmla="*/ 43 w 64"/>
              <a:gd name="T3" fmla="*/ 0 h 63"/>
              <a:gd name="T4" fmla="*/ 1 w 64"/>
              <a:gd name="T5" fmla="*/ 38 h 63"/>
              <a:gd name="T6" fmla="*/ 1 w 64"/>
              <a:gd name="T7" fmla="*/ 38 h 63"/>
              <a:gd name="T8" fmla="*/ 1 w 64"/>
              <a:gd name="T9" fmla="*/ 38 h 63"/>
              <a:gd name="T10" fmla="*/ 1 w 64"/>
              <a:gd name="T11" fmla="*/ 38 h 63"/>
              <a:gd name="T12" fmla="*/ 1 w 64"/>
              <a:gd name="T13" fmla="*/ 38 h 63"/>
              <a:gd name="T14" fmla="*/ 1 w 64"/>
              <a:gd name="T15" fmla="*/ 38 h 63"/>
              <a:gd name="T16" fmla="*/ 1 w 64"/>
              <a:gd name="T17" fmla="*/ 38 h 63"/>
              <a:gd name="T18" fmla="*/ 1 w 64"/>
              <a:gd name="T19" fmla="*/ 38 h 63"/>
              <a:gd name="T20" fmla="*/ 0 w 64"/>
              <a:gd name="T21" fmla="*/ 38 h 63"/>
              <a:gd name="T22" fmla="*/ 0 w 64"/>
              <a:gd name="T23" fmla="*/ 39 h 63"/>
              <a:gd name="T24" fmla="*/ 0 w 64"/>
              <a:gd name="T25" fmla="*/ 39 h 63"/>
              <a:gd name="T26" fmla="*/ 0 w 64"/>
              <a:gd name="T27" fmla="*/ 39 h 63"/>
              <a:gd name="T28" fmla="*/ 0 w 64"/>
              <a:gd name="T29" fmla="*/ 39 h 63"/>
              <a:gd name="T30" fmla="*/ 0 w 64"/>
              <a:gd name="T31" fmla="*/ 39 h 63"/>
              <a:gd name="T32" fmla="*/ 0 w 64"/>
              <a:gd name="T33" fmla="*/ 39 h 63"/>
              <a:gd name="T34" fmla="*/ 0 w 64"/>
              <a:gd name="T35" fmla="*/ 39 h 63"/>
              <a:gd name="T36" fmla="*/ 0 w 64"/>
              <a:gd name="T37" fmla="*/ 39 h 63"/>
              <a:gd name="T38" fmla="*/ 0 w 64"/>
              <a:gd name="T39" fmla="*/ 39 h 63"/>
              <a:gd name="T40" fmla="*/ 24 w 64"/>
              <a:gd name="T41" fmla="*/ 63 h 63"/>
              <a:gd name="T42" fmla="*/ 24 w 64"/>
              <a:gd name="T43" fmla="*/ 63 h 63"/>
              <a:gd name="T44" fmla="*/ 25 w 64"/>
              <a:gd name="T45" fmla="*/ 63 h 63"/>
              <a:gd name="T46" fmla="*/ 25 w 64"/>
              <a:gd name="T47" fmla="*/ 63 h 63"/>
              <a:gd name="T48" fmla="*/ 25 w 64"/>
              <a:gd name="T49" fmla="*/ 63 h 63"/>
              <a:gd name="T50" fmla="*/ 25 w 64"/>
              <a:gd name="T51" fmla="*/ 63 h 63"/>
              <a:gd name="T52" fmla="*/ 25 w 64"/>
              <a:gd name="T53" fmla="*/ 63 h 63"/>
              <a:gd name="T54" fmla="*/ 26 w 64"/>
              <a:gd name="T55" fmla="*/ 63 h 63"/>
              <a:gd name="T56" fmla="*/ 26 w 64"/>
              <a:gd name="T57" fmla="*/ 63 h 63"/>
              <a:gd name="T58" fmla="*/ 26 w 64"/>
              <a:gd name="T59" fmla="*/ 63 h 63"/>
              <a:gd name="T60" fmla="*/ 61 w 64"/>
              <a:gd name="T61" fmla="*/ 28 h 63"/>
              <a:gd name="T62" fmla="*/ 32 w 64"/>
              <a:gd name="T63" fmla="*/ 15 h 63"/>
              <a:gd name="T64" fmla="*/ 10 w 64"/>
              <a:gd name="T65" fmla="*/ 43 h 63"/>
              <a:gd name="T66" fmla="*/ 6 w 64"/>
              <a:gd name="T67" fmla="*/ 58 h 63"/>
              <a:gd name="T68" fmla="*/ 18 w 64"/>
              <a:gd name="T69" fmla="*/ 58 h 63"/>
              <a:gd name="T70" fmla="*/ 12 w 64"/>
              <a:gd name="T71" fmla="*/ 45 h 63"/>
              <a:gd name="T72" fmla="*/ 19 w 64"/>
              <a:gd name="T73" fmla="*/ 52 h 63"/>
              <a:gd name="T74" fmla="*/ 24 w 64"/>
              <a:gd name="T75" fmla="*/ 57 h 63"/>
              <a:gd name="T76" fmla="*/ 49 w 64"/>
              <a:gd name="T77" fmla="*/ 32 h 63"/>
              <a:gd name="T78" fmla="*/ 58 w 64"/>
              <a:gd name="T79" fmla="*/ 21 h 63"/>
              <a:gd name="T80" fmla="*/ 53 w 64"/>
              <a:gd name="T81" fmla="*/ 28 h 63"/>
              <a:gd name="T82" fmla="*/ 37 w 64"/>
              <a:gd name="T83" fmla="*/ 9 h 63"/>
              <a:gd name="T84" fmla="*/ 43 w 64"/>
              <a:gd name="T85" fmla="*/ 5 h 63"/>
              <a:gd name="T86" fmla="*/ 58 w 64"/>
              <a:gd name="T87"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63">
                <a:moveTo>
                  <a:pt x="64" y="21"/>
                </a:moveTo>
                <a:cubicBezTo>
                  <a:pt x="64" y="18"/>
                  <a:pt x="63" y="16"/>
                  <a:pt x="61" y="14"/>
                </a:cubicBezTo>
                <a:cubicBezTo>
                  <a:pt x="50" y="3"/>
                  <a:pt x="50" y="3"/>
                  <a:pt x="50" y="3"/>
                </a:cubicBezTo>
                <a:cubicBezTo>
                  <a:pt x="48" y="1"/>
                  <a:pt x="45" y="0"/>
                  <a:pt x="43" y="0"/>
                </a:cubicBezTo>
                <a:cubicBezTo>
                  <a:pt x="43" y="0"/>
                  <a:pt x="43" y="0"/>
                  <a:pt x="43" y="0"/>
                </a:cubicBezTo>
                <a:cubicBezTo>
                  <a:pt x="43" y="0"/>
                  <a:pt x="43" y="0"/>
                  <a:pt x="43" y="0"/>
                </a:cubicBezTo>
                <a:cubicBezTo>
                  <a:pt x="40" y="0"/>
                  <a:pt x="38" y="1"/>
                  <a:pt x="36" y="3"/>
                </a:cubicBezTo>
                <a:cubicBezTo>
                  <a:pt x="24" y="14"/>
                  <a:pt x="13" y="26"/>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0" y="38"/>
                  <a:pt x="0" y="38"/>
                  <a:pt x="0" y="38"/>
                </a:cubicBezTo>
                <a:cubicBezTo>
                  <a:pt x="0" y="38"/>
                  <a:pt x="0" y="38"/>
                  <a:pt x="0" y="38"/>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0" y="61"/>
                  <a:pt x="0" y="61"/>
                  <a:pt x="0" y="61"/>
                </a:cubicBezTo>
                <a:cubicBezTo>
                  <a:pt x="0" y="62"/>
                  <a:pt x="1" y="63"/>
                  <a:pt x="3" y="63"/>
                </a:cubicBezTo>
                <a:cubicBezTo>
                  <a:pt x="24" y="63"/>
                  <a:pt x="24" y="63"/>
                  <a:pt x="24" y="63"/>
                </a:cubicBezTo>
                <a:cubicBezTo>
                  <a:pt x="24" y="63"/>
                  <a:pt x="24" y="63"/>
                  <a:pt x="24" y="63"/>
                </a:cubicBezTo>
                <a:cubicBezTo>
                  <a:pt x="24" y="63"/>
                  <a:pt x="24" y="63"/>
                  <a:pt x="24" y="63"/>
                </a:cubicBezTo>
                <a:cubicBezTo>
                  <a:pt x="24" y="63"/>
                  <a:pt x="24" y="63"/>
                  <a:pt x="24" y="63"/>
                </a:cubicBezTo>
                <a:cubicBezTo>
                  <a:pt x="24" y="63"/>
                  <a:pt x="24" y="63"/>
                  <a:pt x="24"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5" y="63"/>
                  <a:pt x="25" y="63"/>
                  <a:pt x="25"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26" y="63"/>
                  <a:pt x="26" y="63"/>
                  <a:pt x="26" y="63"/>
                </a:cubicBezTo>
                <a:cubicBezTo>
                  <a:pt x="38" y="51"/>
                  <a:pt x="49" y="39"/>
                  <a:pt x="61" y="28"/>
                </a:cubicBezTo>
                <a:cubicBezTo>
                  <a:pt x="63" y="26"/>
                  <a:pt x="64" y="23"/>
                  <a:pt x="64" y="21"/>
                </a:cubicBezTo>
                <a:cubicBezTo>
                  <a:pt x="64" y="21"/>
                  <a:pt x="64" y="21"/>
                  <a:pt x="64" y="21"/>
                </a:cubicBezTo>
                <a:close/>
                <a:moveTo>
                  <a:pt x="32" y="15"/>
                </a:moveTo>
                <a:cubicBezTo>
                  <a:pt x="32" y="15"/>
                  <a:pt x="32" y="15"/>
                  <a:pt x="32" y="15"/>
                </a:cubicBezTo>
                <a:cubicBezTo>
                  <a:pt x="35" y="18"/>
                  <a:pt x="35" y="18"/>
                  <a:pt x="35" y="18"/>
                </a:cubicBezTo>
                <a:cubicBezTo>
                  <a:pt x="10" y="43"/>
                  <a:pt x="10" y="43"/>
                  <a:pt x="10" y="43"/>
                </a:cubicBezTo>
                <a:cubicBezTo>
                  <a:pt x="7" y="40"/>
                  <a:pt x="7" y="40"/>
                  <a:pt x="7" y="40"/>
                </a:cubicBezTo>
                <a:cubicBezTo>
                  <a:pt x="32" y="15"/>
                  <a:pt x="32" y="15"/>
                  <a:pt x="32" y="15"/>
                </a:cubicBezTo>
                <a:close/>
                <a:moveTo>
                  <a:pt x="6" y="58"/>
                </a:moveTo>
                <a:cubicBezTo>
                  <a:pt x="6" y="58"/>
                  <a:pt x="6" y="58"/>
                  <a:pt x="6" y="58"/>
                </a:cubicBezTo>
                <a:cubicBezTo>
                  <a:pt x="6" y="46"/>
                  <a:pt x="6" y="46"/>
                  <a:pt x="6" y="46"/>
                </a:cubicBezTo>
                <a:cubicBezTo>
                  <a:pt x="18" y="58"/>
                  <a:pt x="18" y="58"/>
                  <a:pt x="18" y="58"/>
                </a:cubicBezTo>
                <a:cubicBezTo>
                  <a:pt x="6" y="58"/>
                  <a:pt x="6" y="58"/>
                  <a:pt x="6" y="58"/>
                </a:cubicBezTo>
                <a:close/>
                <a:moveTo>
                  <a:pt x="12" y="45"/>
                </a:moveTo>
                <a:cubicBezTo>
                  <a:pt x="12" y="45"/>
                  <a:pt x="12" y="45"/>
                  <a:pt x="12" y="45"/>
                </a:cubicBezTo>
                <a:cubicBezTo>
                  <a:pt x="37" y="20"/>
                  <a:pt x="37" y="20"/>
                  <a:pt x="37" y="20"/>
                </a:cubicBezTo>
                <a:cubicBezTo>
                  <a:pt x="44" y="27"/>
                  <a:pt x="44" y="27"/>
                  <a:pt x="44" y="27"/>
                </a:cubicBezTo>
                <a:cubicBezTo>
                  <a:pt x="19" y="52"/>
                  <a:pt x="19" y="52"/>
                  <a:pt x="19" y="52"/>
                </a:cubicBezTo>
                <a:cubicBezTo>
                  <a:pt x="12" y="45"/>
                  <a:pt x="12" y="45"/>
                  <a:pt x="12" y="45"/>
                </a:cubicBezTo>
                <a:close/>
                <a:moveTo>
                  <a:pt x="24" y="57"/>
                </a:moveTo>
                <a:cubicBezTo>
                  <a:pt x="24" y="57"/>
                  <a:pt x="24" y="57"/>
                  <a:pt x="24" y="57"/>
                </a:cubicBezTo>
                <a:cubicBezTo>
                  <a:pt x="21" y="54"/>
                  <a:pt x="21" y="54"/>
                  <a:pt x="21" y="54"/>
                </a:cubicBezTo>
                <a:cubicBezTo>
                  <a:pt x="46" y="29"/>
                  <a:pt x="46" y="29"/>
                  <a:pt x="46" y="29"/>
                </a:cubicBezTo>
                <a:cubicBezTo>
                  <a:pt x="49" y="32"/>
                  <a:pt x="49" y="32"/>
                  <a:pt x="49" y="32"/>
                </a:cubicBezTo>
                <a:cubicBezTo>
                  <a:pt x="24" y="57"/>
                  <a:pt x="24" y="57"/>
                  <a:pt x="24" y="57"/>
                </a:cubicBezTo>
                <a:close/>
                <a:moveTo>
                  <a:pt x="58" y="21"/>
                </a:moveTo>
                <a:cubicBezTo>
                  <a:pt x="58" y="21"/>
                  <a:pt x="58" y="21"/>
                  <a:pt x="58" y="21"/>
                </a:cubicBezTo>
                <a:cubicBezTo>
                  <a:pt x="58" y="21"/>
                  <a:pt x="58" y="21"/>
                  <a:pt x="58" y="21"/>
                </a:cubicBezTo>
                <a:cubicBezTo>
                  <a:pt x="58" y="22"/>
                  <a:pt x="58" y="23"/>
                  <a:pt x="57" y="24"/>
                </a:cubicBezTo>
                <a:cubicBezTo>
                  <a:pt x="53" y="28"/>
                  <a:pt x="53" y="28"/>
                  <a:pt x="53" y="28"/>
                </a:cubicBezTo>
                <a:cubicBezTo>
                  <a:pt x="35" y="11"/>
                  <a:pt x="35" y="11"/>
                  <a:pt x="35" y="11"/>
                </a:cubicBezTo>
                <a:cubicBezTo>
                  <a:pt x="36" y="11"/>
                  <a:pt x="36" y="11"/>
                  <a:pt x="36" y="11"/>
                </a:cubicBezTo>
                <a:cubicBezTo>
                  <a:pt x="37" y="9"/>
                  <a:pt x="37" y="9"/>
                  <a:pt x="37" y="9"/>
                </a:cubicBezTo>
                <a:cubicBezTo>
                  <a:pt x="40" y="7"/>
                  <a:pt x="40" y="7"/>
                  <a:pt x="40" y="7"/>
                </a:cubicBezTo>
                <a:cubicBezTo>
                  <a:pt x="41" y="6"/>
                  <a:pt x="42" y="5"/>
                  <a:pt x="43" y="5"/>
                </a:cubicBezTo>
                <a:cubicBezTo>
                  <a:pt x="43" y="5"/>
                  <a:pt x="43" y="5"/>
                  <a:pt x="43" y="5"/>
                </a:cubicBezTo>
                <a:cubicBezTo>
                  <a:pt x="44" y="5"/>
                  <a:pt x="45" y="6"/>
                  <a:pt x="46" y="7"/>
                </a:cubicBezTo>
                <a:cubicBezTo>
                  <a:pt x="57" y="18"/>
                  <a:pt x="57" y="18"/>
                  <a:pt x="57" y="18"/>
                </a:cubicBezTo>
                <a:cubicBezTo>
                  <a:pt x="58" y="18"/>
                  <a:pt x="58" y="20"/>
                  <a:pt x="58" y="21"/>
                </a:cubicBezTo>
                <a:cubicBezTo>
                  <a:pt x="58" y="21"/>
                  <a:pt x="58" y="21"/>
                  <a:pt x="58"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23"/>
          <p:cNvSpPr txBox="1"/>
          <p:nvPr/>
        </p:nvSpPr>
        <p:spPr>
          <a:xfrm>
            <a:off x="1155657" y="5693098"/>
            <a:ext cx="5032618" cy="498598"/>
          </a:xfrm>
          <a:prstGeom prst="rect">
            <a:avLst/>
          </a:prstGeom>
          <a:noFill/>
        </p:spPr>
        <p:txBody>
          <a:bodyPr wrap="square" lIns="0" tIns="0" rIns="0" bIns="0" rtlCol="0">
            <a:spAutoFit/>
          </a:bodyPr>
          <a:lstStyle/>
          <a:p>
            <a:pPr>
              <a:lnSpc>
                <a:spcPct val="120000"/>
              </a:lnSpc>
            </a:pPr>
            <a:r>
              <a:rPr lang="en-US"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Please replace text, click add relevant headline, modify the text content, also can copy your content to this directly.</a:t>
            </a:r>
            <a:endParaRPr lang="en-GB" altLang="zh-CN"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24"/>
          <p:cNvSpPr txBox="1"/>
          <p:nvPr/>
        </p:nvSpPr>
        <p:spPr>
          <a:xfrm>
            <a:off x="1155656" y="5402713"/>
            <a:ext cx="1436291" cy="246221"/>
          </a:xfrm>
          <a:prstGeom prst="rect">
            <a:avLst/>
          </a:prstGeom>
          <a:noFill/>
        </p:spPr>
        <p:txBody>
          <a:bodyPr wrap="none" lIns="0" tIns="0" rIns="0" bIns="0" rtlCol="0">
            <a:spAutoFit/>
          </a:bodyPr>
          <a:lstStyle/>
          <a:p>
            <a:r>
              <a:rPr lang="zh-CN" altLang="en-US" sz="1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446"/>
                                        </p:tgtEl>
                                        <p:attrNameLst>
                                          <p:attrName>style.visibility</p:attrName>
                                        </p:attrNameLst>
                                      </p:cBhvr>
                                      <p:to>
                                        <p:strVal val="visible"/>
                                      </p:to>
                                    </p:set>
                                    <p:animEffect transition="in" filter="wipe(up)">
                                      <p:cBhvr>
                                        <p:cTn id="7" dur="500"/>
                                        <p:tgtEl>
                                          <p:spTgt spid="1744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452"/>
                                        </p:tgtEl>
                                        <p:attrNameLst>
                                          <p:attrName>style.visibility</p:attrName>
                                        </p:attrNameLst>
                                      </p:cBhvr>
                                      <p:to>
                                        <p:strVal val="visible"/>
                                      </p:to>
                                    </p:set>
                                    <p:animEffect transition="in" filter="wipe(up)">
                                      <p:cBhvr>
                                        <p:cTn id="11" dur="500"/>
                                        <p:tgtEl>
                                          <p:spTgt spid="17452"/>
                                        </p:tgtEl>
                                      </p:cBhvr>
                                    </p:animEffect>
                                  </p:childTnLst>
                                </p:cTn>
                              </p:par>
                              <p:par>
                                <p:cTn id="12" presetID="22" presetClass="entr" presetSubtype="4" fill="hold" grpId="0" nodeType="withEffect">
                                  <p:stCondLst>
                                    <p:cond delay="250"/>
                                  </p:stCondLst>
                                  <p:childTnLst>
                                    <p:set>
                                      <p:cBhvr>
                                        <p:cTn id="13" dur="1" fill="hold">
                                          <p:stCondLst>
                                            <p:cond delay="0"/>
                                          </p:stCondLst>
                                        </p:cTn>
                                        <p:tgtEl>
                                          <p:spTgt spid="17453"/>
                                        </p:tgtEl>
                                        <p:attrNameLst>
                                          <p:attrName>style.visibility</p:attrName>
                                        </p:attrNameLst>
                                      </p:cBhvr>
                                      <p:to>
                                        <p:strVal val="visible"/>
                                      </p:to>
                                    </p:set>
                                    <p:animEffect transition="in" filter="wipe(down)">
                                      <p:cBhvr>
                                        <p:cTn id="14" dur="500"/>
                                        <p:tgtEl>
                                          <p:spTgt spid="1745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454"/>
                                        </p:tgtEl>
                                        <p:attrNameLst>
                                          <p:attrName>style.visibility</p:attrName>
                                        </p:attrNameLst>
                                      </p:cBhvr>
                                      <p:to>
                                        <p:strVal val="visible"/>
                                      </p:to>
                                    </p:set>
                                    <p:animEffect transition="in" filter="fade">
                                      <p:cBhvr>
                                        <p:cTn id="18" dur="500"/>
                                        <p:tgtEl>
                                          <p:spTgt spid="17454"/>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7456"/>
                                        </p:tgtEl>
                                        <p:attrNameLst>
                                          <p:attrName>style.visibility</p:attrName>
                                        </p:attrNameLst>
                                      </p:cBhvr>
                                      <p:to>
                                        <p:strVal val="visible"/>
                                      </p:to>
                                    </p:set>
                                    <p:animEffect transition="in" filter="wipe(up)">
                                      <p:cBhvr>
                                        <p:cTn id="22" dur="500"/>
                                        <p:tgtEl>
                                          <p:spTgt spid="17456"/>
                                        </p:tgtEl>
                                      </p:cBhvr>
                                    </p:animEffect>
                                  </p:childTnLst>
                                </p:cTn>
                              </p:par>
                              <p:par>
                                <p:cTn id="23" presetID="22" presetClass="entr" presetSubtype="4" fill="hold" grpId="0" nodeType="withEffect">
                                  <p:stCondLst>
                                    <p:cond delay="250"/>
                                  </p:stCondLst>
                                  <p:childTnLst>
                                    <p:set>
                                      <p:cBhvr>
                                        <p:cTn id="24" dur="1" fill="hold">
                                          <p:stCondLst>
                                            <p:cond delay="0"/>
                                          </p:stCondLst>
                                        </p:cTn>
                                        <p:tgtEl>
                                          <p:spTgt spid="17457"/>
                                        </p:tgtEl>
                                        <p:attrNameLst>
                                          <p:attrName>style.visibility</p:attrName>
                                        </p:attrNameLst>
                                      </p:cBhvr>
                                      <p:to>
                                        <p:strVal val="visible"/>
                                      </p:to>
                                    </p:set>
                                    <p:animEffect transition="in" filter="wipe(down)">
                                      <p:cBhvr>
                                        <p:cTn id="25" dur="500"/>
                                        <p:tgtEl>
                                          <p:spTgt spid="1745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458"/>
                                        </p:tgtEl>
                                        <p:attrNameLst>
                                          <p:attrName>style.visibility</p:attrName>
                                        </p:attrNameLst>
                                      </p:cBhvr>
                                      <p:to>
                                        <p:strVal val="visible"/>
                                      </p:to>
                                    </p:set>
                                    <p:animEffect transition="in" filter="fade">
                                      <p:cBhvr>
                                        <p:cTn id="29" dur="500"/>
                                        <p:tgtEl>
                                          <p:spTgt spid="1745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468"/>
                                        </p:tgtEl>
                                        <p:attrNameLst>
                                          <p:attrName>style.visibility</p:attrName>
                                        </p:attrNameLst>
                                      </p:cBhvr>
                                      <p:to>
                                        <p:strVal val="visible"/>
                                      </p:to>
                                    </p:set>
                                    <p:animEffect transition="in" filter="wipe(up)">
                                      <p:cBhvr>
                                        <p:cTn id="33" dur="500"/>
                                        <p:tgtEl>
                                          <p:spTgt spid="17468"/>
                                        </p:tgtEl>
                                      </p:cBhvr>
                                    </p:animEffect>
                                  </p:childTnLst>
                                </p:cTn>
                              </p:par>
                              <p:par>
                                <p:cTn id="34" presetID="22" presetClass="entr" presetSubtype="4" fill="hold" grpId="0" nodeType="withEffect">
                                  <p:stCondLst>
                                    <p:cond delay="250"/>
                                  </p:stCondLst>
                                  <p:childTnLst>
                                    <p:set>
                                      <p:cBhvr>
                                        <p:cTn id="35" dur="1" fill="hold">
                                          <p:stCondLst>
                                            <p:cond delay="0"/>
                                          </p:stCondLst>
                                        </p:cTn>
                                        <p:tgtEl>
                                          <p:spTgt spid="17469"/>
                                        </p:tgtEl>
                                        <p:attrNameLst>
                                          <p:attrName>style.visibility</p:attrName>
                                        </p:attrNameLst>
                                      </p:cBhvr>
                                      <p:to>
                                        <p:strVal val="visible"/>
                                      </p:to>
                                    </p:set>
                                    <p:animEffect transition="in" filter="wipe(down)">
                                      <p:cBhvr>
                                        <p:cTn id="36" dur="500"/>
                                        <p:tgtEl>
                                          <p:spTgt spid="1746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470"/>
                                        </p:tgtEl>
                                        <p:attrNameLst>
                                          <p:attrName>style.visibility</p:attrName>
                                        </p:attrNameLst>
                                      </p:cBhvr>
                                      <p:to>
                                        <p:strVal val="visible"/>
                                      </p:to>
                                    </p:set>
                                    <p:animEffect transition="in" filter="fade">
                                      <p:cBhvr>
                                        <p:cTn id="40" dur="500"/>
                                        <p:tgtEl>
                                          <p:spTgt spid="17470"/>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7464"/>
                                        </p:tgtEl>
                                        <p:attrNameLst>
                                          <p:attrName>style.visibility</p:attrName>
                                        </p:attrNameLst>
                                      </p:cBhvr>
                                      <p:to>
                                        <p:strVal val="visible"/>
                                      </p:to>
                                    </p:set>
                                    <p:animEffect transition="in" filter="wipe(up)">
                                      <p:cBhvr>
                                        <p:cTn id="44" dur="500"/>
                                        <p:tgtEl>
                                          <p:spTgt spid="17464"/>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17465"/>
                                        </p:tgtEl>
                                        <p:attrNameLst>
                                          <p:attrName>style.visibility</p:attrName>
                                        </p:attrNameLst>
                                      </p:cBhvr>
                                      <p:to>
                                        <p:strVal val="visible"/>
                                      </p:to>
                                    </p:set>
                                    <p:animEffect transition="in" filter="wipe(down)">
                                      <p:cBhvr>
                                        <p:cTn id="47" dur="500"/>
                                        <p:tgtEl>
                                          <p:spTgt spid="17465"/>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7466"/>
                                        </p:tgtEl>
                                        <p:attrNameLst>
                                          <p:attrName>style.visibility</p:attrName>
                                        </p:attrNameLst>
                                      </p:cBhvr>
                                      <p:to>
                                        <p:strVal val="visible"/>
                                      </p:to>
                                    </p:set>
                                    <p:animEffect transition="in" filter="fade">
                                      <p:cBhvr>
                                        <p:cTn id="51" dur="500"/>
                                        <p:tgtEl>
                                          <p:spTgt spid="1746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7460"/>
                                        </p:tgtEl>
                                        <p:attrNameLst>
                                          <p:attrName>style.visibility</p:attrName>
                                        </p:attrNameLst>
                                      </p:cBhvr>
                                      <p:to>
                                        <p:strVal val="visible"/>
                                      </p:to>
                                    </p:set>
                                    <p:animEffect transition="in" filter="wipe(up)">
                                      <p:cBhvr>
                                        <p:cTn id="55" dur="500"/>
                                        <p:tgtEl>
                                          <p:spTgt spid="17460"/>
                                        </p:tgtEl>
                                      </p:cBhvr>
                                    </p:animEffect>
                                  </p:childTnLst>
                                </p:cTn>
                              </p:par>
                              <p:par>
                                <p:cTn id="56" presetID="22" presetClass="entr" presetSubtype="4" fill="hold" grpId="0" nodeType="withEffect">
                                  <p:stCondLst>
                                    <p:cond delay="250"/>
                                  </p:stCondLst>
                                  <p:childTnLst>
                                    <p:set>
                                      <p:cBhvr>
                                        <p:cTn id="57" dur="1" fill="hold">
                                          <p:stCondLst>
                                            <p:cond delay="0"/>
                                          </p:stCondLst>
                                        </p:cTn>
                                        <p:tgtEl>
                                          <p:spTgt spid="17461"/>
                                        </p:tgtEl>
                                        <p:attrNameLst>
                                          <p:attrName>style.visibility</p:attrName>
                                        </p:attrNameLst>
                                      </p:cBhvr>
                                      <p:to>
                                        <p:strVal val="visible"/>
                                      </p:to>
                                    </p:set>
                                    <p:animEffect transition="in" filter="wipe(down)">
                                      <p:cBhvr>
                                        <p:cTn id="58" dur="500"/>
                                        <p:tgtEl>
                                          <p:spTgt spid="17461"/>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7462"/>
                                        </p:tgtEl>
                                        <p:attrNameLst>
                                          <p:attrName>style.visibility</p:attrName>
                                        </p:attrNameLst>
                                      </p:cBhvr>
                                      <p:to>
                                        <p:strVal val="visible"/>
                                      </p:to>
                                    </p:set>
                                    <p:animEffect transition="in" filter="fade">
                                      <p:cBhvr>
                                        <p:cTn id="62" dur="500"/>
                                        <p:tgtEl>
                                          <p:spTgt spid="17462"/>
                                        </p:tgtEl>
                                      </p:cBhvr>
                                    </p:animEffect>
                                  </p:childTnLst>
                                </p:cTn>
                              </p:par>
                            </p:childTnLst>
                          </p:cTn>
                        </p:par>
                        <p:par>
                          <p:cTn id="63" fill="hold">
                            <p:stCondLst>
                              <p:cond delay="5500"/>
                            </p:stCondLst>
                            <p:childTnLst>
                              <p:par>
                                <p:cTn id="64" presetID="12" presetClass="entr" presetSubtype="4"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additive="base">
                                        <p:cTn id="66" dur="500"/>
                                        <p:tgtEl>
                                          <p:spTgt spid="32"/>
                                        </p:tgtEl>
                                        <p:attrNameLst>
                                          <p:attrName>ppt_y</p:attrName>
                                        </p:attrNameLst>
                                      </p:cBhvr>
                                      <p:tavLst>
                                        <p:tav tm="0">
                                          <p:val>
                                            <p:strVal val="#ppt_y+#ppt_h*1.125000"/>
                                          </p:val>
                                        </p:tav>
                                        <p:tav tm="100000">
                                          <p:val>
                                            <p:strVal val="#ppt_y"/>
                                          </p:val>
                                        </p:tav>
                                      </p:tavLst>
                                    </p:anim>
                                    <p:animEffect transition="in" filter="wipe(up)">
                                      <p:cBhvr>
                                        <p:cTn id="67" dur="500"/>
                                        <p:tgtEl>
                                          <p:spTgt spid="32"/>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6" grpId="0" animBg="1"/>
      <p:bldP spid="17452" grpId="0" animBg="1"/>
      <p:bldP spid="17453" grpId="0" animBg="1"/>
      <p:bldP spid="17454" grpId="0" animBg="1"/>
      <p:bldP spid="17456" grpId="0" animBg="1"/>
      <p:bldP spid="17457" grpId="0" animBg="1"/>
      <p:bldP spid="17458" grpId="0" animBg="1"/>
      <p:bldP spid="17460" grpId="0" animBg="1"/>
      <p:bldP spid="17461" grpId="0" animBg="1"/>
      <p:bldP spid="17462" grpId="0" animBg="1"/>
      <p:bldP spid="17464" grpId="0" animBg="1"/>
      <p:bldP spid="17465" grpId="0" animBg="1"/>
      <p:bldP spid="17466" grpId="0" animBg="1"/>
      <p:bldP spid="17468" grpId="0" animBg="1"/>
      <p:bldP spid="17469" grpId="0" animBg="1"/>
      <p:bldP spid="17470"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4"/>
          <p:cNvGrpSpPr>
            <a:grpSpLocks noChangeAspect="1"/>
          </p:cNvGrpSpPr>
          <p:nvPr/>
        </p:nvGrpSpPr>
        <p:grpSpPr bwMode="auto">
          <a:xfrm>
            <a:off x="4316280" y="2793515"/>
            <a:ext cx="4249756" cy="3300520"/>
            <a:chOff x="2329" y="786"/>
            <a:chExt cx="3022" cy="2347"/>
          </a:xfrm>
        </p:grpSpPr>
        <p:sp>
          <p:nvSpPr>
            <p:cNvPr id="16" name="Freeform 5"/>
            <p:cNvSpPr/>
            <p:nvPr/>
          </p:nvSpPr>
          <p:spPr bwMode="auto">
            <a:xfrm>
              <a:off x="3462" y="1393"/>
              <a:ext cx="389" cy="1740"/>
            </a:xfrm>
            <a:custGeom>
              <a:avLst/>
              <a:gdLst>
                <a:gd name="T0" fmla="*/ 0 w 164"/>
                <a:gd name="T1" fmla="*/ 1140 h 1222"/>
                <a:gd name="T2" fmla="*/ 0 w 164"/>
                <a:gd name="T3" fmla="*/ 1140 h 1222"/>
                <a:gd name="T4" fmla="*/ 82 w 164"/>
                <a:gd name="T5" fmla="*/ 1222 h 1222"/>
                <a:gd name="T6" fmla="*/ 82 w 164"/>
                <a:gd name="T7" fmla="*/ 1222 h 1222"/>
                <a:gd name="T8" fmla="*/ 164 w 164"/>
                <a:gd name="T9" fmla="*/ 1140 h 1222"/>
                <a:gd name="T10" fmla="*/ 164 w 164"/>
                <a:gd name="T11" fmla="*/ 1140 h 1222"/>
                <a:gd name="T12" fmla="*/ 164 w 164"/>
                <a:gd name="T13" fmla="*/ 0 h 1222"/>
                <a:gd name="connsiteX0" fmla="*/ 0 w 10000"/>
                <a:gd name="connsiteY0" fmla="*/ 9830 h 10501"/>
                <a:gd name="connsiteX1" fmla="*/ 0 w 10000"/>
                <a:gd name="connsiteY1" fmla="*/ 9830 h 10501"/>
                <a:gd name="connsiteX2" fmla="*/ 5000 w 10000"/>
                <a:gd name="connsiteY2" fmla="*/ 10501 h 10501"/>
                <a:gd name="connsiteX3" fmla="*/ 5000 w 10000"/>
                <a:gd name="connsiteY3" fmla="*/ 10501 h 10501"/>
                <a:gd name="connsiteX4" fmla="*/ 10000 w 10000"/>
                <a:gd name="connsiteY4" fmla="*/ 9830 h 10501"/>
                <a:gd name="connsiteX5" fmla="*/ 10000 w 10000"/>
                <a:gd name="connsiteY5" fmla="*/ 9830 h 10501"/>
                <a:gd name="connsiteX6" fmla="*/ 10000 w 10000"/>
                <a:gd name="connsiteY6" fmla="*/ 0 h 10501"/>
                <a:gd name="connsiteX0-1" fmla="*/ 0 w 10000"/>
                <a:gd name="connsiteY0-2" fmla="*/ 5342 h 6013"/>
                <a:gd name="connsiteX1-3" fmla="*/ 0 w 10000"/>
                <a:gd name="connsiteY1-4" fmla="*/ 5342 h 6013"/>
                <a:gd name="connsiteX2-5" fmla="*/ 5000 w 10000"/>
                <a:gd name="connsiteY2-6" fmla="*/ 6013 h 6013"/>
                <a:gd name="connsiteX3-7" fmla="*/ 5000 w 10000"/>
                <a:gd name="connsiteY3-8" fmla="*/ 6013 h 6013"/>
                <a:gd name="connsiteX4-9" fmla="*/ 10000 w 10000"/>
                <a:gd name="connsiteY4-10" fmla="*/ 5342 h 6013"/>
                <a:gd name="connsiteX5-11" fmla="*/ 10000 w 10000"/>
                <a:gd name="connsiteY5-12" fmla="*/ 5342 h 6013"/>
                <a:gd name="connsiteX6-13" fmla="*/ 10000 w 10000"/>
                <a:gd name="connsiteY6-14" fmla="*/ 0 h 60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6013">
                  <a:moveTo>
                    <a:pt x="0" y="5342"/>
                  </a:moveTo>
                  <a:lnTo>
                    <a:pt x="0" y="5342"/>
                  </a:lnTo>
                  <a:cubicBezTo>
                    <a:pt x="0" y="5710"/>
                    <a:pt x="2256" y="6013"/>
                    <a:pt x="5000" y="6013"/>
                  </a:cubicBezTo>
                  <a:lnTo>
                    <a:pt x="5000" y="6013"/>
                  </a:lnTo>
                  <a:cubicBezTo>
                    <a:pt x="7805" y="6013"/>
                    <a:pt x="10000" y="5710"/>
                    <a:pt x="10000" y="5342"/>
                  </a:cubicBezTo>
                  <a:lnTo>
                    <a:pt x="10000" y="5342"/>
                  </a:lnTo>
                  <a:lnTo>
                    <a:pt x="10000" y="0"/>
                  </a:lnTo>
                </a:path>
              </a:pathLst>
            </a:custGeom>
            <a:noFill/>
            <a:ln w="101600" cap="rnd">
              <a:solidFill>
                <a:srgbClr val="B3B3B3"/>
              </a:solidFill>
              <a:prstDash val="solid"/>
              <a:round/>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6"/>
            <p:cNvSpPr/>
            <p:nvPr/>
          </p:nvSpPr>
          <p:spPr bwMode="auto">
            <a:xfrm>
              <a:off x="3841" y="786"/>
              <a:ext cx="1510" cy="1346"/>
            </a:xfrm>
            <a:custGeom>
              <a:avLst/>
              <a:gdLst>
                <a:gd name="T0" fmla="*/ 0 w 638"/>
                <a:gd name="T1" fmla="*/ 0 h 568"/>
                <a:gd name="T2" fmla="*/ 0 w 638"/>
                <a:gd name="T3" fmla="*/ 568 h 568"/>
                <a:gd name="T4" fmla="*/ 159 w 638"/>
                <a:gd name="T5" fmla="*/ 484 h 568"/>
                <a:gd name="T6" fmla="*/ 319 w 638"/>
                <a:gd name="T7" fmla="*/ 568 h 568"/>
                <a:gd name="T8" fmla="*/ 479 w 638"/>
                <a:gd name="T9" fmla="*/ 484 h 568"/>
                <a:gd name="T10" fmla="*/ 638 w 638"/>
                <a:gd name="T11" fmla="*/ 567 h 568"/>
                <a:gd name="T12" fmla="*/ 0 w 638"/>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638" h="568">
                  <a:moveTo>
                    <a:pt x="0" y="0"/>
                  </a:moveTo>
                  <a:cubicBezTo>
                    <a:pt x="0" y="568"/>
                    <a:pt x="0" y="568"/>
                    <a:pt x="0" y="568"/>
                  </a:cubicBezTo>
                  <a:cubicBezTo>
                    <a:pt x="35" y="517"/>
                    <a:pt x="93" y="484"/>
                    <a:pt x="159" y="484"/>
                  </a:cubicBezTo>
                  <a:cubicBezTo>
                    <a:pt x="226" y="484"/>
                    <a:pt x="284" y="517"/>
                    <a:pt x="319" y="568"/>
                  </a:cubicBezTo>
                  <a:cubicBezTo>
                    <a:pt x="354" y="517"/>
                    <a:pt x="412" y="484"/>
                    <a:pt x="479" y="484"/>
                  </a:cubicBezTo>
                  <a:cubicBezTo>
                    <a:pt x="545" y="484"/>
                    <a:pt x="603" y="517"/>
                    <a:pt x="638" y="567"/>
                  </a:cubicBezTo>
                  <a:cubicBezTo>
                    <a:pt x="601" y="248"/>
                    <a:pt x="329" y="0"/>
                    <a:pt x="0" y="0"/>
                  </a:cubicBezTo>
                  <a:close/>
                </a:path>
              </a:pathLst>
            </a:custGeom>
            <a:solidFill>
              <a:schemeClr val="accent4"/>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7"/>
            <p:cNvSpPr/>
            <p:nvPr/>
          </p:nvSpPr>
          <p:spPr bwMode="auto">
            <a:xfrm>
              <a:off x="2329" y="786"/>
              <a:ext cx="1512" cy="1346"/>
            </a:xfrm>
            <a:custGeom>
              <a:avLst/>
              <a:gdLst>
                <a:gd name="T0" fmla="*/ 639 w 639"/>
                <a:gd name="T1" fmla="*/ 0 h 568"/>
                <a:gd name="T2" fmla="*/ 639 w 639"/>
                <a:gd name="T3" fmla="*/ 0 h 568"/>
                <a:gd name="T4" fmla="*/ 0 w 639"/>
                <a:gd name="T5" fmla="*/ 568 h 568"/>
                <a:gd name="T6" fmla="*/ 160 w 639"/>
                <a:gd name="T7" fmla="*/ 484 h 568"/>
                <a:gd name="T8" fmla="*/ 320 w 639"/>
                <a:gd name="T9" fmla="*/ 568 h 568"/>
                <a:gd name="T10" fmla="*/ 479 w 639"/>
                <a:gd name="T11" fmla="*/ 484 h 568"/>
                <a:gd name="T12" fmla="*/ 639 w 639"/>
                <a:gd name="T13" fmla="*/ 568 h 568"/>
                <a:gd name="T14" fmla="*/ 639 w 6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568">
                  <a:moveTo>
                    <a:pt x="639" y="0"/>
                  </a:moveTo>
                  <a:cubicBezTo>
                    <a:pt x="639" y="0"/>
                    <a:pt x="639" y="0"/>
                    <a:pt x="639" y="0"/>
                  </a:cubicBezTo>
                  <a:cubicBezTo>
                    <a:pt x="309" y="0"/>
                    <a:pt x="37" y="248"/>
                    <a:pt x="0" y="568"/>
                  </a:cubicBezTo>
                  <a:cubicBezTo>
                    <a:pt x="35" y="517"/>
                    <a:pt x="94" y="484"/>
                    <a:pt x="160" y="484"/>
                  </a:cubicBezTo>
                  <a:cubicBezTo>
                    <a:pt x="226" y="484"/>
                    <a:pt x="285" y="517"/>
                    <a:pt x="320" y="568"/>
                  </a:cubicBezTo>
                  <a:cubicBezTo>
                    <a:pt x="355" y="517"/>
                    <a:pt x="413" y="484"/>
                    <a:pt x="479" y="484"/>
                  </a:cubicBezTo>
                  <a:cubicBezTo>
                    <a:pt x="545" y="484"/>
                    <a:pt x="604" y="517"/>
                    <a:pt x="639" y="568"/>
                  </a:cubicBezTo>
                  <a:lnTo>
                    <a:pt x="639" y="0"/>
                  </a:lnTo>
                  <a:close/>
                </a:path>
              </a:pathLst>
            </a:custGeom>
            <a:solidFill>
              <a:schemeClr val="accent1"/>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8"/>
            <p:cNvSpPr/>
            <p:nvPr/>
          </p:nvSpPr>
          <p:spPr bwMode="auto">
            <a:xfrm>
              <a:off x="3083" y="786"/>
              <a:ext cx="755" cy="1341"/>
            </a:xfrm>
            <a:custGeom>
              <a:avLst/>
              <a:gdLst>
                <a:gd name="T0" fmla="*/ 161 w 319"/>
                <a:gd name="T1" fmla="*/ 484 h 566"/>
                <a:gd name="T2" fmla="*/ 319 w 319"/>
                <a:gd name="T3" fmla="*/ 565 h 566"/>
                <a:gd name="T4" fmla="*/ 319 w 319"/>
                <a:gd name="T5" fmla="*/ 0 h 566"/>
                <a:gd name="T6" fmla="*/ 317 w 319"/>
                <a:gd name="T7" fmla="*/ 0 h 566"/>
                <a:gd name="T8" fmla="*/ 0 w 319"/>
                <a:gd name="T9" fmla="*/ 565 h 566"/>
                <a:gd name="T10" fmla="*/ 0 w 319"/>
                <a:gd name="T11" fmla="*/ 566 h 566"/>
                <a:gd name="T12" fmla="*/ 5 w 319"/>
                <a:gd name="T13" fmla="*/ 564 h 566"/>
                <a:gd name="T14" fmla="*/ 161 w 319"/>
                <a:gd name="T15" fmla="*/ 484 h 5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566">
                  <a:moveTo>
                    <a:pt x="161" y="484"/>
                  </a:moveTo>
                  <a:cubicBezTo>
                    <a:pt x="226" y="484"/>
                    <a:pt x="284" y="516"/>
                    <a:pt x="319" y="565"/>
                  </a:cubicBezTo>
                  <a:cubicBezTo>
                    <a:pt x="319" y="0"/>
                    <a:pt x="319" y="0"/>
                    <a:pt x="319" y="0"/>
                  </a:cubicBezTo>
                  <a:cubicBezTo>
                    <a:pt x="318" y="0"/>
                    <a:pt x="318" y="0"/>
                    <a:pt x="317" y="0"/>
                  </a:cubicBezTo>
                  <a:cubicBezTo>
                    <a:pt x="153" y="2"/>
                    <a:pt x="19" y="248"/>
                    <a:pt x="0" y="565"/>
                  </a:cubicBezTo>
                  <a:cubicBezTo>
                    <a:pt x="0" y="566"/>
                    <a:pt x="0" y="566"/>
                    <a:pt x="0" y="566"/>
                  </a:cubicBezTo>
                  <a:cubicBezTo>
                    <a:pt x="2" y="563"/>
                    <a:pt x="3" y="563"/>
                    <a:pt x="5" y="564"/>
                  </a:cubicBezTo>
                  <a:cubicBezTo>
                    <a:pt x="40" y="515"/>
                    <a:pt x="97" y="484"/>
                    <a:pt x="161" y="484"/>
                  </a:cubicBezTo>
                  <a:close/>
                </a:path>
              </a:pathLst>
            </a:custGeom>
            <a:solidFill>
              <a:schemeClr val="accent2"/>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9"/>
            <p:cNvSpPr/>
            <p:nvPr/>
          </p:nvSpPr>
          <p:spPr bwMode="auto">
            <a:xfrm>
              <a:off x="3838" y="786"/>
              <a:ext cx="755" cy="1346"/>
            </a:xfrm>
            <a:custGeom>
              <a:avLst/>
              <a:gdLst>
                <a:gd name="T0" fmla="*/ 0 w 319"/>
                <a:gd name="T1" fmla="*/ 568 h 568"/>
                <a:gd name="T2" fmla="*/ 5 w 319"/>
                <a:gd name="T3" fmla="*/ 561 h 568"/>
                <a:gd name="T4" fmla="*/ 159 w 319"/>
                <a:gd name="T5" fmla="*/ 484 h 568"/>
                <a:gd name="T6" fmla="*/ 316 w 319"/>
                <a:gd name="T7" fmla="*/ 563 h 568"/>
                <a:gd name="T8" fmla="*/ 319 w 319"/>
                <a:gd name="T9" fmla="*/ 568 h 568"/>
                <a:gd name="T10" fmla="*/ 319 w 319"/>
                <a:gd name="T11" fmla="*/ 568 h 568"/>
                <a:gd name="T12" fmla="*/ 0 w 319"/>
                <a:gd name="T13" fmla="*/ 0 h 568"/>
                <a:gd name="T14" fmla="*/ 0 w 319"/>
                <a:gd name="T15" fmla="*/ 0 h 568"/>
                <a:gd name="T16" fmla="*/ 0 w 319"/>
                <a:gd name="T17"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568">
                  <a:moveTo>
                    <a:pt x="0" y="568"/>
                  </a:moveTo>
                  <a:cubicBezTo>
                    <a:pt x="1" y="563"/>
                    <a:pt x="3" y="561"/>
                    <a:pt x="5" y="561"/>
                  </a:cubicBezTo>
                  <a:cubicBezTo>
                    <a:pt x="40" y="514"/>
                    <a:pt x="96" y="484"/>
                    <a:pt x="159" y="484"/>
                  </a:cubicBezTo>
                  <a:cubicBezTo>
                    <a:pt x="224" y="484"/>
                    <a:pt x="280" y="515"/>
                    <a:pt x="316" y="563"/>
                  </a:cubicBezTo>
                  <a:cubicBezTo>
                    <a:pt x="317" y="564"/>
                    <a:pt x="318" y="565"/>
                    <a:pt x="319" y="568"/>
                  </a:cubicBezTo>
                  <a:cubicBezTo>
                    <a:pt x="319" y="568"/>
                    <a:pt x="319" y="568"/>
                    <a:pt x="319" y="568"/>
                  </a:cubicBezTo>
                  <a:cubicBezTo>
                    <a:pt x="300" y="248"/>
                    <a:pt x="165" y="0"/>
                    <a:pt x="0" y="0"/>
                  </a:cubicBezTo>
                  <a:cubicBezTo>
                    <a:pt x="0" y="0"/>
                    <a:pt x="0" y="0"/>
                    <a:pt x="0" y="0"/>
                  </a:cubicBezTo>
                  <a:lnTo>
                    <a:pt x="0" y="568"/>
                  </a:lnTo>
                  <a:close/>
                </a:path>
              </a:pathLst>
            </a:custGeom>
            <a:solidFill>
              <a:schemeClr val="accent3"/>
            </a:solidFill>
            <a:ln>
              <a:noFill/>
            </a:ln>
          </p:spPr>
          <p:txBody>
            <a:bodyPr vert="horz" wrap="square" lIns="36159" tIns="18080" rIns="36159" bIns="18080" numCol="1" anchor="t" anchorCtr="0" compatLnSpc="1"/>
            <a:lstStyle/>
            <a:p>
              <a:pPr>
                <a:lnSpc>
                  <a:spcPct val="120000"/>
                </a:lnSpc>
              </a:pPr>
              <a:endParaRPr lang="en-US" sz="1580">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 Placeholder 7"/>
          <p:cNvSpPr txBox="1"/>
          <p:nvPr/>
        </p:nvSpPr>
        <p:spPr>
          <a:xfrm>
            <a:off x="2819533" y="1987245"/>
            <a:ext cx="1368594" cy="357779"/>
          </a:xfrm>
          <a:prstGeom prst="rect">
            <a:avLst/>
          </a:prstGeom>
        </p:spPr>
        <p:txBody>
          <a:bodyPr vert="horz" lIns="0" tIns="103884" rIns="0" bIns="103884" anchor="t"/>
          <a:lstStyle>
            <a:lvl1pPr marL="0" indent="0" algn="r"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 Placeholder 2"/>
          <p:cNvSpPr txBox="1"/>
          <p:nvPr/>
        </p:nvSpPr>
        <p:spPr>
          <a:xfrm>
            <a:off x="1811419" y="2443352"/>
            <a:ext cx="2376707" cy="628444"/>
          </a:xfrm>
          <a:prstGeom prst="rect">
            <a:avLst/>
          </a:prstGeom>
        </p:spPr>
        <p:txBody>
          <a:bodyPr vert="horz" lIns="0" tIns="0" rIns="0" bIns="0"/>
          <a:lstStyle>
            <a:lvl1pPr marL="0" indent="0" algn="r"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3" name="Rounded Rectangle 11"/>
          <p:cNvSpPr>
            <a:spLocks noChangeAspect="1"/>
          </p:cNvSpPr>
          <p:nvPr/>
        </p:nvSpPr>
        <p:spPr>
          <a:xfrm>
            <a:off x="4388846" y="2149280"/>
            <a:ext cx="759275" cy="760014"/>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 Placeholder 7"/>
          <p:cNvSpPr txBox="1"/>
          <p:nvPr/>
        </p:nvSpPr>
        <p:spPr>
          <a:xfrm>
            <a:off x="4449727"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01</a:t>
            </a:r>
          </a:p>
        </p:txBody>
      </p:sp>
      <p:sp>
        <p:nvSpPr>
          <p:cNvPr id="25" name="Text Placeholder 7"/>
          <p:cNvSpPr txBox="1"/>
          <p:nvPr/>
        </p:nvSpPr>
        <p:spPr>
          <a:xfrm>
            <a:off x="8875276" y="1987245"/>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 Placeholder 2"/>
          <p:cNvSpPr txBox="1"/>
          <p:nvPr/>
        </p:nvSpPr>
        <p:spPr>
          <a:xfrm>
            <a:off x="8875276" y="2443352"/>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7" name="Rounded Rectangle 23"/>
          <p:cNvSpPr>
            <a:spLocks noChangeAspect="1"/>
          </p:cNvSpPr>
          <p:nvPr/>
        </p:nvSpPr>
        <p:spPr>
          <a:xfrm>
            <a:off x="7973944" y="2149280"/>
            <a:ext cx="759275" cy="760014"/>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7"/>
          <p:cNvSpPr txBox="1"/>
          <p:nvPr/>
        </p:nvSpPr>
        <p:spPr>
          <a:xfrm>
            <a:off x="8034824" y="2245549"/>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02</a:t>
            </a:r>
          </a:p>
        </p:txBody>
      </p:sp>
      <p:sp>
        <p:nvSpPr>
          <p:cNvPr id="29" name="Text Placeholder 7"/>
          <p:cNvSpPr txBox="1"/>
          <p:nvPr/>
        </p:nvSpPr>
        <p:spPr>
          <a:xfrm>
            <a:off x="2819533" y="4938877"/>
            <a:ext cx="1368594"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 Placeholder 2"/>
          <p:cNvSpPr txBox="1"/>
          <p:nvPr/>
        </p:nvSpPr>
        <p:spPr>
          <a:xfrm>
            <a:off x="1811419" y="5394984"/>
            <a:ext cx="2376707" cy="628444"/>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1" name="Rounded Rectangle 27"/>
          <p:cNvSpPr>
            <a:spLocks noChangeAspect="1"/>
          </p:cNvSpPr>
          <p:nvPr/>
        </p:nvSpPr>
        <p:spPr>
          <a:xfrm>
            <a:off x="4337374" y="5100912"/>
            <a:ext cx="759275" cy="760014"/>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7"/>
          <p:cNvSpPr txBox="1"/>
          <p:nvPr/>
        </p:nvSpPr>
        <p:spPr>
          <a:xfrm>
            <a:off x="4398256"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03</a:t>
            </a:r>
          </a:p>
        </p:txBody>
      </p:sp>
      <p:sp>
        <p:nvSpPr>
          <p:cNvPr id="33" name="Text Placeholder 7"/>
          <p:cNvSpPr txBox="1"/>
          <p:nvPr/>
        </p:nvSpPr>
        <p:spPr>
          <a:xfrm>
            <a:off x="8869792" y="4938877"/>
            <a:ext cx="1611069" cy="357779"/>
          </a:xfrm>
          <a:prstGeom prst="rect">
            <a:avLst/>
          </a:prstGeom>
        </p:spPr>
        <p:txBody>
          <a:bodyPr vert="horz" lIns="0" tIns="103884" rIns="0" bIns="103884" anchor="t"/>
          <a:lstStyle>
            <a:lvl1pPr marL="0" indent="0" algn="l" defTabSz="914400" rtl="0" eaLnBrk="1" latinLnBrk="0" hangingPunct="1">
              <a:lnSpc>
                <a:spcPct val="100000"/>
              </a:lnSpc>
              <a:spcBef>
                <a:spcPts val="0"/>
              </a:spcBef>
              <a:spcAft>
                <a:spcPts val="0"/>
              </a:spcAft>
              <a:buFont typeface="Arial" panose="020B0604020202020204" pitchFamily="34" charset="0"/>
              <a:buNone/>
              <a:defRPr sz="1385" b="1" kern="1200" baseline="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400" b="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_tradnl" sz="14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 Placeholder 2"/>
          <p:cNvSpPr txBox="1"/>
          <p:nvPr/>
        </p:nvSpPr>
        <p:spPr>
          <a:xfrm>
            <a:off x="8869792" y="5394984"/>
            <a:ext cx="2408641" cy="613930"/>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185"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35" name="Rounded Rectangle 16"/>
          <p:cNvSpPr>
            <a:spLocks noChangeAspect="1"/>
          </p:cNvSpPr>
          <p:nvPr/>
        </p:nvSpPr>
        <p:spPr>
          <a:xfrm>
            <a:off x="7973944" y="5100912"/>
            <a:ext cx="759275" cy="760014"/>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5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 Placeholder 7"/>
          <p:cNvSpPr txBox="1"/>
          <p:nvPr/>
        </p:nvSpPr>
        <p:spPr>
          <a:xfrm>
            <a:off x="8034824" y="5197181"/>
            <a:ext cx="614632" cy="507229"/>
          </a:xfrm>
          <a:prstGeom prst="rect">
            <a:avLst/>
          </a:prstGeom>
        </p:spPr>
        <p:txBody>
          <a:bodyPr vert="horz" lIns="0" tIns="103884" rIns="0" bIns="103884" anchor="ctr"/>
          <a:lstStyle>
            <a:lvl1pPr marL="0" indent="0" algn="ctr" defTabSz="914400" rtl="0" eaLnBrk="1" latinLnBrk="0" hangingPunct="1">
              <a:lnSpc>
                <a:spcPct val="100000"/>
              </a:lnSpc>
              <a:spcBef>
                <a:spcPts val="0"/>
              </a:spcBef>
              <a:buFont typeface="Arial" panose="020B0604020202020204" pitchFamily="34" charset="0"/>
              <a:buNone/>
              <a:defRPr sz="1580" b="1"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es-ES_tradnl" dirty="0">
                <a:latin typeface="Arial" panose="020B0604020202020204" pitchFamily="34" charset="0"/>
                <a:ea typeface="微软雅黑" panose="020B0503020204020204" pitchFamily="34" charset="-122"/>
                <a:sym typeface="Arial" panose="020B0604020202020204" pitchFamily="34" charset="0"/>
              </a:rPr>
              <a:t>04</a:t>
            </a:r>
          </a:p>
        </p:txBody>
      </p:sp>
      <p:sp>
        <p:nvSpPr>
          <p:cNvPr id="37"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21">
                                            <p:txEl>
                                              <p:pRg st="0" end="0"/>
                                            </p:txEl>
                                          </p:spTgt>
                                        </p:tgtEl>
                                        <p:attrNameLst>
                                          <p:attrName>style.visibility</p:attrName>
                                        </p:attrNameLst>
                                      </p:cBhvr>
                                      <p:to>
                                        <p:strVal val="visible"/>
                                      </p:to>
                                    </p:set>
                                    <p:anim calcmode="lin" valueType="num">
                                      <p:cBhvr>
                                        <p:cTn id="10"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21">
                                            <p:txEl>
                                              <p:pRg st="0" end="0"/>
                                            </p:txEl>
                                          </p:spTgt>
                                        </p:tgtEl>
                                      </p:cBhvr>
                                    </p:animEffect>
                                  </p:childTnLst>
                                </p:cTn>
                              </p:par>
                              <p:par>
                                <p:cTn id="13" presetID="23" presetClass="entr" presetSubtype="16" fill="hold" grpId="0" nodeType="withEffect">
                                  <p:stCondLst>
                                    <p:cond delay="200"/>
                                  </p:stCondLst>
                                  <p:childTnLst>
                                    <p:set>
                                      <p:cBhvr>
                                        <p:cTn id="14" dur="1" fill="hold">
                                          <p:stCondLst>
                                            <p:cond delay="0"/>
                                          </p:stCondLst>
                                        </p:cTn>
                                        <p:tgtEl>
                                          <p:spTgt spid="22">
                                            <p:txEl>
                                              <p:pRg st="0" end="0"/>
                                            </p:txEl>
                                          </p:spTgt>
                                        </p:tgtEl>
                                        <p:attrNameLst>
                                          <p:attrName>style.visibility</p:attrName>
                                        </p:attrNameLst>
                                      </p:cBhvr>
                                      <p:to>
                                        <p:strVal val="visible"/>
                                      </p:to>
                                    </p:set>
                                    <p:anim calcmode="lin" valueType="num">
                                      <p:cBhvr>
                                        <p:cTn id="15"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2">
                                            <p:txEl>
                                              <p:pRg st="0" end="0"/>
                                            </p:txEl>
                                          </p:spTgt>
                                        </p:tgtEl>
                                        <p:attrNameLst>
                                          <p:attrName>ppt_h</p:attrName>
                                        </p:attrNameLst>
                                      </p:cBhvr>
                                      <p:tavLst>
                                        <p:tav tm="0">
                                          <p:val>
                                            <p:fltVal val="0"/>
                                          </p:val>
                                        </p:tav>
                                        <p:tav tm="100000">
                                          <p:val>
                                            <p:strVal val="#ppt_h"/>
                                          </p:val>
                                        </p:tav>
                                      </p:tavLst>
                                    </p:anim>
                                  </p:childTnLst>
                                </p:cTn>
                              </p:par>
                              <p:par>
                                <p:cTn id="17" presetID="53" presetClass="entr" presetSubtype="16" fill="hold" grpId="0" nodeType="withEffect">
                                  <p:stCondLst>
                                    <p:cond delay="2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24">
                                            <p:txEl>
                                              <p:pRg st="0" end="0"/>
                                            </p:txEl>
                                          </p:spTgt>
                                        </p:tgtEl>
                                        <p:attrNameLst>
                                          <p:attrName>style.visibility</p:attrName>
                                        </p:attrNameLst>
                                      </p:cBhvr>
                                      <p:to>
                                        <p:strVal val="visible"/>
                                      </p:to>
                                    </p:set>
                                    <p:anim calcmode="lin" valueType="num">
                                      <p:cBhvr>
                                        <p:cTn id="24"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24">
                                            <p:txEl>
                                              <p:pRg st="0" end="0"/>
                                            </p:txEl>
                                          </p:spTgt>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25">
                                            <p:txEl>
                                              <p:pRg st="0" end="0"/>
                                            </p:txEl>
                                          </p:spTgt>
                                        </p:tgtEl>
                                        <p:attrNameLst>
                                          <p:attrName>style.visibility</p:attrName>
                                        </p:attrNameLst>
                                      </p:cBhvr>
                                      <p:to>
                                        <p:strVal val="visible"/>
                                      </p:to>
                                    </p:set>
                                    <p:anim calcmode="lin" valueType="num">
                                      <p:cBhvr>
                                        <p:cTn id="29"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5">
                                            <p:txEl>
                                              <p:pRg st="0" end="0"/>
                                            </p:txEl>
                                          </p:spTgt>
                                        </p:tgtEl>
                                      </p:cBhvr>
                                    </p:animEffect>
                                  </p:childTnLst>
                                </p:cTn>
                              </p:par>
                              <p:par>
                                <p:cTn id="32" presetID="23" presetClass="entr" presetSubtype="16" fill="hold" grpId="0" nodeType="withEffect">
                                  <p:stCondLst>
                                    <p:cond delay="200"/>
                                  </p:stCondLst>
                                  <p:childTnLst>
                                    <p:set>
                                      <p:cBhvr>
                                        <p:cTn id="33" dur="1" fill="hold">
                                          <p:stCondLst>
                                            <p:cond delay="0"/>
                                          </p:stCondLst>
                                        </p:cTn>
                                        <p:tgtEl>
                                          <p:spTgt spid="26">
                                            <p:txEl>
                                              <p:pRg st="0" end="0"/>
                                            </p:txEl>
                                          </p:spTgt>
                                        </p:tgtEl>
                                        <p:attrNameLst>
                                          <p:attrName>style.visibility</p:attrName>
                                        </p:attrNameLst>
                                      </p:cBhvr>
                                      <p:to>
                                        <p:strVal val="visible"/>
                                      </p:to>
                                    </p:set>
                                    <p:anim calcmode="lin" valueType="num">
                                      <p:cBhvr>
                                        <p:cTn id="34"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26">
                                            <p:txEl>
                                              <p:pRg st="0" end="0"/>
                                            </p:txEl>
                                          </p:spTgt>
                                        </p:tgtEl>
                                        <p:attrNameLst>
                                          <p:attrName>ppt_h</p:attrName>
                                        </p:attrNameLst>
                                      </p:cBhvr>
                                      <p:tavLst>
                                        <p:tav tm="0">
                                          <p:val>
                                            <p:fltVal val="0"/>
                                          </p:val>
                                        </p:tav>
                                        <p:tav tm="100000">
                                          <p:val>
                                            <p:strVal val="#ppt_h"/>
                                          </p:val>
                                        </p:tav>
                                      </p:tavLst>
                                    </p:anim>
                                  </p:childTnLst>
                                </p:cTn>
                              </p:par>
                              <p:par>
                                <p:cTn id="36" presetID="53" presetClass="entr" presetSubtype="16" fill="hold" grpId="0" nodeType="withEffect">
                                  <p:stCondLst>
                                    <p:cond delay="20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28">
                                            <p:txEl>
                                              <p:pRg st="0" end="0"/>
                                            </p:txEl>
                                          </p:spTgt>
                                        </p:tgtEl>
                                        <p:attrNameLst>
                                          <p:attrName>style.visibility</p:attrName>
                                        </p:attrNameLst>
                                      </p:cBhvr>
                                      <p:to>
                                        <p:strVal val="visible"/>
                                      </p:to>
                                    </p:set>
                                    <p:anim calcmode="lin" valueType="num">
                                      <p:cBhvr>
                                        <p:cTn id="43"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28">
                                            <p:txEl>
                                              <p:pRg st="0" end="0"/>
                                            </p:txEl>
                                          </p:spTgt>
                                        </p:tgtEl>
                                      </p:cBhvr>
                                    </p:animEffect>
                                  </p:childTnLst>
                                </p:cTn>
                              </p:par>
                              <p:par>
                                <p:cTn id="46" presetID="53" presetClass="entr" presetSubtype="16" fill="hold" grpId="0" nodeType="withEffect">
                                  <p:stCondLst>
                                    <p:cond delay="200"/>
                                  </p:stCondLst>
                                  <p:childTnLst>
                                    <p:set>
                                      <p:cBhvr>
                                        <p:cTn id="47" dur="1" fill="hold">
                                          <p:stCondLst>
                                            <p:cond delay="0"/>
                                          </p:stCondLst>
                                        </p:cTn>
                                        <p:tgtEl>
                                          <p:spTgt spid="29">
                                            <p:txEl>
                                              <p:pRg st="0" end="0"/>
                                            </p:txEl>
                                          </p:spTgt>
                                        </p:tgtEl>
                                        <p:attrNameLst>
                                          <p:attrName>style.visibility</p:attrName>
                                        </p:attrNameLst>
                                      </p:cBhvr>
                                      <p:to>
                                        <p:strVal val="visible"/>
                                      </p:to>
                                    </p:set>
                                    <p:anim calcmode="lin" valueType="num">
                                      <p:cBhvr>
                                        <p:cTn id="4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0" dur="500"/>
                                        <p:tgtEl>
                                          <p:spTgt spid="29">
                                            <p:txEl>
                                              <p:pRg st="0" end="0"/>
                                            </p:txEl>
                                          </p:spTgt>
                                        </p:tgtEl>
                                      </p:cBhvr>
                                    </p:animEffect>
                                  </p:childTnLst>
                                </p:cTn>
                              </p:par>
                              <p:par>
                                <p:cTn id="51" presetID="23" presetClass="entr" presetSubtype="16" fill="hold" grpId="0" nodeType="withEffect">
                                  <p:stCondLst>
                                    <p:cond delay="200"/>
                                  </p:stCondLst>
                                  <p:childTnLst>
                                    <p:set>
                                      <p:cBhvr>
                                        <p:cTn id="52" dur="1" fill="hold">
                                          <p:stCondLst>
                                            <p:cond delay="0"/>
                                          </p:stCondLst>
                                        </p:cTn>
                                        <p:tgtEl>
                                          <p:spTgt spid="30">
                                            <p:txEl>
                                              <p:pRg st="0" end="0"/>
                                            </p:txEl>
                                          </p:spTgt>
                                        </p:tgtEl>
                                        <p:attrNameLst>
                                          <p:attrName>style.visibility</p:attrName>
                                        </p:attrNameLst>
                                      </p:cBhvr>
                                      <p:to>
                                        <p:strVal val="visible"/>
                                      </p:to>
                                    </p:set>
                                    <p:anim calcmode="lin" valueType="num">
                                      <p:cBhvr>
                                        <p:cTn id="5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0">
                                            <p:txEl>
                                              <p:pRg st="0" end="0"/>
                                            </p:txEl>
                                          </p:spTgt>
                                        </p:tgtEl>
                                        <p:attrNameLst>
                                          <p:attrName>ppt_h</p:attrName>
                                        </p:attrNameLst>
                                      </p:cBhvr>
                                      <p:tavLst>
                                        <p:tav tm="0">
                                          <p:val>
                                            <p:fltVal val="0"/>
                                          </p:val>
                                        </p:tav>
                                        <p:tav tm="100000">
                                          <p:val>
                                            <p:strVal val="#ppt_h"/>
                                          </p:val>
                                        </p:tav>
                                      </p:tavLst>
                                    </p:anim>
                                  </p:childTnLst>
                                </p:cTn>
                              </p:par>
                              <p:par>
                                <p:cTn id="55" presetID="53" presetClass="entr" presetSubtype="16" fill="hold" grpId="0" nodeType="withEffect">
                                  <p:stCondLst>
                                    <p:cond delay="2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32">
                                            <p:txEl>
                                              <p:pRg st="0" end="0"/>
                                            </p:txEl>
                                          </p:spTgt>
                                        </p:tgtEl>
                                        <p:attrNameLst>
                                          <p:attrName>style.visibility</p:attrName>
                                        </p:attrNameLst>
                                      </p:cBhvr>
                                      <p:to>
                                        <p:strVal val="visible"/>
                                      </p:to>
                                    </p:set>
                                    <p:anim calcmode="lin" valueType="num">
                                      <p:cBhvr>
                                        <p:cTn id="62"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64" dur="500"/>
                                        <p:tgtEl>
                                          <p:spTgt spid="32">
                                            <p:txEl>
                                              <p:pRg st="0" end="0"/>
                                            </p:txEl>
                                          </p:spTgt>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p:cTn id="67"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33">
                                            <p:txEl>
                                              <p:pRg st="0" end="0"/>
                                            </p:txEl>
                                          </p:spTgt>
                                        </p:tgtEl>
                                      </p:cBhvr>
                                    </p:animEffect>
                                  </p:childTnLst>
                                </p:cTn>
                              </p:par>
                              <p:par>
                                <p:cTn id="70" presetID="23" presetClass="entr" presetSubtype="16" fill="hold" grpId="0" nodeType="withEffect">
                                  <p:stCondLst>
                                    <p:cond delay="200"/>
                                  </p:stCondLst>
                                  <p:childTnLst>
                                    <p:set>
                                      <p:cBhvr>
                                        <p:cTn id="71" dur="1" fill="hold">
                                          <p:stCondLst>
                                            <p:cond delay="0"/>
                                          </p:stCondLst>
                                        </p:cTn>
                                        <p:tgtEl>
                                          <p:spTgt spid="34">
                                            <p:txEl>
                                              <p:pRg st="0" end="0"/>
                                            </p:txEl>
                                          </p:spTgt>
                                        </p:tgtEl>
                                        <p:attrNameLst>
                                          <p:attrName>style.visibility</p:attrName>
                                        </p:attrNameLst>
                                      </p:cBhvr>
                                      <p:to>
                                        <p:strVal val="visible"/>
                                      </p:to>
                                    </p:set>
                                    <p:anim calcmode="lin" valueType="num">
                                      <p:cBhvr>
                                        <p:cTn id="72"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3" dur="500" fill="hold"/>
                                        <p:tgtEl>
                                          <p:spTgt spid="34">
                                            <p:txEl>
                                              <p:pRg st="0" end="0"/>
                                            </p:txEl>
                                          </p:spTgt>
                                        </p:tgtEl>
                                        <p:attrNameLst>
                                          <p:attrName>ppt_h</p:attrName>
                                        </p:attrNameLst>
                                      </p:cBhvr>
                                      <p:tavLst>
                                        <p:tav tm="0">
                                          <p:val>
                                            <p:fltVal val="0"/>
                                          </p:val>
                                        </p:tav>
                                        <p:tav tm="100000">
                                          <p:val>
                                            <p:strVal val="#ppt_h"/>
                                          </p:val>
                                        </p:tav>
                                      </p:tavLst>
                                    </p:anim>
                                  </p:childTnLst>
                                </p:cTn>
                              </p:par>
                              <p:par>
                                <p:cTn id="74" presetID="53" presetClass="entr" presetSubtype="16" fill="hold" grpId="0" nodeType="withEffect">
                                  <p:stCondLst>
                                    <p:cond delay="2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36">
                                            <p:txEl>
                                              <p:pRg st="0" end="0"/>
                                            </p:txEl>
                                          </p:spTgt>
                                        </p:tgtEl>
                                        <p:attrNameLst>
                                          <p:attrName>style.visibility</p:attrName>
                                        </p:attrNameLst>
                                      </p:cBhvr>
                                      <p:to>
                                        <p:strVal val="visible"/>
                                      </p:to>
                                    </p:set>
                                    <p:anim calcmode="lin" valueType="num">
                                      <p:cBhvr>
                                        <p:cTn id="81"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53" presetClass="entr" presetSubtype="16"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childTnLst>
                </p:cTn>
              </p:par>
            </p:tnLst>
          </p:tmpl>
        </p:tmplLst>
      </p:bldP>
      <p:bldP spid="22" grpId="0" build="p">
        <p:tmplLst>
          <p:tmpl lvl="1">
            <p:tnLst>
              <p:par>
                <p:cTn presetID="23" presetClass="entr" presetSubtype="16" fill="hold" nodeType="withEffect">
                  <p:stCondLst>
                    <p:cond delay="20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childTnLst>
                </p:cTn>
              </p:par>
            </p:tnLst>
          </p:tmpl>
        </p:tmplLst>
      </p:bldP>
      <p:bldP spid="23" grpId="0" animBg="1"/>
      <p:bldP spid="24" grpId="0" build="p">
        <p:tmplLst>
          <p:tmpl lvl="1">
            <p:tnLst>
              <p:par>
                <p:cTn presetID="53" presetClass="entr" presetSubtype="16" fill="hold" nodeType="withEffect">
                  <p:stCondLst>
                    <p:cond delay="200"/>
                  </p:stCondLst>
                  <p:childTnLst>
                    <p:set>
                      <p:cBhvr>
                        <p:cTn dur="1" fill="hold">
                          <p:stCondLst>
                            <p:cond delay="0"/>
                          </p:stCondLst>
                        </p:cTn>
                        <p:tgtEl>
                          <p:spTgt spid="24"/>
                        </p:tgtEl>
                        <p:attrNameLst>
                          <p:attrName>style.visibility</p:attrName>
                        </p:attrNameLst>
                      </p:cBhvr>
                      <p:to>
                        <p:strVal val="visible"/>
                      </p:to>
                    </p:set>
                    <p:anim calcmode="lin" valueType="num">
                      <p:cBhvr>
                        <p:cTn dur="500" fill="hold"/>
                        <p:tgtEl>
                          <p:spTgt spid="24"/>
                        </p:tgtEl>
                        <p:attrNameLst>
                          <p:attrName>ppt_w</p:attrName>
                        </p:attrNameLst>
                      </p:cBhvr>
                      <p:tavLst>
                        <p:tav tm="0">
                          <p:val>
                            <p:fltVal val="0"/>
                          </p:val>
                        </p:tav>
                        <p:tav tm="100000">
                          <p:val>
                            <p:strVal val="#ppt_w"/>
                          </p:val>
                        </p:tav>
                      </p:tavLst>
                    </p:anim>
                    <p:anim calcmode="lin" valueType="num">
                      <p:cBhvr>
                        <p:cTn dur="500" fill="hold"/>
                        <p:tgtEl>
                          <p:spTgt spid="24"/>
                        </p:tgtEl>
                        <p:attrNameLst>
                          <p:attrName>ppt_h</p:attrName>
                        </p:attrNameLst>
                      </p:cBhvr>
                      <p:tavLst>
                        <p:tav tm="0">
                          <p:val>
                            <p:fltVal val="0"/>
                          </p:val>
                        </p:tav>
                        <p:tav tm="100000">
                          <p:val>
                            <p:strVal val="#ppt_h"/>
                          </p:val>
                        </p:tav>
                      </p:tavLst>
                    </p:anim>
                    <p:animEffect transition="in" filter="fade">
                      <p:cBhvr>
                        <p:cTn dur="500"/>
                        <p:tgtEl>
                          <p:spTgt spid="24"/>
                        </p:tgtEl>
                      </p:cBhvr>
                    </p:animEffect>
                  </p:childTnLst>
                </p:cTn>
              </p:par>
            </p:tnLst>
          </p:tmpl>
        </p:tmplLst>
      </p:bldP>
      <p:bldP spid="25" grpId="0" build="p">
        <p:tmplLst>
          <p:tmpl lvl="1">
            <p:tnLst>
              <p:par>
                <p:cTn presetID="53" presetClass="entr" presetSubtype="16"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 calcmode="lin" valueType="num">
                      <p:cBhvr>
                        <p:cTn dur="500" fill="hold"/>
                        <p:tgtEl>
                          <p:spTgt spid="25"/>
                        </p:tgtEl>
                        <p:attrNameLst>
                          <p:attrName>ppt_w</p:attrName>
                        </p:attrNameLst>
                      </p:cBhvr>
                      <p:tavLst>
                        <p:tav tm="0">
                          <p:val>
                            <p:fltVal val="0"/>
                          </p:val>
                        </p:tav>
                        <p:tav tm="100000">
                          <p:val>
                            <p:strVal val="#ppt_w"/>
                          </p:val>
                        </p:tav>
                      </p:tavLst>
                    </p:anim>
                    <p:anim calcmode="lin" valueType="num">
                      <p:cBhvr>
                        <p:cTn dur="500" fill="hold"/>
                        <p:tgtEl>
                          <p:spTgt spid="25"/>
                        </p:tgtEl>
                        <p:attrNameLst>
                          <p:attrName>ppt_h</p:attrName>
                        </p:attrNameLst>
                      </p:cBhvr>
                      <p:tavLst>
                        <p:tav tm="0">
                          <p:val>
                            <p:fltVal val="0"/>
                          </p:val>
                        </p:tav>
                        <p:tav tm="100000">
                          <p:val>
                            <p:strVal val="#ppt_h"/>
                          </p:val>
                        </p:tav>
                      </p:tavLst>
                    </p:anim>
                    <p:animEffect transition="in" filter="fade">
                      <p:cBhvr>
                        <p:cTn dur="500"/>
                        <p:tgtEl>
                          <p:spTgt spid="25"/>
                        </p:tgtEl>
                      </p:cBhvr>
                    </p:animEffect>
                  </p:childTnLst>
                </p:cTn>
              </p:par>
            </p:tnLst>
          </p:tmpl>
        </p:tmplLst>
      </p:bldP>
      <p:bldP spid="26" grpId="0" build="p">
        <p:tmplLst>
          <p:tmpl lvl="1">
            <p:tnLst>
              <p:par>
                <p:cTn presetID="23" presetClass="entr" presetSubtype="16"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p:cTn dur="500" fill="hold"/>
                        <p:tgtEl>
                          <p:spTgt spid="26"/>
                        </p:tgtEl>
                        <p:attrNameLst>
                          <p:attrName>ppt_w</p:attrName>
                        </p:attrNameLst>
                      </p:cBhvr>
                      <p:tavLst>
                        <p:tav tm="0">
                          <p:val>
                            <p:fltVal val="0"/>
                          </p:val>
                        </p:tav>
                        <p:tav tm="100000">
                          <p:val>
                            <p:strVal val="#ppt_w"/>
                          </p:val>
                        </p:tav>
                      </p:tavLst>
                    </p:anim>
                    <p:anim calcmode="lin" valueType="num">
                      <p:cBhvr>
                        <p:cTn dur="500" fill="hold"/>
                        <p:tgtEl>
                          <p:spTgt spid="26"/>
                        </p:tgtEl>
                        <p:attrNameLst>
                          <p:attrName>ppt_h</p:attrName>
                        </p:attrNameLst>
                      </p:cBhvr>
                      <p:tavLst>
                        <p:tav tm="0">
                          <p:val>
                            <p:fltVal val="0"/>
                          </p:val>
                        </p:tav>
                        <p:tav tm="100000">
                          <p:val>
                            <p:strVal val="#ppt_h"/>
                          </p:val>
                        </p:tav>
                      </p:tavLst>
                    </p:anim>
                  </p:childTnLst>
                </p:cTn>
              </p:par>
            </p:tnLst>
          </p:tmpl>
        </p:tmplLst>
      </p:bldP>
      <p:bldP spid="27" grpId="0" animBg="1"/>
      <p:bldP spid="28" grpId="0" build="p">
        <p:tmplLst>
          <p:tmpl lvl="1">
            <p:tnLst>
              <p:par>
                <p:cTn presetID="53" presetClass="entr" presetSubtype="16" fill="hold" nodeType="withEffect">
                  <p:stCondLst>
                    <p:cond delay="20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23" presetClass="entr" presetSubtype="16" fill="hold" nodeType="withEffect">
                  <p:stCondLst>
                    <p:cond delay="2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childTnLst>
                </p:cTn>
              </p:par>
            </p:tnLst>
          </p:tmpl>
        </p:tmplLst>
      </p:bldP>
      <p:bldP spid="31" grpId="0" animBg="1"/>
      <p:bldP spid="32" grpId="0" build="p">
        <p:tmplLst>
          <p:tmpl lvl="1">
            <p:tnLst>
              <p:par>
                <p:cTn presetID="53" presetClass="entr" presetSubtype="16"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 calcmode="lin" valueType="num">
                      <p:cBhvr>
                        <p:cTn dur="500" fill="hold"/>
                        <p:tgtEl>
                          <p:spTgt spid="32"/>
                        </p:tgtEl>
                        <p:attrNameLst>
                          <p:attrName>ppt_w</p:attrName>
                        </p:attrNameLst>
                      </p:cBhvr>
                      <p:tavLst>
                        <p:tav tm="0">
                          <p:val>
                            <p:fltVal val="0"/>
                          </p:val>
                        </p:tav>
                        <p:tav tm="100000">
                          <p:val>
                            <p:strVal val="#ppt_w"/>
                          </p:val>
                        </p:tav>
                      </p:tavLst>
                    </p:anim>
                    <p:anim calcmode="lin" valueType="num">
                      <p:cBhvr>
                        <p:cTn dur="500" fill="hold"/>
                        <p:tgtEl>
                          <p:spTgt spid="32"/>
                        </p:tgtEl>
                        <p:attrNameLst>
                          <p:attrName>ppt_h</p:attrName>
                        </p:attrNameLst>
                      </p:cBhvr>
                      <p:tavLst>
                        <p:tav tm="0">
                          <p:val>
                            <p:fltVal val="0"/>
                          </p:val>
                        </p:tav>
                        <p:tav tm="100000">
                          <p:val>
                            <p:strVal val="#ppt_h"/>
                          </p:val>
                        </p:tav>
                      </p:tavLst>
                    </p:anim>
                    <p:animEffect transition="in" filter="fade">
                      <p:cBhvr>
                        <p:cTn dur="500"/>
                        <p:tgtEl>
                          <p:spTgt spid="32"/>
                        </p:tgtEl>
                      </p:cBhvr>
                    </p:animEffect>
                  </p:childTnLst>
                </p:cTn>
              </p:par>
            </p:tnLst>
          </p:tmpl>
        </p:tmplLst>
      </p:bldP>
      <p:bldP spid="33" grpId="0" build="p">
        <p:tmplLst>
          <p:tmpl lvl="1">
            <p:tnLst>
              <p:par>
                <p:cTn presetID="53" presetClass="entr" presetSubtype="16" fill="hold" nodeType="withEffect">
                  <p:stCondLst>
                    <p:cond delay="200"/>
                  </p:stCondLst>
                  <p:childTnLst>
                    <p:set>
                      <p:cBhvr>
                        <p:cTn dur="1" fill="hold">
                          <p:stCondLst>
                            <p:cond delay="0"/>
                          </p:stCondLst>
                        </p:cTn>
                        <p:tgtEl>
                          <p:spTgt spid="33"/>
                        </p:tgtEl>
                        <p:attrNameLst>
                          <p:attrName>style.visibility</p:attrName>
                        </p:attrNameLst>
                      </p:cBhvr>
                      <p:to>
                        <p:strVal val="visible"/>
                      </p:to>
                    </p:set>
                    <p:anim calcmode="lin" valueType="num">
                      <p:cBhvr>
                        <p:cTn dur="500" fill="hold"/>
                        <p:tgtEl>
                          <p:spTgt spid="33"/>
                        </p:tgtEl>
                        <p:attrNameLst>
                          <p:attrName>ppt_w</p:attrName>
                        </p:attrNameLst>
                      </p:cBhvr>
                      <p:tavLst>
                        <p:tav tm="0">
                          <p:val>
                            <p:fltVal val="0"/>
                          </p:val>
                        </p:tav>
                        <p:tav tm="100000">
                          <p:val>
                            <p:strVal val="#ppt_w"/>
                          </p:val>
                        </p:tav>
                      </p:tavLst>
                    </p:anim>
                    <p:anim calcmode="lin" valueType="num">
                      <p:cBhvr>
                        <p:cTn dur="500" fill="hold"/>
                        <p:tgtEl>
                          <p:spTgt spid="33"/>
                        </p:tgtEl>
                        <p:attrNameLst>
                          <p:attrName>ppt_h</p:attrName>
                        </p:attrNameLst>
                      </p:cBhvr>
                      <p:tavLst>
                        <p:tav tm="0">
                          <p:val>
                            <p:fltVal val="0"/>
                          </p:val>
                        </p:tav>
                        <p:tav tm="100000">
                          <p:val>
                            <p:strVal val="#ppt_h"/>
                          </p:val>
                        </p:tav>
                      </p:tavLst>
                    </p:anim>
                    <p:animEffect transition="in" filter="fade">
                      <p:cBhvr>
                        <p:cTn dur="500"/>
                        <p:tgtEl>
                          <p:spTgt spid="33"/>
                        </p:tgtEl>
                      </p:cBhvr>
                    </p:animEffect>
                  </p:childTnLst>
                </p:cTn>
              </p:par>
            </p:tnLst>
          </p:tmpl>
        </p:tmplLst>
      </p:bldP>
      <p:bldP spid="34" grpId="0" build="p">
        <p:tmplLst>
          <p:tmpl lvl="1">
            <p:tnLst>
              <p:par>
                <p:cTn presetID="23" presetClass="entr" presetSubtype="16" fill="hold" nodeType="withEffect">
                  <p:stCondLst>
                    <p:cond delay="200"/>
                  </p:stCondLst>
                  <p:childTnLst>
                    <p:set>
                      <p:cBhvr>
                        <p:cTn dur="1" fill="hold">
                          <p:stCondLst>
                            <p:cond delay="0"/>
                          </p:stCondLst>
                        </p:cTn>
                        <p:tgtEl>
                          <p:spTgt spid="34"/>
                        </p:tgtEl>
                        <p:attrNameLst>
                          <p:attrName>style.visibility</p:attrName>
                        </p:attrNameLst>
                      </p:cBhvr>
                      <p:to>
                        <p:strVal val="visible"/>
                      </p:to>
                    </p:set>
                    <p:anim calcmode="lin" valueType="num">
                      <p:cBhvr>
                        <p:cTn dur="500" fill="hold"/>
                        <p:tgtEl>
                          <p:spTgt spid="34"/>
                        </p:tgtEl>
                        <p:attrNameLst>
                          <p:attrName>ppt_w</p:attrName>
                        </p:attrNameLst>
                      </p:cBhvr>
                      <p:tavLst>
                        <p:tav tm="0">
                          <p:val>
                            <p:fltVal val="0"/>
                          </p:val>
                        </p:tav>
                        <p:tav tm="100000">
                          <p:val>
                            <p:strVal val="#ppt_w"/>
                          </p:val>
                        </p:tav>
                      </p:tavLst>
                    </p:anim>
                    <p:anim calcmode="lin" valueType="num">
                      <p:cBhvr>
                        <p:cTn dur="500" fill="hold"/>
                        <p:tgtEl>
                          <p:spTgt spid="34"/>
                        </p:tgtEl>
                        <p:attrNameLst>
                          <p:attrName>ppt_h</p:attrName>
                        </p:attrNameLst>
                      </p:cBhvr>
                      <p:tavLst>
                        <p:tav tm="0">
                          <p:val>
                            <p:fltVal val="0"/>
                          </p:val>
                        </p:tav>
                        <p:tav tm="100000">
                          <p:val>
                            <p:strVal val="#ppt_h"/>
                          </p:val>
                        </p:tav>
                      </p:tavLst>
                    </p:anim>
                  </p:childTnLst>
                </p:cTn>
              </p:par>
            </p:tnLst>
          </p:tmpl>
        </p:tmplLst>
      </p:bldP>
      <p:bldP spid="35" grpId="0" animBg="1"/>
      <p:bldP spid="36" grpId="0" build="p">
        <p:tmplLst>
          <p:tmpl lvl="1">
            <p:tnLst>
              <p:par>
                <p:cTn presetID="53" presetClass="entr" presetSubtype="16" fill="hold" nodeType="withEffect">
                  <p:stCondLst>
                    <p:cond delay="200"/>
                  </p:stCondLst>
                  <p:childTnLst>
                    <p:set>
                      <p:cBhvr>
                        <p:cTn dur="1" fill="hold">
                          <p:stCondLst>
                            <p:cond delay="0"/>
                          </p:stCondLst>
                        </p:cTn>
                        <p:tgtEl>
                          <p:spTgt spid="36"/>
                        </p:tgtEl>
                        <p:attrNameLst>
                          <p:attrName>style.visibility</p:attrName>
                        </p:attrNameLst>
                      </p:cBhvr>
                      <p:to>
                        <p:strVal val="visible"/>
                      </p:to>
                    </p:set>
                    <p:anim calcmode="lin" valueType="num">
                      <p:cBhvr>
                        <p:cTn dur="500" fill="hold"/>
                        <p:tgtEl>
                          <p:spTgt spid="36"/>
                        </p:tgtEl>
                        <p:attrNameLst>
                          <p:attrName>ppt_w</p:attrName>
                        </p:attrNameLst>
                      </p:cBhvr>
                      <p:tavLst>
                        <p:tav tm="0">
                          <p:val>
                            <p:fltVal val="0"/>
                          </p:val>
                        </p:tav>
                        <p:tav tm="100000">
                          <p:val>
                            <p:strVal val="#ppt_w"/>
                          </p:val>
                        </p:tav>
                      </p:tavLst>
                    </p:anim>
                    <p:anim calcmode="lin" valueType="num">
                      <p:cBhvr>
                        <p:cTn dur="500" fill="hold"/>
                        <p:tgtEl>
                          <p:spTgt spid="36"/>
                        </p:tgtEl>
                        <p:attrNameLst>
                          <p:attrName>ppt_h</p:attrName>
                        </p:attrNameLst>
                      </p:cBhvr>
                      <p:tavLst>
                        <p:tav tm="0">
                          <p:val>
                            <p:fltVal val="0"/>
                          </p:val>
                        </p:tav>
                        <p:tav tm="100000">
                          <p:val>
                            <p:strVal val="#ppt_h"/>
                          </p:val>
                        </p:tav>
                      </p:tavLst>
                    </p:anim>
                    <p:animEffect transition="in" filter="fade">
                      <p:cBhvr>
                        <p:cTn dur="500"/>
                        <p:tgtEl>
                          <p:spTgt spid="36"/>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2140161"/>
            <a:ext cx="4227256" cy="29523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315747" y="2140161"/>
            <a:ext cx="4227256" cy="295232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630701" y="2140161"/>
            <a:ext cx="4227256" cy="295232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95" y="1993267"/>
            <a:ext cx="1285716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5" y="5193667"/>
            <a:ext cx="1285716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2"/>
          <p:cNvSpPr txBox="1"/>
          <p:nvPr/>
        </p:nvSpPr>
        <p:spPr>
          <a:xfrm>
            <a:off x="4845199" y="1132839"/>
            <a:ext cx="8352209" cy="799001"/>
          </a:xfrm>
          <a:prstGeom prst="rect">
            <a:avLst/>
          </a:prstGeom>
          <a:noFill/>
        </p:spPr>
        <p:txBody>
          <a:bodyPr wrap="square" rtlCol="0">
            <a:spAutoFit/>
          </a:bodyPr>
          <a:lstStyle/>
          <a:p>
            <a:pPr>
              <a:lnSpc>
                <a:spcPct val="130000"/>
              </a:lnSpc>
            </a:pPr>
            <a:r>
              <a:rPr lang="en-US" altLang="zh-CN"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sz="4000"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
        <p:nvSpPr>
          <p:cNvPr id="10" name="TextBox 32"/>
          <p:cNvSpPr txBox="1"/>
          <p:nvPr/>
        </p:nvSpPr>
        <p:spPr>
          <a:xfrm>
            <a:off x="956767" y="5704609"/>
            <a:ext cx="7673934" cy="923330"/>
          </a:xfrm>
          <a:prstGeom prst="rect">
            <a:avLst/>
          </a:prstGeom>
          <a:noFill/>
        </p:spPr>
        <p:txBody>
          <a:bodyPr wrap="square" rtlCol="0">
            <a:spAutoFit/>
          </a:bodyPr>
          <a:lstStyle/>
          <a:p>
            <a:pPr algn="just">
              <a:lnSpc>
                <a:spcPct val="150000"/>
              </a:lnSpc>
            </a:pPr>
            <a:r>
              <a:rPr lang="zh-CN" altLang="en-US" sz="20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点击添加标题文字，修改文字内容，也可以直接复制你的内容到此。</a:t>
            </a:r>
            <a:endParaRPr lang="en-US" sz="1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a:p>
            <a:pPr algn="just">
              <a:lnSpc>
                <a:spcPct val="150000"/>
              </a:lnSpc>
            </a:pPr>
            <a:r>
              <a:rPr lang="zh-CN" alt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sz="8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style.rotation</p:attrName>
                                        </p:attrNameLst>
                                      </p:cBhvr>
                                      <p:tavLst>
                                        <p:tav tm="0">
                                          <p:val>
                                            <p:fltVal val="720"/>
                                          </p:val>
                                        </p:tav>
                                        <p:tav tm="100000">
                                          <p:val>
                                            <p:fltVal val="0"/>
                                          </p:val>
                                        </p:tav>
                                      </p:tavLst>
                                    </p:anim>
                                    <p:anim calcmode="lin" valueType="num">
                                      <p:cBhvr>
                                        <p:cTn id="17" dur="2000" fill="hold"/>
                                        <p:tgtEl>
                                          <p:spTgt spid="3"/>
                                        </p:tgtEl>
                                        <p:attrNameLst>
                                          <p:attrName>ppt_h</p:attrName>
                                        </p:attrNameLst>
                                      </p:cBhvr>
                                      <p:tavLst>
                                        <p:tav tm="0">
                                          <p:val>
                                            <p:fltVal val="0"/>
                                          </p:val>
                                        </p:tav>
                                        <p:tav tm="100000">
                                          <p:val>
                                            <p:strVal val="#ppt_h"/>
                                          </p:val>
                                        </p:tav>
                                      </p:tavLst>
                                    </p:anim>
                                    <p:anim calcmode="lin" valueType="num">
                                      <p:cBhvr>
                                        <p:cTn id="18"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style.rotation</p:attrName>
                                        </p:attrNameLst>
                                      </p:cBhvr>
                                      <p:tavLst>
                                        <p:tav tm="0">
                                          <p:val>
                                            <p:fltVal val="720"/>
                                          </p:val>
                                        </p:tav>
                                        <p:tav tm="100000">
                                          <p:val>
                                            <p:fltVal val="0"/>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 calcmode="lin" valueType="num">
                                      <p:cBhvr>
                                        <p:cTn id="26"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250" fill="hold"/>
                                        <p:tgtEl>
                                          <p:spTgt spid="9"/>
                                        </p:tgtEl>
                                        <p:attrNameLst>
                                          <p:attrName>ppt_x</p:attrName>
                                        </p:attrNameLst>
                                      </p:cBhvr>
                                      <p:tavLst>
                                        <p:tav tm="0">
                                          <p:val>
                                            <p:strVal val="0-#ppt_w/2"/>
                                          </p:val>
                                        </p:tav>
                                        <p:tav tm="100000">
                                          <p:val>
                                            <p:strVal val="#ppt_x"/>
                                          </p:val>
                                        </p:tav>
                                      </p:tavLst>
                                    </p:anim>
                                    <p:anim calcmode="lin" valueType="num">
                                      <p:cBhvr additive="base">
                                        <p:cTn id="41" dur="25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1000"/>
                            </p:stCondLst>
                            <p:childTnLst>
                              <p:par>
                                <p:cTn id="43" presetID="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50" fill="hold"/>
                                        <p:tgtEl>
                                          <p:spTgt spid="10"/>
                                        </p:tgtEl>
                                        <p:attrNameLst>
                                          <p:attrName>ppt_x</p:attrName>
                                        </p:attrNameLst>
                                      </p:cBhvr>
                                      <p:tavLst>
                                        <p:tav tm="0">
                                          <p:val>
                                            <p:strVal val="0-#ppt_w/2"/>
                                          </p:val>
                                        </p:tav>
                                        <p:tav tm="100000">
                                          <p:val>
                                            <p:strVal val="#ppt_x"/>
                                          </p:val>
                                        </p:tav>
                                      </p:tavLst>
                                    </p:anim>
                                    <p:anim calcmode="lin" valueType="num">
                                      <p:cBhvr additive="base">
                                        <p:cTn id="46" dur="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4" y="447"/>
            <a:ext cx="12857163" cy="7232468"/>
          </a:xfrm>
          <a:prstGeom prst="rect">
            <a:avLst/>
          </a:prstGeom>
          <a:blipFill dpi="0" rotWithShape="1">
            <a:blip r:embed="rId3">
              <a:extLst>
                <a:ext uri="{28A0092B-C50C-407E-A947-70E740481C1C}">
                  <a14:useLocalDpi xmlns:a14="http://schemas.microsoft.com/office/drawing/2010/main" val="0"/>
                </a:ext>
              </a:extLst>
            </a:blip>
            <a:srcRect/>
            <a:stretch>
              <a:fillRect l="-2"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
          <p:cNvSpPr/>
          <p:nvPr/>
        </p:nvSpPr>
        <p:spPr bwMode="auto">
          <a:xfrm>
            <a:off x="6976149" y="449"/>
            <a:ext cx="5881809" cy="7232466"/>
          </a:xfrm>
          <a:custGeom>
            <a:avLst/>
            <a:gdLst>
              <a:gd name="T0" fmla="*/ 1998 w 4661"/>
              <a:gd name="T1" fmla="*/ 0 h 5613"/>
              <a:gd name="T2" fmla="*/ 4661 w 4661"/>
              <a:gd name="T3" fmla="*/ 0 h 5613"/>
              <a:gd name="T4" fmla="*/ 2660 w 4661"/>
              <a:gd name="T5" fmla="*/ 5613 h 5613"/>
              <a:gd name="T6" fmla="*/ 0 w 4661"/>
              <a:gd name="T7" fmla="*/ 5613 h 5613"/>
              <a:gd name="T8" fmla="*/ 1998 w 4661"/>
              <a:gd name="T9" fmla="*/ 0 h 5613"/>
            </a:gdLst>
            <a:ahLst/>
            <a:cxnLst>
              <a:cxn ang="0">
                <a:pos x="T0" y="T1"/>
              </a:cxn>
              <a:cxn ang="0">
                <a:pos x="T2" y="T3"/>
              </a:cxn>
              <a:cxn ang="0">
                <a:pos x="T4" y="T5"/>
              </a:cxn>
              <a:cxn ang="0">
                <a:pos x="T6" y="T7"/>
              </a:cxn>
              <a:cxn ang="0">
                <a:pos x="T8" y="T9"/>
              </a:cxn>
            </a:cxnLst>
            <a:rect l="0" t="0" r="r" b="b"/>
            <a:pathLst>
              <a:path w="4661" h="5613">
                <a:moveTo>
                  <a:pt x="1998" y="0"/>
                </a:moveTo>
                <a:lnTo>
                  <a:pt x="4661" y="0"/>
                </a:lnTo>
                <a:lnTo>
                  <a:pt x="2660" y="5613"/>
                </a:lnTo>
                <a:lnTo>
                  <a:pt x="0" y="5613"/>
                </a:lnTo>
                <a:lnTo>
                  <a:pt x="1998" y="0"/>
                </a:lnTo>
                <a:close/>
              </a:path>
            </a:pathLst>
          </a:custGeom>
          <a:solidFill>
            <a:schemeClr val="accent1">
              <a:alpha val="60000"/>
            </a:schemeClr>
          </a:solidFill>
          <a:ln>
            <a:noFill/>
          </a:ln>
          <a:effectLst/>
        </p:spPr>
        <p:txBody>
          <a:bodyPr vert="horz" wrap="square" lIns="45311" tIns="22656" rIns="45311" bIns="22656" numCol="1" anchor="t" anchorCtr="0" compatLnSpc="1"/>
          <a:lstStyle/>
          <a:p>
            <a:endParaRPr lang="zh-CN" altLang="en-US">
              <a:ea typeface="微软雅黑" panose="020B0503020204020204" pitchFamily="34" charset="-122"/>
            </a:endParaRPr>
          </a:p>
        </p:txBody>
      </p:sp>
      <p:sp>
        <p:nvSpPr>
          <p:cNvPr id="45" name="TextBox 44"/>
          <p:cNvSpPr txBox="1"/>
          <p:nvPr/>
        </p:nvSpPr>
        <p:spPr>
          <a:xfrm>
            <a:off x="9179592" y="2180318"/>
            <a:ext cx="2506612" cy="353493"/>
          </a:xfrm>
          <a:prstGeom prst="rect">
            <a:avLst/>
          </a:prstGeom>
          <a:noFill/>
        </p:spPr>
        <p:txBody>
          <a:bodyPr wrap="square" lIns="45311" tIns="22656" rIns="45311" bIns="22656" rtlCol="0">
            <a:spAutoFit/>
          </a:bodyPr>
          <a:lstStyle/>
          <a:p>
            <a:pPr>
              <a:tabLst>
                <a:tab pos="989965" algn="l"/>
              </a:tabLst>
            </a:pPr>
            <a:r>
              <a:rPr lang="zh-CN" altLang="en-US"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rPr>
              <a:t>添加相关标题文字</a:t>
            </a:r>
            <a:endParaRPr lang="en-SG" altLang="zh-CN" sz="2000" dirty="0">
              <a:ln w="12700" cmpd="sng">
                <a:noFill/>
                <a:prstDash val="solid"/>
              </a:ln>
              <a:solidFill>
                <a:schemeClr val="bg1"/>
              </a:solidFill>
              <a:latin typeface="微软雅黑" panose="020B0503020204020204" pitchFamily="34" charset="-122"/>
              <a:ea typeface="微软雅黑" panose="020B0503020204020204" pitchFamily="34" charset="-122"/>
              <a:cs typeface="华文黑体"/>
            </a:endParaRPr>
          </a:p>
        </p:txBody>
      </p:sp>
      <p:sp>
        <p:nvSpPr>
          <p:cNvPr id="46" name="TextBox 45"/>
          <p:cNvSpPr txBox="1"/>
          <p:nvPr/>
        </p:nvSpPr>
        <p:spPr>
          <a:xfrm>
            <a:off x="9179592" y="1905558"/>
            <a:ext cx="2647861" cy="261172"/>
          </a:xfrm>
          <a:prstGeom prst="rect">
            <a:avLst/>
          </a:prstGeom>
          <a:noFill/>
        </p:spPr>
        <p:txBody>
          <a:bodyPr wrap="square" lIns="45311" tIns="22656" rIns="45311" bIns="22656" rtlCol="0">
            <a:spAutoFit/>
          </a:bodyPr>
          <a:lstStyle/>
          <a:p>
            <a:r>
              <a:rPr lang="en-US" altLang="zh-CN" sz="1400" dirty="0">
                <a:solidFill>
                  <a:schemeClr val="bg1"/>
                </a:solidFill>
                <a:latin typeface="+mj-lt"/>
                <a:ea typeface="微软雅黑" panose="020B0503020204020204" pitchFamily="34" charset="-122"/>
                <a:cs typeface="Microsoft Himalaya" panose="01010100010101010101" pitchFamily="2" charset="0"/>
              </a:rPr>
              <a:t>ADD RELATED TITLE WORDS</a:t>
            </a:r>
            <a:endParaRPr lang="zh-CN" altLang="en-US" sz="1400" dirty="0">
              <a:solidFill>
                <a:schemeClr val="bg1"/>
              </a:solidFill>
              <a:latin typeface="+mj-lt"/>
              <a:ea typeface="微软雅黑" panose="020B0503020204020204" pitchFamily="34" charset="-122"/>
              <a:cs typeface="Microsoft Himalaya" panose="01010100010101010101" pitchFamily="2" charset="0"/>
            </a:endParaRPr>
          </a:p>
        </p:txBody>
      </p:sp>
      <p:sp>
        <p:nvSpPr>
          <p:cNvPr id="70" name="TextBox 69"/>
          <p:cNvSpPr txBox="1"/>
          <p:nvPr/>
        </p:nvSpPr>
        <p:spPr>
          <a:xfrm>
            <a:off x="8193632" y="3600657"/>
            <a:ext cx="1553702" cy="2230840"/>
          </a:xfrm>
          <a:prstGeom prst="rect">
            <a:avLst/>
          </a:prstGeom>
          <a:noFill/>
        </p:spPr>
        <p:txBody>
          <a:bodyPr wrap="none" lIns="45311" tIns="22656" rIns="45311" bIns="22656" rtlCol="0">
            <a:spAutoFit/>
          </a:bodyPr>
          <a:lstStyle/>
          <a:p>
            <a:r>
              <a:rPr lang="en-US" altLang="zh-CN" sz="14200" spc="-149" dirty="0">
                <a:solidFill>
                  <a:schemeClr val="bg1"/>
                </a:solidFill>
                <a:latin typeface="Agency FB" panose="020B0503020202020204" pitchFamily="34" charset="0"/>
                <a:ea typeface="微软雅黑" panose="020B0503020204020204" pitchFamily="34" charset="-122"/>
                <a:cs typeface="Raavi" pitchFamily="34" charset="0"/>
              </a:rPr>
              <a:t>02</a:t>
            </a:r>
            <a:endParaRPr lang="zh-CN" altLang="en-US" sz="14200" spc="-149" dirty="0">
              <a:solidFill>
                <a:schemeClr val="bg1"/>
              </a:solidFill>
              <a:latin typeface="Agency FB" panose="020B0503020202020204" pitchFamily="34" charset="0"/>
              <a:ea typeface="微软雅黑" panose="020B0503020204020204" pitchFamily="34" charset="-122"/>
              <a:cs typeface="Raav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 calcmode="lin" valueType="num">
                                      <p:cBhvr>
                                        <p:cTn id="9" dur="7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75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randombar(horizontal)">
                                      <p:cBhvr>
                                        <p:cTn id="23" dur="500"/>
                                        <p:tgtEl>
                                          <p:spTgt spid="4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45" grpId="0"/>
      <p:bldP spid="46"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289" y="-28575"/>
            <a:ext cx="12873039" cy="726122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Rectangle 6"/>
          <p:cNvSpPr>
            <a:spLocks noChangeArrowheads="1"/>
          </p:cNvSpPr>
          <p:nvPr/>
        </p:nvSpPr>
        <p:spPr bwMode="auto">
          <a:xfrm>
            <a:off x="11040035" y="-13448"/>
            <a:ext cx="95414" cy="7214347"/>
          </a:xfrm>
          <a:prstGeom prst="rect">
            <a:avLst/>
          </a:prstGeom>
          <a:solidFill>
            <a:schemeClr val="accent4">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6965576" y="-40342"/>
            <a:ext cx="79048" cy="7272991"/>
          </a:xfrm>
          <a:prstGeom prst="rect">
            <a:avLst/>
          </a:prstGeom>
          <a:solidFill>
            <a:schemeClr val="accent3">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14289" y="4131655"/>
            <a:ext cx="12872687" cy="58765"/>
          </a:xfrm>
          <a:prstGeom prst="rect">
            <a:avLst/>
          </a:prstGeom>
          <a:solidFill>
            <a:schemeClr val="accent2">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2976588" y="2796536"/>
            <a:ext cx="3988988" cy="1335119"/>
          </a:xfrm>
          <a:prstGeom prst="rect">
            <a:avLst/>
          </a:prstGeom>
          <a:solidFill>
            <a:schemeClr val="accent1">
              <a:alpha val="69804"/>
            </a:schemeClr>
          </a:solidFill>
          <a:ln w="0">
            <a:noFill/>
            <a:prstDash val="solid"/>
            <a:miter lim="800000"/>
          </a:ln>
        </p:spPr>
        <p:txBody>
          <a:bodyPr vert="horz" wrap="square" lIns="128580" tIns="64290" rIns="128580" bIns="64290" numCol="1" anchor="t" anchorCtr="0" compatLnSpc="1"/>
          <a:lstStyle/>
          <a:p>
            <a:endParaRPr lang="zh-CN" altLang="en-US"/>
          </a:p>
        </p:txBody>
      </p:sp>
      <p:sp>
        <p:nvSpPr>
          <p:cNvPr id="12" name="TextBox 32"/>
          <p:cNvSpPr txBox="1"/>
          <p:nvPr/>
        </p:nvSpPr>
        <p:spPr>
          <a:xfrm>
            <a:off x="4110581" y="3037110"/>
            <a:ext cx="2664296" cy="1015663"/>
          </a:xfrm>
          <a:prstGeom prst="rect">
            <a:avLst/>
          </a:prstGeom>
          <a:noFill/>
        </p:spPr>
        <p:txBody>
          <a:bodyPr wrap="square" rtlCol="0">
            <a:spAutoFit/>
          </a:bodyPr>
          <a:lstStyle/>
          <a:p>
            <a:pPr algn="r"/>
            <a:r>
              <a:rPr lang="en-US" altLang="zh-CN" sz="2400" dirty="0">
                <a:solidFill>
                  <a:schemeClr val="bg1"/>
                </a:solidFill>
                <a:ea typeface="微软雅黑" panose="020B0503020204020204" pitchFamily="34" charset="-122"/>
              </a:rPr>
              <a:t>ADD RELATED</a:t>
            </a:r>
          </a:p>
          <a:p>
            <a:pPr algn="r"/>
            <a:r>
              <a:rPr lang="en-US" altLang="zh-CN" sz="3600" dirty="0">
                <a:solidFill>
                  <a:schemeClr val="bg1"/>
                </a:solidFill>
                <a:latin typeface="Impact" panose="020B0806030902050204" pitchFamily="34" charset="0"/>
                <a:ea typeface="微软雅黑" panose="020B0503020204020204" pitchFamily="34" charset="-122"/>
              </a:rPr>
              <a:t>TITLE WORDS</a:t>
            </a:r>
            <a:endParaRPr lang="zh-CN" altLang="en-US" sz="3600"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TextBox 32"/>
          <p:cNvSpPr txBox="1"/>
          <p:nvPr/>
        </p:nvSpPr>
        <p:spPr>
          <a:xfrm>
            <a:off x="21150" y="110395"/>
            <a:ext cx="3600400" cy="410305"/>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rPr>
              <a:t>CLICK ON ADD RELATED TITLE WORDS</a:t>
            </a:r>
            <a:endParaRPr lang="en-US" dirty="0">
              <a:solidFill>
                <a:schemeClr val="bg1">
                  <a:lumMod val="65000"/>
                </a:schemeClr>
              </a:solidFill>
              <a:latin typeface="Impact" panose="020B080603090205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10"/>
                                        </p:tgtEl>
                                        <p:attrNameLst>
                                          <p:attrName>ppt_x</p:attrName>
                                          <p:attrName>ppt_y</p:attrName>
                                        </p:attrNameLst>
                                      </p:cBhvr>
                                    </p:animMotion>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50" fill="hold"/>
                                        <p:tgtEl>
                                          <p:spTgt spid="12"/>
                                        </p:tgtEl>
                                        <p:attrNameLst>
                                          <p:attrName>ppt_x</p:attrName>
                                        </p:attrNameLst>
                                      </p:cBhvr>
                                      <p:tavLst>
                                        <p:tav tm="0">
                                          <p:val>
                                            <p:strVal val="0-#ppt_w/2"/>
                                          </p:val>
                                        </p:tav>
                                        <p:tav tm="100000">
                                          <p:val>
                                            <p:strVal val="#ppt_x"/>
                                          </p:val>
                                        </p:tav>
                                      </p:tavLst>
                                    </p:anim>
                                    <p:anim calcmode="lin" valueType="num">
                                      <p:cBhvr additive="base">
                                        <p:cTn id="30" dur="2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9126106-B43D-405F-A6B3-6563F531CD7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374.pptx"/>
</p:tagLst>
</file>

<file path=ppt/theme/theme1.xml><?xml version="1.0" encoding="utf-8"?>
<a:theme xmlns:a="http://schemas.openxmlformats.org/drawingml/2006/main" name="1_自定义设计方案">
  <a:themeElements>
    <a:clrScheme name="自定义 401">
      <a:dk1>
        <a:sysClr val="windowText" lastClr="000000"/>
      </a:dk1>
      <a:lt1>
        <a:sysClr val="window" lastClr="FFFFFF"/>
      </a:lt1>
      <a:dk2>
        <a:srgbClr val="44546A"/>
      </a:dk2>
      <a:lt2>
        <a:srgbClr val="E7E6E6"/>
      </a:lt2>
      <a:accent1>
        <a:srgbClr val="FE406F"/>
      </a:accent1>
      <a:accent2>
        <a:srgbClr val="FBB8DC"/>
      </a:accent2>
      <a:accent3>
        <a:srgbClr val="FE406F"/>
      </a:accent3>
      <a:accent4>
        <a:srgbClr val="FBB8DC"/>
      </a:accent4>
      <a:accent5>
        <a:srgbClr val="FE406F"/>
      </a:accent5>
      <a:accent6>
        <a:srgbClr val="FBB8DC"/>
      </a:accent6>
      <a:hlink>
        <a:srgbClr val="FE406F"/>
      </a:hlink>
      <a:folHlink>
        <a:srgbClr val="FBB8D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自定义</PresentationFormat>
  <Paragraphs>201</Paragraphs>
  <Slides>22</Slides>
  <Notes>22</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微软雅黑</vt:lpstr>
      <vt:lpstr>叶根友毛笔行书2.0版</vt:lpstr>
      <vt:lpstr>Agency FB</vt:lpstr>
      <vt:lpstr>Arial</vt:lpstr>
      <vt:lpstr>Calibri</vt:lpstr>
      <vt:lpstr>Calibri Light</vt:lpstr>
      <vt:lpstr>Impact</vt:lpstr>
      <vt:lpstr>Verdana</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2016-10-17T14:00:00Z</dcterms:created>
  <dcterms:modified xsi:type="dcterms:W3CDTF">2021-01-06T09:00:09Z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