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62" r:id="rId2"/>
    <p:sldId id="267" r:id="rId3"/>
    <p:sldId id="263" r:id="rId4"/>
    <p:sldId id="270" r:id="rId5"/>
    <p:sldId id="271" r:id="rId6"/>
    <p:sldId id="281" r:id="rId7"/>
    <p:sldId id="272" r:id="rId8"/>
    <p:sldId id="274" r:id="rId9"/>
    <p:sldId id="269" r:id="rId10"/>
    <p:sldId id="268" r:id="rId11"/>
    <p:sldId id="280" r:id="rId12"/>
    <p:sldId id="282" r:id="rId13"/>
    <p:sldId id="273" r:id="rId14"/>
    <p:sldId id="265" r:id="rId15"/>
    <p:sldId id="283" r:id="rId16"/>
    <p:sldId id="284" r:id="rId17"/>
    <p:sldId id="266" r:id="rId18"/>
    <p:sldId id="279" r:id="rId19"/>
  </p:sldIdLst>
  <p:sldSz cx="12192000" cy="6858000"/>
  <p:notesSz cx="7104063" cy="10234613"/>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extLst>
    <p:ext uri="{EFAFB233-063F-42B5-8137-9DF3F51BA10A}">
      <p15:sldGuideLst xmlns:p15="http://schemas.microsoft.com/office/powerpoint/2012/main">
        <p15:guide id="1" orient="horz" pos="217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F4B183"/>
    <a:srgbClr val="31B6FD"/>
    <a:srgbClr val="E96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660"/>
  </p:normalViewPr>
  <p:slideViewPr>
    <p:cSldViewPr snapToGrid="0" showGuides="1">
      <p:cViewPr varScale="1">
        <p:scale>
          <a:sx n="108" d="100"/>
          <a:sy n="108" d="100"/>
        </p:scale>
        <p:origin x="654" y="102"/>
      </p:cViewPr>
      <p:guideLst>
        <p:guide orient="horz" pos="2170"/>
        <p:guide pos="2857"/>
      </p:guideLst>
    </p:cSldViewPr>
  </p:slideViewPr>
  <p:notesTextViewPr>
    <p:cViewPr>
      <p:scale>
        <a:sx n="1" d="1"/>
        <a:sy n="1" d="1"/>
      </p:scale>
      <p:origin x="0" y="0"/>
    </p:cViewPr>
  </p:notesTextViewPr>
  <p:sorterViewPr>
    <p:cViewPr varScale="1">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2021/1/6</a:t>
            </a:fld>
            <a:endParaRPr lang="zh-CN" altLang="en-US" strike="noStrike" noProof="1"/>
          </a:p>
        </p:txBody>
      </p:sp>
      <p:sp>
        <p:nvSpPr>
          <p:cNvPr id="410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fld id="{6962E618-DBBA-4B2A-80CB-7E4BC9DB0BA7}" type="datetime1">
              <a:rPr kumimoji="0" lang="zh-CN" altLang="en-US" b="0" i="0" kern="1200" cap="none" spc="0" normalizeH="0" baseline="0" noProof="0">
                <a:latin typeface="+mn-lt"/>
                <a:ea typeface="宋体" panose="02010600030101010101" pitchFamily="2" charset="-122"/>
                <a:cs typeface="+mn-cs"/>
                <a:sym typeface="Calibri" panose="020F0502020204030204" charset="0"/>
              </a:rPr>
              <a:t>2021/1/6</a:t>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sym typeface="Calibri" panose="020F0502020204030204" charset="0"/>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endParaRPr kumimoji="0" lang="zh-CN" altLang="zh-CN" b="0" i="0" kern="1200" cap="none" spc="0" normalizeH="0" baseline="0" noProof="0">
              <a:latin typeface="+mn-lt"/>
              <a:ea typeface="宋体" panose="02010600030101010101" pitchFamily="2" charset="-122"/>
              <a:cs typeface="+mn-cs"/>
              <a:sym typeface="Calibri" panose="020F0502020204030204" charset="0"/>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rtlCol="0" anchor="ctr" anchorCtr="0" compatLnSpc="1"/>
          <a:lstStyle/>
          <a:p>
            <a:pPr fontAlgn="auto">
              <a:buChar char="•"/>
            </a:pPr>
            <a:fld id="{9A0DB2DC-4C9A-4742-B13C-FB6460FD3503}" type="slidenum">
              <a:rPr lang="zh-CN" altLang="en-US" noProof="1" dirty="0">
                <a:solidFill>
                  <a:srgbClr val="898989"/>
                </a:solidFill>
                <a:latin typeface="Calibri" panose="020F0502020204030204" charset="0"/>
                <a:ea typeface="+mn-ea"/>
                <a:cs typeface="+mn-cs"/>
                <a:sym typeface="Calibri" panose="020F0502020204030204" charset="0"/>
              </a:rPr>
              <a:t>‹#›</a:t>
            </a:fld>
            <a:endParaRPr lang="zh-CN" altLang="en-US" noProof="1">
              <a:solidFill>
                <a:srgbClr val="898989"/>
              </a:solidFill>
              <a:latin typeface="Calibri" panose="020F0502020204030204" charset="0"/>
              <a:sym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8"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3" name="图片 2" descr="webp.webp (117)"/>
          <p:cNvPicPr>
            <a:picLocks noChangeAspect="1"/>
          </p:cNvPicPr>
          <p:nvPr userDrawn="1"/>
        </p:nvPicPr>
        <p:blipFill>
          <a:blip r:embed="rId13"/>
          <a:stretch>
            <a:fillRect/>
          </a:stretch>
        </p:blipFill>
        <p:spPr>
          <a:xfrm>
            <a:off x="13335" y="-19050"/>
            <a:ext cx="12165330" cy="688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3.jpeg"/><Relationship Id="rId2" Type="http://schemas.openxmlformats.org/officeDocument/2006/relationships/tags" Target="../tags/tag11.xml"/><Relationship Id="rId16"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3.jpeg"/><Relationship Id="rId2" Type="http://schemas.openxmlformats.org/officeDocument/2006/relationships/tags" Target="../tags/tag26.xml"/><Relationship Id="rId16"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2.xml"/><Relationship Id="rId7"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tags" Target="../tags/tag44.xml"/><Relationship Id="rId10" Type="http://schemas.openxmlformats.org/officeDocument/2006/relationships/image" Target="../media/image11.jpeg"/><Relationship Id="rId4" Type="http://schemas.openxmlformats.org/officeDocument/2006/relationships/tags" Target="../tags/tag43.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jpeg"/><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956d3db202c177"/>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292215" y="892175"/>
            <a:ext cx="4679315" cy="4060825"/>
          </a:xfrm>
          <a:prstGeom prst="rect">
            <a:avLst/>
          </a:prstGeom>
        </p:spPr>
      </p:pic>
      <p:sp>
        <p:nvSpPr>
          <p:cNvPr id="37" name="矩形 3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109220" y="3932555"/>
            <a:ext cx="7064375" cy="692150"/>
          </a:xfrm>
          <a:prstGeom prst="rect">
            <a:avLst/>
          </a:prstGeom>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p>
          <a:p>
            <a:pPr algn="ctr" fontAlgn="auto"/>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 name="图片 3" descr="1656e4b655a0058"/>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226060" y="144780"/>
            <a:ext cx="7574280" cy="5045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组合 3"/>
          <p:cNvGrpSpPr/>
          <p:nvPr/>
        </p:nvGrpSpPr>
        <p:grpSpPr>
          <a:xfrm>
            <a:off x="2496503" y="1366838"/>
            <a:ext cx="8759825" cy="4654550"/>
            <a:chOff x="-2177032" y="2162176"/>
            <a:chExt cx="8759866" cy="3721099"/>
          </a:xfrm>
        </p:grpSpPr>
        <p:cxnSp>
          <p:nvCxnSpPr>
            <p:cNvPr id="2" name="MH_Other_2"/>
            <p:cNvCxnSpPr/>
            <p:nvPr>
              <p:custDataLst>
                <p:tags r:id="rId1"/>
              </p:custDataLst>
            </p:nvPr>
          </p:nvCxnSpPr>
          <p:spPr>
            <a:xfrm>
              <a:off x="1968500" y="4929188"/>
              <a:ext cx="4607984"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4" name="MH_Other_3"/>
            <p:cNvSpPr/>
            <p:nvPr>
              <p:custDataLst>
                <p:tags r:id="rId2"/>
              </p:custDataLst>
            </p:nvPr>
          </p:nvSpPr>
          <p:spPr>
            <a:xfrm>
              <a:off x="1974851" y="4933950"/>
              <a:ext cx="4607983" cy="1666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ea"/>
                <a:ea typeface="+mn-ea"/>
                <a:cs typeface="+mn-cs"/>
              </a:endParaRPr>
            </a:p>
          </p:txBody>
        </p:sp>
        <p:sp>
          <p:nvSpPr>
            <p:cNvPr id="5" name="MH_Other_4"/>
            <p:cNvSpPr/>
            <p:nvPr>
              <p:custDataLst>
                <p:tags r:id="rId3"/>
              </p:custDataLst>
            </p:nvPr>
          </p:nvSpPr>
          <p:spPr>
            <a:xfrm>
              <a:off x="2207684" y="2897189"/>
              <a:ext cx="641349" cy="2185987"/>
            </a:xfrm>
            <a:prstGeom prst="cube">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MH_Other_5"/>
            <p:cNvSpPr/>
            <p:nvPr>
              <p:custDataLst>
                <p:tags r:id="rId4"/>
              </p:custDataLst>
            </p:nvPr>
          </p:nvSpPr>
          <p:spPr>
            <a:xfrm>
              <a:off x="3371851" y="3133725"/>
              <a:ext cx="641349" cy="1949450"/>
            </a:xfrm>
            <a:prstGeom prst="cube">
              <a:avLst/>
            </a:prstGeom>
            <a:solidFill>
              <a:srgbClr val="FBD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6"/>
            <p:cNvSpPr/>
            <p:nvPr>
              <p:custDataLst>
                <p:tags r:id="rId5"/>
              </p:custDataLst>
            </p:nvPr>
          </p:nvSpPr>
          <p:spPr>
            <a:xfrm>
              <a:off x="4533901" y="3548063"/>
              <a:ext cx="641351" cy="1535112"/>
            </a:xfrm>
            <a:prstGeom prst="cube">
              <a:avLst/>
            </a:pr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H_Other_7"/>
            <p:cNvSpPr/>
            <p:nvPr>
              <p:custDataLst>
                <p:tags r:id="rId6"/>
              </p:custDataLst>
            </p:nvPr>
          </p:nvSpPr>
          <p:spPr>
            <a:xfrm>
              <a:off x="5698068" y="2568575"/>
              <a:ext cx="639233" cy="2514600"/>
            </a:xfrm>
            <a:prstGeom prst="cube">
              <a:avLst/>
            </a:prstGeom>
            <a:solidFill>
              <a:srgbClr val="F1C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MH_Text_1"/>
            <p:cNvSpPr txBox="1">
              <a:spLocks noChangeArrowheads="1"/>
            </p:cNvSpPr>
            <p:nvPr>
              <p:custDataLst>
                <p:tags r:id="rId7"/>
              </p:custDataLst>
            </p:nvPr>
          </p:nvSpPr>
          <p:spPr bwMode="auto">
            <a:xfrm>
              <a:off x="2281767" y="2516189"/>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80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MH_Text_2"/>
            <p:cNvSpPr txBox="1">
              <a:spLocks noChangeArrowheads="1"/>
            </p:cNvSpPr>
            <p:nvPr>
              <p:custDataLst>
                <p:tags r:id="rId8"/>
              </p:custDataLst>
            </p:nvPr>
          </p:nvSpPr>
          <p:spPr bwMode="auto">
            <a:xfrm>
              <a:off x="3448051" y="2724151"/>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70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MH_Text_3"/>
            <p:cNvSpPr txBox="1">
              <a:spLocks noChangeArrowheads="1"/>
            </p:cNvSpPr>
            <p:nvPr>
              <p:custDataLst>
                <p:tags r:id="rId9"/>
              </p:custDataLst>
            </p:nvPr>
          </p:nvSpPr>
          <p:spPr bwMode="auto">
            <a:xfrm>
              <a:off x="4605867" y="3143251"/>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55</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MH_Text_4"/>
            <p:cNvSpPr txBox="1">
              <a:spLocks noChangeArrowheads="1"/>
            </p:cNvSpPr>
            <p:nvPr>
              <p:custDataLst>
                <p:tags r:id="rId10"/>
              </p:custDataLst>
            </p:nvPr>
          </p:nvSpPr>
          <p:spPr bwMode="auto">
            <a:xfrm>
              <a:off x="5740401" y="2162176"/>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92</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MH_Desc_1"/>
            <p:cNvSpPr/>
            <p:nvPr>
              <p:custDataLst>
                <p:tags r:id="rId11"/>
              </p:custDataLst>
            </p:nvPr>
          </p:nvSpPr>
          <p:spPr>
            <a:xfrm>
              <a:off x="-2177032" y="2568575"/>
              <a:ext cx="3793067" cy="3314700"/>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p:txBody>
        </p:sp>
        <p:sp>
          <p:nvSpPr>
            <p:cNvPr id="21" name="MH_SubTitle_1"/>
            <p:cNvSpPr txBox="1">
              <a:spLocks noChangeArrowheads="1"/>
            </p:cNvSpPr>
            <p:nvPr>
              <p:custDataLst>
                <p:tags r:id="rId12"/>
              </p:custDataLst>
            </p:nvPr>
          </p:nvSpPr>
          <p:spPr bwMode="auto">
            <a:xfrm>
              <a:off x="2040467"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2" name="MH_SubTitle_2"/>
            <p:cNvSpPr txBox="1">
              <a:spLocks noChangeArrowheads="1"/>
            </p:cNvSpPr>
            <p:nvPr>
              <p:custDataLst>
                <p:tags r:id="rId13"/>
              </p:custDataLst>
            </p:nvPr>
          </p:nvSpPr>
          <p:spPr bwMode="auto">
            <a:xfrm>
              <a:off x="3204633"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3" name="MH_SubTitle_3"/>
            <p:cNvSpPr txBox="1">
              <a:spLocks noChangeArrowheads="1"/>
            </p:cNvSpPr>
            <p:nvPr>
              <p:custDataLst>
                <p:tags r:id="rId14"/>
              </p:custDataLst>
            </p:nvPr>
          </p:nvSpPr>
          <p:spPr bwMode="auto">
            <a:xfrm>
              <a:off x="4366685" y="5248276"/>
              <a:ext cx="97578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5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4" name="MH_SubTitle_4"/>
            <p:cNvSpPr txBox="1">
              <a:spLocks noChangeArrowheads="1"/>
            </p:cNvSpPr>
            <p:nvPr>
              <p:custDataLst>
                <p:tags r:id="rId15"/>
              </p:custDataLst>
            </p:nvPr>
          </p:nvSpPr>
          <p:spPr bwMode="auto">
            <a:xfrm>
              <a:off x="5530851" y="5248276"/>
              <a:ext cx="97366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grpSp>
      <p:pic>
        <p:nvPicPr>
          <p:cNvPr id="3" name="图片 2" descr="1656e4b655a0058"/>
          <p:cNvPicPr>
            <a:picLocks noChangeAspect="1"/>
          </p:cNvPicPr>
          <p:nvPr/>
        </p:nvPicPr>
        <p:blipFill>
          <a:blip r:embed="rId17">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合 10"/>
          <p:cNvGrpSpPr/>
          <p:nvPr/>
        </p:nvGrpSpPr>
        <p:grpSpPr>
          <a:xfrm>
            <a:off x="1352550" y="962025"/>
            <a:ext cx="10020300" cy="5400675"/>
            <a:chOff x="1085851" y="1697039"/>
            <a:chExt cx="10020300" cy="4211637"/>
          </a:xfrm>
        </p:grpSpPr>
        <p:sp>
          <p:nvSpPr>
            <p:cNvPr id="12" name="MH_SubTitle_1"/>
            <p:cNvSpPr/>
            <p:nvPr>
              <p:custDataLst>
                <p:tags r:id="rId1"/>
              </p:custDataLst>
            </p:nvPr>
          </p:nvSpPr>
          <p:spPr>
            <a:xfrm>
              <a:off x="1085851" y="3781812"/>
              <a:ext cx="2184400" cy="380063"/>
            </a:xfrm>
            <a:prstGeom prst="rect">
              <a:avLst/>
            </a:prstGeom>
            <a:solidFill>
              <a:srgbClr val="E84C93"/>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3" name="MH_Other_1"/>
            <p:cNvSpPr/>
            <p:nvPr>
              <p:custDataLst>
                <p:tags r:id="rId2"/>
              </p:custDataLst>
            </p:nvPr>
          </p:nvSpPr>
          <p:spPr>
            <a:xfrm rot="18865419">
              <a:off x="3119356"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4" name="MH_SubTitle_2"/>
            <p:cNvSpPr/>
            <p:nvPr>
              <p:custDataLst>
                <p:tags r:id="rId3"/>
              </p:custDataLst>
            </p:nvPr>
          </p:nvSpPr>
          <p:spPr>
            <a:xfrm>
              <a:off x="3697289" y="3450031"/>
              <a:ext cx="2184400" cy="380063"/>
            </a:xfrm>
            <a:prstGeom prst="rect">
              <a:avLst/>
            </a:prstGeom>
            <a:solidFill>
              <a:schemeClr val="accent4"/>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5" name="MH_SubTitle_3"/>
            <p:cNvSpPr/>
            <p:nvPr>
              <p:custDataLst>
                <p:tags r:id="rId4"/>
              </p:custDataLst>
            </p:nvPr>
          </p:nvSpPr>
          <p:spPr>
            <a:xfrm>
              <a:off x="6310314" y="3781812"/>
              <a:ext cx="2184400" cy="380063"/>
            </a:xfrm>
            <a:prstGeom prst="rect">
              <a:avLst/>
            </a:prstGeom>
            <a:solidFill>
              <a:schemeClr val="accent6">
                <a:lumMod val="75000"/>
              </a:schemeClr>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6" name="MH_Other_2"/>
            <p:cNvSpPr/>
            <p:nvPr>
              <p:custDataLst>
                <p:tags r:id="rId5"/>
              </p:custDataLst>
            </p:nvPr>
          </p:nvSpPr>
          <p:spPr>
            <a:xfrm rot="18865419">
              <a:off x="8342231"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7" name="MH_SubTitle_4"/>
            <p:cNvSpPr/>
            <p:nvPr>
              <p:custDataLst>
                <p:tags r:id="rId6"/>
              </p:custDataLst>
            </p:nvPr>
          </p:nvSpPr>
          <p:spPr>
            <a:xfrm>
              <a:off x="8921751" y="3450031"/>
              <a:ext cx="2184400" cy="380063"/>
            </a:xfrm>
            <a:prstGeom prst="rect">
              <a:avLst/>
            </a:prstGeom>
            <a:solidFill>
              <a:srgbClr val="FB3B52"/>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8" name="MH_Other_3"/>
            <p:cNvSpPr/>
            <p:nvPr>
              <p:custDataLst>
                <p:tags r:id="rId7"/>
              </p:custDataLst>
            </p:nvPr>
          </p:nvSpPr>
          <p:spPr>
            <a:xfrm rot="2734581" flipH="1">
              <a:off x="5730793"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9" name="MH_Other_4"/>
            <p:cNvSpPr txBox="1">
              <a:spLocks noChangeArrowheads="1"/>
            </p:cNvSpPr>
            <p:nvPr>
              <p:custDataLst>
                <p:tags r:id="rId8"/>
              </p:custDataLst>
            </p:nvPr>
          </p:nvSpPr>
          <p:spPr bwMode="auto">
            <a:xfrm>
              <a:off x="1085851" y="3250715"/>
              <a:ext cx="2184400" cy="5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1</a:t>
              </a:r>
              <a:endParaRPr kumimoji="0" lang="zh-CN" altLang="en-US"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0" name="MH_Text_1"/>
            <p:cNvSpPr txBox="1">
              <a:spLocks noChangeArrowheads="1"/>
            </p:cNvSpPr>
            <p:nvPr>
              <p:custDataLst>
                <p:tags r:id="rId9"/>
              </p:custDataLst>
            </p:nvPr>
          </p:nvSpPr>
          <p:spPr bwMode="auto">
            <a:xfrm>
              <a:off x="1085851" y="4249771"/>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6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1" name="MH_Other_5"/>
            <p:cNvSpPr txBox="1">
              <a:spLocks noChangeArrowheads="1"/>
            </p:cNvSpPr>
            <p:nvPr>
              <p:custDataLst>
                <p:tags r:id="rId10"/>
              </p:custDataLst>
            </p:nvPr>
          </p:nvSpPr>
          <p:spPr bwMode="auto">
            <a:xfrm>
              <a:off x="6310314" y="3250715"/>
              <a:ext cx="2184400" cy="5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3</a:t>
              </a:r>
              <a:endParaRPr kumimoji="0" lang="zh-CN" altLang="en-US"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2" name="MH_Text_3"/>
            <p:cNvSpPr txBox="1">
              <a:spLocks noChangeArrowheads="1"/>
            </p:cNvSpPr>
            <p:nvPr>
              <p:custDataLst>
                <p:tags r:id="rId11"/>
              </p:custDataLst>
            </p:nvPr>
          </p:nvSpPr>
          <p:spPr bwMode="auto">
            <a:xfrm>
              <a:off x="6310314" y="4249771"/>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3" name="MH_Text_2"/>
            <p:cNvSpPr txBox="1">
              <a:spLocks noChangeArrowheads="1"/>
            </p:cNvSpPr>
            <p:nvPr>
              <p:custDataLst>
                <p:tags r:id="rId12"/>
              </p:custDataLst>
            </p:nvPr>
          </p:nvSpPr>
          <p:spPr bwMode="auto">
            <a:xfrm>
              <a:off x="3697289" y="1697039"/>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4" name="MH_Other_6"/>
            <p:cNvSpPr txBox="1">
              <a:spLocks noChangeArrowheads="1"/>
            </p:cNvSpPr>
            <p:nvPr>
              <p:custDataLst>
                <p:tags r:id="rId13"/>
              </p:custDataLst>
            </p:nvPr>
          </p:nvSpPr>
          <p:spPr bwMode="auto">
            <a:xfrm>
              <a:off x="3697289" y="3841235"/>
              <a:ext cx="2184400" cy="5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2</a:t>
              </a:r>
              <a:endParaRPr kumimoji="0" lang="zh-CN" altLang="en-US"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5" name="MH_Text_4"/>
            <p:cNvSpPr txBox="1">
              <a:spLocks noChangeArrowheads="1"/>
            </p:cNvSpPr>
            <p:nvPr>
              <p:custDataLst>
                <p:tags r:id="rId14"/>
              </p:custDataLst>
            </p:nvPr>
          </p:nvSpPr>
          <p:spPr bwMode="auto">
            <a:xfrm>
              <a:off x="8921751" y="1697039"/>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6" name="MH_Other_7"/>
            <p:cNvSpPr txBox="1">
              <a:spLocks noChangeArrowheads="1"/>
            </p:cNvSpPr>
            <p:nvPr>
              <p:custDataLst>
                <p:tags r:id="rId15"/>
              </p:custDataLst>
            </p:nvPr>
          </p:nvSpPr>
          <p:spPr bwMode="auto">
            <a:xfrm>
              <a:off x="8921751" y="3841235"/>
              <a:ext cx="2184400" cy="5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FB3B52"/>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4</a:t>
              </a:r>
              <a:endParaRPr kumimoji="0" lang="zh-CN" altLang="en-US" sz="4400" b="1" i="0" u="none" strike="noStrike" kern="1200" cap="none" spc="0" normalizeH="0" baseline="0" noProof="0" dirty="0">
                <a:ln>
                  <a:noFill/>
                </a:ln>
                <a:solidFill>
                  <a:srgbClr val="FB3B52"/>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grpSp>
      <p:pic>
        <p:nvPicPr>
          <p:cNvPr id="4" name="图片 3" descr="1656e4b655a0058"/>
          <p:cNvPicPr>
            <a:picLocks noChangeAspect="1"/>
          </p:cNvPicPr>
          <p:nvPr/>
        </p:nvPicPr>
        <p:blipFill>
          <a:blip r:embed="rId17">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合 1"/>
          <p:cNvGrpSpPr/>
          <p:nvPr/>
        </p:nvGrpSpPr>
        <p:grpSpPr>
          <a:xfrm>
            <a:off x="3160713" y="979488"/>
            <a:ext cx="6069012" cy="3838575"/>
            <a:chOff x="3568" y="1619"/>
            <a:chExt cx="11565" cy="7315"/>
          </a:xfrm>
        </p:grpSpPr>
        <p:cxnSp>
          <p:nvCxnSpPr>
            <p:cNvPr id="12" name="直接连接符 11"/>
            <p:cNvCxnSpPr/>
            <p:nvPr/>
          </p:nvCxnSpPr>
          <p:spPr>
            <a:xfrm>
              <a:off x="4645" y="7919"/>
              <a:ext cx="94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4540" y="781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4" name="椭圆 13"/>
            <p:cNvSpPr>
              <a:spLocks noChangeAspect="1"/>
            </p:cNvSpPr>
            <p:nvPr/>
          </p:nvSpPr>
          <p:spPr>
            <a:xfrm>
              <a:off x="8315" y="7794"/>
              <a:ext cx="205"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5" name="椭圆 14"/>
            <p:cNvSpPr>
              <a:spLocks noChangeAspect="1"/>
            </p:cNvSpPr>
            <p:nvPr/>
          </p:nvSpPr>
          <p:spPr>
            <a:xfrm>
              <a:off x="6427" y="7794"/>
              <a:ext cx="207"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6" name="椭圆 15"/>
            <p:cNvSpPr>
              <a:spLocks noChangeAspect="1"/>
            </p:cNvSpPr>
            <p:nvPr/>
          </p:nvSpPr>
          <p:spPr>
            <a:xfrm>
              <a:off x="10202" y="780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7" name="椭圆 16"/>
            <p:cNvSpPr>
              <a:spLocks noChangeAspect="1"/>
            </p:cNvSpPr>
            <p:nvPr/>
          </p:nvSpPr>
          <p:spPr>
            <a:xfrm>
              <a:off x="12090" y="781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8" name="椭圆 17"/>
            <p:cNvSpPr>
              <a:spLocks noChangeAspect="1"/>
            </p:cNvSpPr>
            <p:nvPr/>
          </p:nvSpPr>
          <p:spPr>
            <a:xfrm>
              <a:off x="13952" y="780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297" name="TextBox 160"/>
            <p:cNvSpPr txBox="1"/>
            <p:nvPr/>
          </p:nvSpPr>
          <p:spPr>
            <a:xfrm>
              <a:off x="4153" y="796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2008</a:t>
              </a:r>
            </a:p>
          </p:txBody>
        </p:sp>
        <p:sp>
          <p:nvSpPr>
            <p:cNvPr id="12298" name="TextBox 161"/>
            <p:cNvSpPr txBox="1"/>
            <p:nvPr/>
          </p:nvSpPr>
          <p:spPr>
            <a:xfrm>
              <a:off x="6103"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2009</a:t>
              </a:r>
            </a:p>
          </p:txBody>
        </p:sp>
        <p:sp>
          <p:nvSpPr>
            <p:cNvPr id="12299" name="TextBox 162"/>
            <p:cNvSpPr txBox="1"/>
            <p:nvPr/>
          </p:nvSpPr>
          <p:spPr>
            <a:xfrm>
              <a:off x="7988" y="7962"/>
              <a:ext cx="920"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2010</a:t>
              </a:r>
            </a:p>
          </p:txBody>
        </p:sp>
        <p:sp>
          <p:nvSpPr>
            <p:cNvPr id="12300" name="TextBox 163"/>
            <p:cNvSpPr txBox="1"/>
            <p:nvPr/>
          </p:nvSpPr>
          <p:spPr>
            <a:xfrm>
              <a:off x="987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2011</a:t>
              </a:r>
            </a:p>
          </p:txBody>
        </p:sp>
        <p:sp>
          <p:nvSpPr>
            <p:cNvPr id="12301" name="TextBox 164"/>
            <p:cNvSpPr txBox="1"/>
            <p:nvPr/>
          </p:nvSpPr>
          <p:spPr>
            <a:xfrm>
              <a:off x="1173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2012</a:t>
              </a:r>
            </a:p>
          </p:txBody>
        </p:sp>
        <p:sp>
          <p:nvSpPr>
            <p:cNvPr id="12302" name="TextBox 165"/>
            <p:cNvSpPr txBox="1"/>
            <p:nvPr/>
          </p:nvSpPr>
          <p:spPr>
            <a:xfrm>
              <a:off x="13598"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2013</a:t>
              </a:r>
            </a:p>
          </p:txBody>
        </p:sp>
        <p:sp>
          <p:nvSpPr>
            <p:cNvPr id="25" name="饼形 3"/>
            <p:cNvSpPr/>
            <p:nvPr/>
          </p:nvSpPr>
          <p:spPr>
            <a:xfrm rot="10800000">
              <a:off x="3660" y="6962"/>
              <a:ext cx="1967" cy="56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6" name="饼形 3"/>
            <p:cNvSpPr/>
            <p:nvPr/>
          </p:nvSpPr>
          <p:spPr>
            <a:xfrm rot="10800000">
              <a:off x="5547" y="6292"/>
              <a:ext cx="1967" cy="12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7" name="饼形 3"/>
            <p:cNvSpPr/>
            <p:nvPr/>
          </p:nvSpPr>
          <p:spPr>
            <a:xfrm rot="10800000">
              <a:off x="7435" y="5504"/>
              <a:ext cx="1967" cy="2020"/>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8" name="饼形 3"/>
            <p:cNvSpPr/>
            <p:nvPr/>
          </p:nvSpPr>
          <p:spPr>
            <a:xfrm rot="10800000">
              <a:off x="9322" y="4492"/>
              <a:ext cx="1967" cy="30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9" name="饼形 3"/>
            <p:cNvSpPr/>
            <p:nvPr/>
          </p:nvSpPr>
          <p:spPr>
            <a:xfrm rot="10800000">
              <a:off x="11210" y="3932"/>
              <a:ext cx="1965" cy="359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0" name="饼形 3"/>
            <p:cNvSpPr/>
            <p:nvPr/>
          </p:nvSpPr>
          <p:spPr>
            <a:xfrm rot="10800000">
              <a:off x="13072" y="2469"/>
              <a:ext cx="1967" cy="505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1" name="三十二角星 30"/>
            <p:cNvSpPr/>
            <p:nvPr/>
          </p:nvSpPr>
          <p:spPr>
            <a:xfrm>
              <a:off x="4197" y="6009"/>
              <a:ext cx="770" cy="767"/>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32" name="三十二角星 31"/>
            <p:cNvSpPr/>
            <p:nvPr/>
          </p:nvSpPr>
          <p:spPr>
            <a:xfrm>
              <a:off x="13672" y="1619"/>
              <a:ext cx="767" cy="770"/>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311" name="文本框 30"/>
            <p:cNvSpPr txBox="1"/>
            <p:nvPr/>
          </p:nvSpPr>
          <p:spPr>
            <a:xfrm>
              <a:off x="3568" y="8295"/>
              <a:ext cx="2152"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2" name="文本框 31"/>
            <p:cNvSpPr txBox="1"/>
            <p:nvPr/>
          </p:nvSpPr>
          <p:spPr>
            <a:xfrm>
              <a:off x="5455"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3" name="文本框 32"/>
            <p:cNvSpPr txBox="1"/>
            <p:nvPr/>
          </p:nvSpPr>
          <p:spPr>
            <a:xfrm>
              <a:off x="7340"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4" name="文本框 33"/>
            <p:cNvSpPr txBox="1"/>
            <p:nvPr/>
          </p:nvSpPr>
          <p:spPr>
            <a:xfrm>
              <a:off x="9228"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5" name="文本框 34"/>
            <p:cNvSpPr txBox="1"/>
            <p:nvPr/>
          </p:nvSpPr>
          <p:spPr>
            <a:xfrm>
              <a:off x="11115"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6" name="文本框 35"/>
            <p:cNvSpPr txBox="1"/>
            <p:nvPr/>
          </p:nvSpPr>
          <p:spPr>
            <a:xfrm>
              <a:off x="12980"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gr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2775" y="2060575"/>
            <a:ext cx="2127250" cy="1631950"/>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5" name="矩形 4"/>
          <p:cNvSpPr/>
          <p:nvPr/>
        </p:nvSpPr>
        <p:spPr>
          <a:xfrm>
            <a:off x="6121400" y="2060575"/>
            <a:ext cx="2128838" cy="163195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6" name="矩形 5"/>
          <p:cNvSpPr/>
          <p:nvPr/>
        </p:nvSpPr>
        <p:spPr>
          <a:xfrm>
            <a:off x="3993833" y="3692525"/>
            <a:ext cx="2127250" cy="1633538"/>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7" name="矩形 6"/>
          <p:cNvSpPr/>
          <p:nvPr/>
        </p:nvSpPr>
        <p:spPr>
          <a:xfrm>
            <a:off x="8242300" y="3691890"/>
            <a:ext cx="2128838" cy="1633538"/>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8" name="矩形 7"/>
          <p:cNvSpPr/>
          <p:nvPr/>
        </p:nvSpPr>
        <p:spPr>
          <a:xfrm>
            <a:off x="1882775" y="3692525"/>
            <a:ext cx="2127250" cy="16335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9" name="矩形 8"/>
          <p:cNvSpPr/>
          <p:nvPr/>
        </p:nvSpPr>
        <p:spPr>
          <a:xfrm>
            <a:off x="4000500" y="2060575"/>
            <a:ext cx="2128838" cy="1631950"/>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0" name="矩形 9"/>
          <p:cNvSpPr/>
          <p:nvPr/>
        </p:nvSpPr>
        <p:spPr>
          <a:xfrm>
            <a:off x="6115050" y="3692525"/>
            <a:ext cx="2127250" cy="1633538"/>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1" name="矩形 10"/>
          <p:cNvSpPr/>
          <p:nvPr/>
        </p:nvSpPr>
        <p:spPr>
          <a:xfrm>
            <a:off x="8239125" y="2060575"/>
            <a:ext cx="2127250" cy="163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3321" name="TextBox 18"/>
          <p:cNvSpPr txBox="1"/>
          <p:nvPr/>
        </p:nvSpPr>
        <p:spPr>
          <a:xfrm>
            <a:off x="2000250" y="406241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2" name="TextBox 18"/>
          <p:cNvSpPr txBox="1"/>
          <p:nvPr/>
        </p:nvSpPr>
        <p:spPr>
          <a:xfrm>
            <a:off x="4116388" y="244316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3" name="TextBox 18"/>
          <p:cNvSpPr txBox="1"/>
          <p:nvPr/>
        </p:nvSpPr>
        <p:spPr>
          <a:xfrm>
            <a:off x="6226175" y="406241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4" name="TextBox 18"/>
          <p:cNvSpPr txBox="1"/>
          <p:nvPr/>
        </p:nvSpPr>
        <p:spPr>
          <a:xfrm>
            <a:off x="8350250" y="244316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pic>
        <p:nvPicPr>
          <p:cNvPr id="3" name="图片 2" descr="1656e4b655a0058"/>
          <p:cNvPicPr>
            <a:picLocks noChangeAspect="1"/>
          </p:cNvPicPr>
          <p:nvPr/>
        </p:nvPicPr>
        <p:blipFill>
          <a:blip r:embed="rId6">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59100" y="1527175"/>
            <a:ext cx="6990080" cy="4033520"/>
            <a:chOff x="1810" y="1613"/>
            <a:chExt cx="15840" cy="9140"/>
          </a:xfrm>
          <a:effectLst>
            <a:outerShdw blurRad="50800" dist="38100" dir="2700000" algn="tl" rotWithShape="0">
              <a:prstClr val="black">
                <a:alpha val="40000"/>
              </a:prstClr>
            </a:outerShdw>
          </a:effectLst>
          <a:scene3d>
            <a:camera prst="obliqueBottomRight"/>
            <a:lightRig rig="threePt" dir="t"/>
          </a:scene3d>
        </p:grpSpPr>
        <p:grpSp>
          <p:nvGrpSpPr>
            <p:cNvPr id="12" name="组合 11"/>
            <p:cNvGrpSpPr/>
            <p:nvPr/>
          </p:nvGrpSpPr>
          <p:grpSpPr>
            <a:xfrm>
              <a:off x="1810" y="2716"/>
              <a:ext cx="15840" cy="6317"/>
              <a:chOff x="1149350" y="1601788"/>
              <a:chExt cx="10058400" cy="4011612"/>
            </a:xfrm>
          </p:grpSpPr>
          <p:sp>
            <p:nvSpPr>
              <p:cNvPr id="6" name="Freeform 5"/>
              <p:cNvSpPr/>
              <p:nvPr/>
            </p:nvSpPr>
            <p:spPr bwMode="auto">
              <a:xfrm>
                <a:off x="3275013" y="3638550"/>
                <a:ext cx="1919288" cy="1931987"/>
              </a:xfrm>
              <a:custGeom>
                <a:avLst/>
                <a:gdLst>
                  <a:gd name="T0" fmla="*/ 532 w 1209"/>
                  <a:gd name="T1" fmla="*/ 0 h 1217"/>
                  <a:gd name="T2" fmla="*/ 532 w 1209"/>
                  <a:gd name="T3" fmla="*/ 0 h 1217"/>
                  <a:gd name="T4" fmla="*/ 531 w 1209"/>
                  <a:gd name="T5" fmla="*/ 40 h 1217"/>
                  <a:gd name="T6" fmla="*/ 525 w 1209"/>
                  <a:gd name="T7" fmla="*/ 78 h 1217"/>
                  <a:gd name="T8" fmla="*/ 516 w 1209"/>
                  <a:gd name="T9" fmla="*/ 114 h 1217"/>
                  <a:gd name="T10" fmla="*/ 505 w 1209"/>
                  <a:gd name="T11" fmla="*/ 150 h 1217"/>
                  <a:gd name="T12" fmla="*/ 493 w 1209"/>
                  <a:gd name="T13" fmla="*/ 184 h 1217"/>
                  <a:gd name="T14" fmla="*/ 476 w 1209"/>
                  <a:gd name="T15" fmla="*/ 219 h 1217"/>
                  <a:gd name="T16" fmla="*/ 458 w 1209"/>
                  <a:gd name="T17" fmla="*/ 251 h 1217"/>
                  <a:gd name="T18" fmla="*/ 439 w 1209"/>
                  <a:gd name="T19" fmla="*/ 282 h 1217"/>
                  <a:gd name="T20" fmla="*/ 307 w 1209"/>
                  <a:gd name="T21" fmla="*/ 282 h 1217"/>
                  <a:gd name="T22" fmla="*/ 307 w 1209"/>
                  <a:gd name="T23" fmla="*/ 430 h 1217"/>
                  <a:gd name="T24" fmla="*/ 307 w 1209"/>
                  <a:gd name="T25" fmla="*/ 430 h 1217"/>
                  <a:gd name="T26" fmla="*/ 271 w 1209"/>
                  <a:gd name="T27" fmla="*/ 450 h 1217"/>
                  <a:gd name="T28" fmla="*/ 235 w 1209"/>
                  <a:gd name="T29" fmla="*/ 470 h 1217"/>
                  <a:gd name="T30" fmla="*/ 197 w 1209"/>
                  <a:gd name="T31" fmla="*/ 486 h 1217"/>
                  <a:gd name="T32" fmla="*/ 159 w 1209"/>
                  <a:gd name="T33" fmla="*/ 500 h 1217"/>
                  <a:gd name="T34" fmla="*/ 121 w 1209"/>
                  <a:gd name="T35" fmla="*/ 513 h 1217"/>
                  <a:gd name="T36" fmla="*/ 81 w 1209"/>
                  <a:gd name="T37" fmla="*/ 524 h 1217"/>
                  <a:gd name="T38" fmla="*/ 42 w 1209"/>
                  <a:gd name="T39" fmla="*/ 529 h 1217"/>
                  <a:gd name="T40" fmla="*/ 0 w 1209"/>
                  <a:gd name="T41" fmla="*/ 531 h 1217"/>
                  <a:gd name="T42" fmla="*/ 0 w 1209"/>
                  <a:gd name="T43" fmla="*/ 1217 h 1217"/>
                  <a:gd name="T44" fmla="*/ 0 w 1209"/>
                  <a:gd name="T45" fmla="*/ 1217 h 1217"/>
                  <a:gd name="T46" fmla="*/ 63 w 1209"/>
                  <a:gd name="T47" fmla="*/ 1215 h 1217"/>
                  <a:gd name="T48" fmla="*/ 125 w 1209"/>
                  <a:gd name="T49" fmla="*/ 1210 h 1217"/>
                  <a:gd name="T50" fmla="*/ 186 w 1209"/>
                  <a:gd name="T51" fmla="*/ 1202 h 1217"/>
                  <a:gd name="T52" fmla="*/ 245 w 1209"/>
                  <a:gd name="T53" fmla="*/ 1192 h 1217"/>
                  <a:gd name="T54" fmla="*/ 305 w 1209"/>
                  <a:gd name="T55" fmla="*/ 1179 h 1217"/>
                  <a:gd name="T56" fmla="*/ 361 w 1209"/>
                  <a:gd name="T57" fmla="*/ 1163 h 1217"/>
                  <a:gd name="T58" fmla="*/ 419 w 1209"/>
                  <a:gd name="T59" fmla="*/ 1143 h 1217"/>
                  <a:gd name="T60" fmla="*/ 473 w 1209"/>
                  <a:gd name="T61" fmla="*/ 1121 h 1217"/>
                  <a:gd name="T62" fmla="*/ 527 w 1209"/>
                  <a:gd name="T63" fmla="*/ 1096 h 1217"/>
                  <a:gd name="T64" fmla="*/ 579 w 1209"/>
                  <a:gd name="T65" fmla="*/ 1069 h 1217"/>
                  <a:gd name="T66" fmla="*/ 630 w 1209"/>
                  <a:gd name="T67" fmla="*/ 1040 h 1217"/>
                  <a:gd name="T68" fmla="*/ 679 w 1209"/>
                  <a:gd name="T69" fmla="*/ 1009 h 1217"/>
                  <a:gd name="T70" fmla="*/ 725 w 1209"/>
                  <a:gd name="T71" fmla="*/ 975 h 1217"/>
                  <a:gd name="T72" fmla="*/ 772 w 1209"/>
                  <a:gd name="T73" fmla="*/ 939 h 1217"/>
                  <a:gd name="T74" fmla="*/ 816 w 1209"/>
                  <a:gd name="T75" fmla="*/ 901 h 1217"/>
                  <a:gd name="T76" fmla="*/ 857 w 1209"/>
                  <a:gd name="T77" fmla="*/ 860 h 1217"/>
                  <a:gd name="T78" fmla="*/ 897 w 1209"/>
                  <a:gd name="T79" fmla="*/ 818 h 1217"/>
                  <a:gd name="T80" fmla="*/ 935 w 1209"/>
                  <a:gd name="T81" fmla="*/ 773 h 1217"/>
                  <a:gd name="T82" fmla="*/ 971 w 1209"/>
                  <a:gd name="T83" fmla="*/ 728 h 1217"/>
                  <a:gd name="T84" fmla="*/ 1005 w 1209"/>
                  <a:gd name="T85" fmla="*/ 679 h 1217"/>
                  <a:gd name="T86" fmla="*/ 1036 w 1209"/>
                  <a:gd name="T87" fmla="*/ 630 h 1217"/>
                  <a:gd name="T88" fmla="*/ 1065 w 1209"/>
                  <a:gd name="T89" fmla="*/ 580 h 1217"/>
                  <a:gd name="T90" fmla="*/ 1092 w 1209"/>
                  <a:gd name="T91" fmla="*/ 527 h 1217"/>
                  <a:gd name="T92" fmla="*/ 1115 w 1209"/>
                  <a:gd name="T93" fmla="*/ 473 h 1217"/>
                  <a:gd name="T94" fmla="*/ 1137 w 1209"/>
                  <a:gd name="T95" fmla="*/ 419 h 1217"/>
                  <a:gd name="T96" fmla="*/ 1157 w 1209"/>
                  <a:gd name="T97" fmla="*/ 361 h 1217"/>
                  <a:gd name="T98" fmla="*/ 1171 w 1209"/>
                  <a:gd name="T99" fmla="*/ 304 h 1217"/>
                  <a:gd name="T100" fmla="*/ 1186 w 1209"/>
                  <a:gd name="T101" fmla="*/ 246 h 1217"/>
                  <a:gd name="T102" fmla="*/ 1196 w 1209"/>
                  <a:gd name="T103" fmla="*/ 186 h 1217"/>
                  <a:gd name="T104" fmla="*/ 1204 w 1209"/>
                  <a:gd name="T105" fmla="*/ 125 h 1217"/>
                  <a:gd name="T106" fmla="*/ 1209 w 1209"/>
                  <a:gd name="T107" fmla="*/ 64 h 1217"/>
                  <a:gd name="T108" fmla="*/ 1209 w 1209"/>
                  <a:gd name="T109" fmla="*/ 0 h 1217"/>
                  <a:gd name="T110" fmla="*/ 532 w 1209"/>
                  <a:gd name="T11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9" h="1217">
                    <a:moveTo>
                      <a:pt x="532" y="0"/>
                    </a:moveTo>
                    <a:lnTo>
                      <a:pt x="532" y="0"/>
                    </a:lnTo>
                    <a:lnTo>
                      <a:pt x="531" y="40"/>
                    </a:lnTo>
                    <a:lnTo>
                      <a:pt x="525" y="78"/>
                    </a:lnTo>
                    <a:lnTo>
                      <a:pt x="516" y="114"/>
                    </a:lnTo>
                    <a:lnTo>
                      <a:pt x="505" y="150"/>
                    </a:lnTo>
                    <a:lnTo>
                      <a:pt x="493" y="184"/>
                    </a:lnTo>
                    <a:lnTo>
                      <a:pt x="476" y="219"/>
                    </a:lnTo>
                    <a:lnTo>
                      <a:pt x="458" y="251"/>
                    </a:lnTo>
                    <a:lnTo>
                      <a:pt x="439" y="282"/>
                    </a:lnTo>
                    <a:lnTo>
                      <a:pt x="307" y="282"/>
                    </a:lnTo>
                    <a:lnTo>
                      <a:pt x="307" y="430"/>
                    </a:lnTo>
                    <a:lnTo>
                      <a:pt x="307" y="430"/>
                    </a:lnTo>
                    <a:lnTo>
                      <a:pt x="271" y="450"/>
                    </a:lnTo>
                    <a:lnTo>
                      <a:pt x="235" y="470"/>
                    </a:lnTo>
                    <a:lnTo>
                      <a:pt x="197" y="486"/>
                    </a:lnTo>
                    <a:lnTo>
                      <a:pt x="159" y="500"/>
                    </a:lnTo>
                    <a:lnTo>
                      <a:pt x="121" y="513"/>
                    </a:lnTo>
                    <a:lnTo>
                      <a:pt x="81" y="524"/>
                    </a:lnTo>
                    <a:lnTo>
                      <a:pt x="42" y="529"/>
                    </a:lnTo>
                    <a:lnTo>
                      <a:pt x="0" y="531"/>
                    </a:lnTo>
                    <a:lnTo>
                      <a:pt x="0" y="1217"/>
                    </a:lnTo>
                    <a:lnTo>
                      <a:pt x="0" y="1217"/>
                    </a:lnTo>
                    <a:lnTo>
                      <a:pt x="63" y="1215"/>
                    </a:lnTo>
                    <a:lnTo>
                      <a:pt x="125" y="1210"/>
                    </a:lnTo>
                    <a:lnTo>
                      <a:pt x="186" y="1202"/>
                    </a:lnTo>
                    <a:lnTo>
                      <a:pt x="245" y="1192"/>
                    </a:lnTo>
                    <a:lnTo>
                      <a:pt x="305" y="1179"/>
                    </a:lnTo>
                    <a:lnTo>
                      <a:pt x="361" y="1163"/>
                    </a:lnTo>
                    <a:lnTo>
                      <a:pt x="419" y="1143"/>
                    </a:lnTo>
                    <a:lnTo>
                      <a:pt x="473" y="1121"/>
                    </a:lnTo>
                    <a:lnTo>
                      <a:pt x="527" y="1096"/>
                    </a:lnTo>
                    <a:lnTo>
                      <a:pt x="579" y="1069"/>
                    </a:lnTo>
                    <a:lnTo>
                      <a:pt x="630" y="1040"/>
                    </a:lnTo>
                    <a:lnTo>
                      <a:pt x="679" y="1009"/>
                    </a:lnTo>
                    <a:lnTo>
                      <a:pt x="725" y="975"/>
                    </a:lnTo>
                    <a:lnTo>
                      <a:pt x="772" y="939"/>
                    </a:lnTo>
                    <a:lnTo>
                      <a:pt x="816" y="901"/>
                    </a:lnTo>
                    <a:lnTo>
                      <a:pt x="857" y="860"/>
                    </a:lnTo>
                    <a:lnTo>
                      <a:pt x="897" y="818"/>
                    </a:lnTo>
                    <a:lnTo>
                      <a:pt x="935" y="773"/>
                    </a:lnTo>
                    <a:lnTo>
                      <a:pt x="971" y="728"/>
                    </a:lnTo>
                    <a:lnTo>
                      <a:pt x="1005" y="679"/>
                    </a:lnTo>
                    <a:lnTo>
                      <a:pt x="1036" y="630"/>
                    </a:lnTo>
                    <a:lnTo>
                      <a:pt x="1065" y="580"/>
                    </a:lnTo>
                    <a:lnTo>
                      <a:pt x="1092" y="527"/>
                    </a:lnTo>
                    <a:lnTo>
                      <a:pt x="1115" y="473"/>
                    </a:lnTo>
                    <a:lnTo>
                      <a:pt x="1137" y="419"/>
                    </a:lnTo>
                    <a:lnTo>
                      <a:pt x="1157" y="361"/>
                    </a:lnTo>
                    <a:lnTo>
                      <a:pt x="1171" y="304"/>
                    </a:lnTo>
                    <a:lnTo>
                      <a:pt x="1186" y="246"/>
                    </a:lnTo>
                    <a:lnTo>
                      <a:pt x="1196" y="186"/>
                    </a:lnTo>
                    <a:lnTo>
                      <a:pt x="1204" y="125"/>
                    </a:lnTo>
                    <a:lnTo>
                      <a:pt x="1209" y="64"/>
                    </a:lnTo>
                    <a:lnTo>
                      <a:pt x="1209" y="0"/>
                    </a:lnTo>
                    <a:lnTo>
                      <a:pt x="532"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7" name="Freeform 6"/>
              <p:cNvSpPr/>
              <p:nvPr/>
            </p:nvSpPr>
            <p:spPr bwMode="auto">
              <a:xfrm>
                <a:off x="1149350" y="3638550"/>
                <a:ext cx="1930400" cy="1931987"/>
              </a:xfrm>
              <a:custGeom>
                <a:avLst/>
                <a:gdLst>
                  <a:gd name="T0" fmla="*/ 908 w 1216"/>
                  <a:gd name="T1" fmla="*/ 430 h 1217"/>
                  <a:gd name="T2" fmla="*/ 908 w 1216"/>
                  <a:gd name="T3" fmla="*/ 282 h 1217"/>
                  <a:gd name="T4" fmla="*/ 771 w 1216"/>
                  <a:gd name="T5" fmla="*/ 282 h 1217"/>
                  <a:gd name="T6" fmla="*/ 771 w 1216"/>
                  <a:gd name="T7" fmla="*/ 282 h 1217"/>
                  <a:gd name="T8" fmla="*/ 751 w 1216"/>
                  <a:gd name="T9" fmla="*/ 251 h 1217"/>
                  <a:gd name="T10" fmla="*/ 734 w 1216"/>
                  <a:gd name="T11" fmla="*/ 219 h 1217"/>
                  <a:gd name="T12" fmla="*/ 720 w 1216"/>
                  <a:gd name="T13" fmla="*/ 184 h 1217"/>
                  <a:gd name="T14" fmla="*/ 709 w 1216"/>
                  <a:gd name="T15" fmla="*/ 150 h 1217"/>
                  <a:gd name="T16" fmla="*/ 700 w 1216"/>
                  <a:gd name="T17" fmla="*/ 114 h 1217"/>
                  <a:gd name="T18" fmla="*/ 693 w 1216"/>
                  <a:gd name="T19" fmla="*/ 78 h 1217"/>
                  <a:gd name="T20" fmla="*/ 689 w 1216"/>
                  <a:gd name="T21" fmla="*/ 40 h 1217"/>
                  <a:gd name="T22" fmla="*/ 689 w 1216"/>
                  <a:gd name="T23" fmla="*/ 0 h 1217"/>
                  <a:gd name="T24" fmla="*/ 0 w 1216"/>
                  <a:gd name="T25" fmla="*/ 0 h 1217"/>
                  <a:gd name="T26" fmla="*/ 0 w 1216"/>
                  <a:gd name="T27" fmla="*/ 0 h 1217"/>
                  <a:gd name="T28" fmla="*/ 2 w 1216"/>
                  <a:gd name="T29" fmla="*/ 64 h 1217"/>
                  <a:gd name="T30" fmla="*/ 7 w 1216"/>
                  <a:gd name="T31" fmla="*/ 125 h 1217"/>
                  <a:gd name="T32" fmla="*/ 14 w 1216"/>
                  <a:gd name="T33" fmla="*/ 186 h 1217"/>
                  <a:gd name="T34" fmla="*/ 25 w 1216"/>
                  <a:gd name="T35" fmla="*/ 246 h 1217"/>
                  <a:gd name="T36" fmla="*/ 38 w 1216"/>
                  <a:gd name="T37" fmla="*/ 304 h 1217"/>
                  <a:gd name="T38" fmla="*/ 54 w 1216"/>
                  <a:gd name="T39" fmla="*/ 361 h 1217"/>
                  <a:gd name="T40" fmla="*/ 74 w 1216"/>
                  <a:gd name="T41" fmla="*/ 419 h 1217"/>
                  <a:gd name="T42" fmla="*/ 96 w 1216"/>
                  <a:gd name="T43" fmla="*/ 473 h 1217"/>
                  <a:gd name="T44" fmla="*/ 121 w 1216"/>
                  <a:gd name="T45" fmla="*/ 527 h 1217"/>
                  <a:gd name="T46" fmla="*/ 146 w 1216"/>
                  <a:gd name="T47" fmla="*/ 580 h 1217"/>
                  <a:gd name="T48" fmla="*/ 177 w 1216"/>
                  <a:gd name="T49" fmla="*/ 630 h 1217"/>
                  <a:gd name="T50" fmla="*/ 208 w 1216"/>
                  <a:gd name="T51" fmla="*/ 679 h 1217"/>
                  <a:gd name="T52" fmla="*/ 242 w 1216"/>
                  <a:gd name="T53" fmla="*/ 728 h 1217"/>
                  <a:gd name="T54" fmla="*/ 278 w 1216"/>
                  <a:gd name="T55" fmla="*/ 773 h 1217"/>
                  <a:gd name="T56" fmla="*/ 316 w 1216"/>
                  <a:gd name="T57" fmla="*/ 818 h 1217"/>
                  <a:gd name="T58" fmla="*/ 356 w 1216"/>
                  <a:gd name="T59" fmla="*/ 860 h 1217"/>
                  <a:gd name="T60" fmla="*/ 399 w 1216"/>
                  <a:gd name="T61" fmla="*/ 901 h 1217"/>
                  <a:gd name="T62" fmla="*/ 442 w 1216"/>
                  <a:gd name="T63" fmla="*/ 939 h 1217"/>
                  <a:gd name="T64" fmla="*/ 489 w 1216"/>
                  <a:gd name="T65" fmla="*/ 975 h 1217"/>
                  <a:gd name="T66" fmla="*/ 536 w 1216"/>
                  <a:gd name="T67" fmla="*/ 1009 h 1217"/>
                  <a:gd name="T68" fmla="*/ 585 w 1216"/>
                  <a:gd name="T69" fmla="*/ 1040 h 1217"/>
                  <a:gd name="T70" fmla="*/ 637 w 1216"/>
                  <a:gd name="T71" fmla="*/ 1069 h 1217"/>
                  <a:gd name="T72" fmla="*/ 689 w 1216"/>
                  <a:gd name="T73" fmla="*/ 1096 h 1217"/>
                  <a:gd name="T74" fmla="*/ 742 w 1216"/>
                  <a:gd name="T75" fmla="*/ 1121 h 1217"/>
                  <a:gd name="T76" fmla="*/ 798 w 1216"/>
                  <a:gd name="T77" fmla="*/ 1143 h 1217"/>
                  <a:gd name="T78" fmla="*/ 854 w 1216"/>
                  <a:gd name="T79" fmla="*/ 1163 h 1217"/>
                  <a:gd name="T80" fmla="*/ 911 w 1216"/>
                  <a:gd name="T81" fmla="*/ 1179 h 1217"/>
                  <a:gd name="T82" fmla="*/ 971 w 1216"/>
                  <a:gd name="T83" fmla="*/ 1192 h 1217"/>
                  <a:gd name="T84" fmla="*/ 1030 w 1216"/>
                  <a:gd name="T85" fmla="*/ 1202 h 1217"/>
                  <a:gd name="T86" fmla="*/ 1092 w 1216"/>
                  <a:gd name="T87" fmla="*/ 1210 h 1217"/>
                  <a:gd name="T88" fmla="*/ 1153 w 1216"/>
                  <a:gd name="T89" fmla="*/ 1215 h 1217"/>
                  <a:gd name="T90" fmla="*/ 1216 w 1216"/>
                  <a:gd name="T91" fmla="*/ 1217 h 1217"/>
                  <a:gd name="T92" fmla="*/ 1216 w 1216"/>
                  <a:gd name="T93" fmla="*/ 531 h 1217"/>
                  <a:gd name="T94" fmla="*/ 1216 w 1216"/>
                  <a:gd name="T95" fmla="*/ 531 h 1217"/>
                  <a:gd name="T96" fmla="*/ 1173 w 1216"/>
                  <a:gd name="T97" fmla="*/ 529 h 1217"/>
                  <a:gd name="T98" fmla="*/ 1131 w 1216"/>
                  <a:gd name="T99" fmla="*/ 524 h 1217"/>
                  <a:gd name="T100" fmla="*/ 1092 w 1216"/>
                  <a:gd name="T101" fmla="*/ 513 h 1217"/>
                  <a:gd name="T102" fmla="*/ 1052 w 1216"/>
                  <a:gd name="T103" fmla="*/ 500 h 1217"/>
                  <a:gd name="T104" fmla="*/ 1014 w 1216"/>
                  <a:gd name="T105" fmla="*/ 486 h 1217"/>
                  <a:gd name="T106" fmla="*/ 978 w 1216"/>
                  <a:gd name="T107" fmla="*/ 470 h 1217"/>
                  <a:gd name="T108" fmla="*/ 942 w 1216"/>
                  <a:gd name="T109" fmla="*/ 450 h 1217"/>
                  <a:gd name="T110" fmla="*/ 908 w 1216"/>
                  <a:gd name="T111" fmla="*/ 430 h 1217"/>
                  <a:gd name="T112" fmla="*/ 908 w 1216"/>
                  <a:gd name="T113" fmla="*/ 4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217">
                    <a:moveTo>
                      <a:pt x="908" y="430"/>
                    </a:moveTo>
                    <a:lnTo>
                      <a:pt x="908" y="282"/>
                    </a:lnTo>
                    <a:lnTo>
                      <a:pt x="771" y="282"/>
                    </a:lnTo>
                    <a:lnTo>
                      <a:pt x="771" y="282"/>
                    </a:lnTo>
                    <a:lnTo>
                      <a:pt x="751" y="251"/>
                    </a:lnTo>
                    <a:lnTo>
                      <a:pt x="734" y="219"/>
                    </a:lnTo>
                    <a:lnTo>
                      <a:pt x="720" y="184"/>
                    </a:lnTo>
                    <a:lnTo>
                      <a:pt x="709" y="150"/>
                    </a:lnTo>
                    <a:lnTo>
                      <a:pt x="700" y="114"/>
                    </a:lnTo>
                    <a:lnTo>
                      <a:pt x="693" y="78"/>
                    </a:lnTo>
                    <a:lnTo>
                      <a:pt x="689" y="40"/>
                    </a:lnTo>
                    <a:lnTo>
                      <a:pt x="689" y="0"/>
                    </a:lnTo>
                    <a:lnTo>
                      <a:pt x="0" y="0"/>
                    </a:lnTo>
                    <a:lnTo>
                      <a:pt x="0" y="0"/>
                    </a:lnTo>
                    <a:lnTo>
                      <a:pt x="2" y="64"/>
                    </a:lnTo>
                    <a:lnTo>
                      <a:pt x="7" y="125"/>
                    </a:lnTo>
                    <a:lnTo>
                      <a:pt x="14" y="186"/>
                    </a:lnTo>
                    <a:lnTo>
                      <a:pt x="25" y="246"/>
                    </a:lnTo>
                    <a:lnTo>
                      <a:pt x="38" y="304"/>
                    </a:lnTo>
                    <a:lnTo>
                      <a:pt x="54" y="361"/>
                    </a:lnTo>
                    <a:lnTo>
                      <a:pt x="74" y="419"/>
                    </a:lnTo>
                    <a:lnTo>
                      <a:pt x="96" y="473"/>
                    </a:lnTo>
                    <a:lnTo>
                      <a:pt x="121" y="527"/>
                    </a:lnTo>
                    <a:lnTo>
                      <a:pt x="146" y="580"/>
                    </a:lnTo>
                    <a:lnTo>
                      <a:pt x="177" y="630"/>
                    </a:lnTo>
                    <a:lnTo>
                      <a:pt x="208" y="679"/>
                    </a:lnTo>
                    <a:lnTo>
                      <a:pt x="242" y="728"/>
                    </a:lnTo>
                    <a:lnTo>
                      <a:pt x="278" y="773"/>
                    </a:lnTo>
                    <a:lnTo>
                      <a:pt x="316" y="818"/>
                    </a:lnTo>
                    <a:lnTo>
                      <a:pt x="356" y="860"/>
                    </a:lnTo>
                    <a:lnTo>
                      <a:pt x="399" y="901"/>
                    </a:lnTo>
                    <a:lnTo>
                      <a:pt x="442" y="939"/>
                    </a:lnTo>
                    <a:lnTo>
                      <a:pt x="489" y="975"/>
                    </a:lnTo>
                    <a:lnTo>
                      <a:pt x="536" y="1009"/>
                    </a:lnTo>
                    <a:lnTo>
                      <a:pt x="585" y="1040"/>
                    </a:lnTo>
                    <a:lnTo>
                      <a:pt x="637" y="1069"/>
                    </a:lnTo>
                    <a:lnTo>
                      <a:pt x="689" y="1096"/>
                    </a:lnTo>
                    <a:lnTo>
                      <a:pt x="742" y="1121"/>
                    </a:lnTo>
                    <a:lnTo>
                      <a:pt x="798" y="1143"/>
                    </a:lnTo>
                    <a:lnTo>
                      <a:pt x="854" y="1163"/>
                    </a:lnTo>
                    <a:lnTo>
                      <a:pt x="911" y="1179"/>
                    </a:lnTo>
                    <a:lnTo>
                      <a:pt x="971" y="1192"/>
                    </a:lnTo>
                    <a:lnTo>
                      <a:pt x="1030" y="1202"/>
                    </a:lnTo>
                    <a:lnTo>
                      <a:pt x="1092" y="1210"/>
                    </a:lnTo>
                    <a:lnTo>
                      <a:pt x="1153" y="1215"/>
                    </a:lnTo>
                    <a:lnTo>
                      <a:pt x="1216" y="1217"/>
                    </a:lnTo>
                    <a:lnTo>
                      <a:pt x="1216" y="531"/>
                    </a:lnTo>
                    <a:lnTo>
                      <a:pt x="1216" y="531"/>
                    </a:lnTo>
                    <a:lnTo>
                      <a:pt x="1173" y="529"/>
                    </a:lnTo>
                    <a:lnTo>
                      <a:pt x="1131" y="524"/>
                    </a:lnTo>
                    <a:lnTo>
                      <a:pt x="1092" y="513"/>
                    </a:lnTo>
                    <a:lnTo>
                      <a:pt x="1052" y="500"/>
                    </a:lnTo>
                    <a:lnTo>
                      <a:pt x="1014" y="486"/>
                    </a:lnTo>
                    <a:lnTo>
                      <a:pt x="978" y="470"/>
                    </a:lnTo>
                    <a:lnTo>
                      <a:pt x="942" y="450"/>
                    </a:lnTo>
                    <a:lnTo>
                      <a:pt x="908" y="430"/>
                    </a:lnTo>
                    <a:lnTo>
                      <a:pt x="908" y="430"/>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8" name="Freeform 7"/>
              <p:cNvSpPr/>
              <p:nvPr/>
            </p:nvSpPr>
            <p:spPr bwMode="auto">
              <a:xfrm>
                <a:off x="9267825" y="3679825"/>
                <a:ext cx="1939925" cy="1933575"/>
              </a:xfrm>
              <a:custGeom>
                <a:avLst/>
                <a:gdLst>
                  <a:gd name="T0" fmla="*/ 531 w 1222"/>
                  <a:gd name="T1" fmla="*/ 0 h 1218"/>
                  <a:gd name="T2" fmla="*/ 531 w 1222"/>
                  <a:gd name="T3" fmla="*/ 0 h 1218"/>
                  <a:gd name="T4" fmla="*/ 529 w 1222"/>
                  <a:gd name="T5" fmla="*/ 36 h 1218"/>
                  <a:gd name="T6" fmla="*/ 525 w 1222"/>
                  <a:gd name="T7" fmla="*/ 70 h 1218"/>
                  <a:gd name="T8" fmla="*/ 520 w 1222"/>
                  <a:gd name="T9" fmla="*/ 104 h 1218"/>
                  <a:gd name="T10" fmla="*/ 513 w 1222"/>
                  <a:gd name="T11" fmla="*/ 137 h 1218"/>
                  <a:gd name="T12" fmla="*/ 504 w 1222"/>
                  <a:gd name="T13" fmla="*/ 169 h 1218"/>
                  <a:gd name="T14" fmla="*/ 493 w 1222"/>
                  <a:gd name="T15" fmla="*/ 200 h 1218"/>
                  <a:gd name="T16" fmla="*/ 480 w 1222"/>
                  <a:gd name="T17" fmla="*/ 229 h 1218"/>
                  <a:gd name="T18" fmla="*/ 466 w 1222"/>
                  <a:gd name="T19" fmla="*/ 256 h 1218"/>
                  <a:gd name="T20" fmla="*/ 316 w 1222"/>
                  <a:gd name="T21" fmla="*/ 256 h 1218"/>
                  <a:gd name="T22" fmla="*/ 316 w 1222"/>
                  <a:gd name="T23" fmla="*/ 422 h 1218"/>
                  <a:gd name="T24" fmla="*/ 316 w 1222"/>
                  <a:gd name="T25" fmla="*/ 422 h 1218"/>
                  <a:gd name="T26" fmla="*/ 282 w 1222"/>
                  <a:gd name="T27" fmla="*/ 447 h 1218"/>
                  <a:gd name="T28" fmla="*/ 246 w 1222"/>
                  <a:gd name="T29" fmla="*/ 467 h 1218"/>
                  <a:gd name="T30" fmla="*/ 208 w 1222"/>
                  <a:gd name="T31" fmla="*/ 485 h 1218"/>
                  <a:gd name="T32" fmla="*/ 170 w 1222"/>
                  <a:gd name="T33" fmla="*/ 501 h 1218"/>
                  <a:gd name="T34" fmla="*/ 130 w 1222"/>
                  <a:gd name="T35" fmla="*/ 514 h 1218"/>
                  <a:gd name="T36" fmla="*/ 89 w 1222"/>
                  <a:gd name="T37" fmla="*/ 523 h 1218"/>
                  <a:gd name="T38" fmla="*/ 45 w 1222"/>
                  <a:gd name="T39" fmla="*/ 528 h 1218"/>
                  <a:gd name="T40" fmla="*/ 0 w 1222"/>
                  <a:gd name="T41" fmla="*/ 530 h 1218"/>
                  <a:gd name="T42" fmla="*/ 0 w 1222"/>
                  <a:gd name="T43" fmla="*/ 1218 h 1218"/>
                  <a:gd name="T44" fmla="*/ 0 w 1222"/>
                  <a:gd name="T45" fmla="*/ 1218 h 1218"/>
                  <a:gd name="T46" fmla="*/ 63 w 1222"/>
                  <a:gd name="T47" fmla="*/ 1218 h 1218"/>
                  <a:gd name="T48" fmla="*/ 125 w 1222"/>
                  <a:gd name="T49" fmla="*/ 1213 h 1218"/>
                  <a:gd name="T50" fmla="*/ 186 w 1222"/>
                  <a:gd name="T51" fmla="*/ 1205 h 1218"/>
                  <a:gd name="T52" fmla="*/ 246 w 1222"/>
                  <a:gd name="T53" fmla="*/ 1195 h 1218"/>
                  <a:gd name="T54" fmla="*/ 305 w 1222"/>
                  <a:gd name="T55" fmla="*/ 1180 h 1218"/>
                  <a:gd name="T56" fmla="*/ 363 w 1222"/>
                  <a:gd name="T57" fmla="*/ 1164 h 1218"/>
                  <a:gd name="T58" fmla="*/ 421 w 1222"/>
                  <a:gd name="T59" fmla="*/ 1144 h 1218"/>
                  <a:gd name="T60" fmla="*/ 477 w 1222"/>
                  <a:gd name="T61" fmla="*/ 1122 h 1218"/>
                  <a:gd name="T62" fmla="*/ 531 w 1222"/>
                  <a:gd name="T63" fmla="*/ 1099 h 1218"/>
                  <a:gd name="T64" fmla="*/ 583 w 1222"/>
                  <a:gd name="T65" fmla="*/ 1072 h 1218"/>
                  <a:gd name="T66" fmla="*/ 634 w 1222"/>
                  <a:gd name="T67" fmla="*/ 1043 h 1218"/>
                  <a:gd name="T68" fmla="*/ 684 w 1222"/>
                  <a:gd name="T69" fmla="*/ 1010 h 1218"/>
                  <a:gd name="T70" fmla="*/ 731 w 1222"/>
                  <a:gd name="T71" fmla="*/ 976 h 1218"/>
                  <a:gd name="T72" fmla="*/ 778 w 1222"/>
                  <a:gd name="T73" fmla="*/ 940 h 1218"/>
                  <a:gd name="T74" fmla="*/ 821 w 1222"/>
                  <a:gd name="T75" fmla="*/ 902 h 1218"/>
                  <a:gd name="T76" fmla="*/ 865 w 1222"/>
                  <a:gd name="T77" fmla="*/ 861 h 1218"/>
                  <a:gd name="T78" fmla="*/ 904 w 1222"/>
                  <a:gd name="T79" fmla="*/ 819 h 1218"/>
                  <a:gd name="T80" fmla="*/ 942 w 1222"/>
                  <a:gd name="T81" fmla="*/ 774 h 1218"/>
                  <a:gd name="T82" fmla="*/ 978 w 1222"/>
                  <a:gd name="T83" fmla="*/ 729 h 1218"/>
                  <a:gd name="T84" fmla="*/ 1013 w 1222"/>
                  <a:gd name="T85" fmla="*/ 680 h 1218"/>
                  <a:gd name="T86" fmla="*/ 1045 w 1222"/>
                  <a:gd name="T87" fmla="*/ 631 h 1218"/>
                  <a:gd name="T88" fmla="*/ 1074 w 1222"/>
                  <a:gd name="T89" fmla="*/ 581 h 1218"/>
                  <a:gd name="T90" fmla="*/ 1101 w 1222"/>
                  <a:gd name="T91" fmla="*/ 528 h 1218"/>
                  <a:gd name="T92" fmla="*/ 1126 w 1222"/>
                  <a:gd name="T93" fmla="*/ 474 h 1218"/>
                  <a:gd name="T94" fmla="*/ 1148 w 1222"/>
                  <a:gd name="T95" fmla="*/ 418 h 1218"/>
                  <a:gd name="T96" fmla="*/ 1166 w 1222"/>
                  <a:gd name="T97" fmla="*/ 362 h 1218"/>
                  <a:gd name="T98" fmla="*/ 1182 w 1222"/>
                  <a:gd name="T99" fmla="*/ 305 h 1218"/>
                  <a:gd name="T100" fmla="*/ 1197 w 1222"/>
                  <a:gd name="T101" fmla="*/ 245 h 1218"/>
                  <a:gd name="T102" fmla="*/ 1208 w 1222"/>
                  <a:gd name="T103" fmla="*/ 186 h 1218"/>
                  <a:gd name="T104" fmla="*/ 1215 w 1222"/>
                  <a:gd name="T105" fmla="*/ 124 h 1218"/>
                  <a:gd name="T106" fmla="*/ 1220 w 1222"/>
                  <a:gd name="T107" fmla="*/ 63 h 1218"/>
                  <a:gd name="T108" fmla="*/ 1222 w 1222"/>
                  <a:gd name="T109" fmla="*/ 0 h 1218"/>
                  <a:gd name="T110" fmla="*/ 531 w 1222"/>
                  <a:gd name="T11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2" h="1218">
                    <a:moveTo>
                      <a:pt x="531" y="0"/>
                    </a:moveTo>
                    <a:lnTo>
                      <a:pt x="531" y="0"/>
                    </a:lnTo>
                    <a:lnTo>
                      <a:pt x="529" y="36"/>
                    </a:lnTo>
                    <a:lnTo>
                      <a:pt x="525" y="70"/>
                    </a:lnTo>
                    <a:lnTo>
                      <a:pt x="520" y="104"/>
                    </a:lnTo>
                    <a:lnTo>
                      <a:pt x="513" y="137"/>
                    </a:lnTo>
                    <a:lnTo>
                      <a:pt x="504" y="169"/>
                    </a:lnTo>
                    <a:lnTo>
                      <a:pt x="493" y="200"/>
                    </a:lnTo>
                    <a:lnTo>
                      <a:pt x="480" y="229"/>
                    </a:lnTo>
                    <a:lnTo>
                      <a:pt x="466" y="256"/>
                    </a:lnTo>
                    <a:lnTo>
                      <a:pt x="316" y="256"/>
                    </a:lnTo>
                    <a:lnTo>
                      <a:pt x="316" y="422"/>
                    </a:lnTo>
                    <a:lnTo>
                      <a:pt x="316" y="422"/>
                    </a:lnTo>
                    <a:lnTo>
                      <a:pt x="282" y="447"/>
                    </a:lnTo>
                    <a:lnTo>
                      <a:pt x="246" y="467"/>
                    </a:lnTo>
                    <a:lnTo>
                      <a:pt x="208" y="485"/>
                    </a:lnTo>
                    <a:lnTo>
                      <a:pt x="170" y="501"/>
                    </a:lnTo>
                    <a:lnTo>
                      <a:pt x="130" y="514"/>
                    </a:lnTo>
                    <a:lnTo>
                      <a:pt x="89" y="523"/>
                    </a:lnTo>
                    <a:lnTo>
                      <a:pt x="45" y="528"/>
                    </a:lnTo>
                    <a:lnTo>
                      <a:pt x="0" y="530"/>
                    </a:lnTo>
                    <a:lnTo>
                      <a:pt x="0" y="1218"/>
                    </a:lnTo>
                    <a:lnTo>
                      <a:pt x="0" y="1218"/>
                    </a:lnTo>
                    <a:lnTo>
                      <a:pt x="63" y="1218"/>
                    </a:lnTo>
                    <a:lnTo>
                      <a:pt x="125" y="1213"/>
                    </a:lnTo>
                    <a:lnTo>
                      <a:pt x="186" y="1205"/>
                    </a:lnTo>
                    <a:lnTo>
                      <a:pt x="246" y="1195"/>
                    </a:lnTo>
                    <a:lnTo>
                      <a:pt x="305" y="1180"/>
                    </a:lnTo>
                    <a:lnTo>
                      <a:pt x="363" y="1164"/>
                    </a:lnTo>
                    <a:lnTo>
                      <a:pt x="421" y="1144"/>
                    </a:lnTo>
                    <a:lnTo>
                      <a:pt x="477" y="1122"/>
                    </a:lnTo>
                    <a:lnTo>
                      <a:pt x="531" y="1099"/>
                    </a:lnTo>
                    <a:lnTo>
                      <a:pt x="583" y="1072"/>
                    </a:lnTo>
                    <a:lnTo>
                      <a:pt x="634" y="1043"/>
                    </a:lnTo>
                    <a:lnTo>
                      <a:pt x="684" y="1010"/>
                    </a:lnTo>
                    <a:lnTo>
                      <a:pt x="731" y="976"/>
                    </a:lnTo>
                    <a:lnTo>
                      <a:pt x="778" y="940"/>
                    </a:lnTo>
                    <a:lnTo>
                      <a:pt x="821" y="902"/>
                    </a:lnTo>
                    <a:lnTo>
                      <a:pt x="865" y="861"/>
                    </a:lnTo>
                    <a:lnTo>
                      <a:pt x="904" y="819"/>
                    </a:lnTo>
                    <a:lnTo>
                      <a:pt x="942" y="774"/>
                    </a:lnTo>
                    <a:lnTo>
                      <a:pt x="978" y="729"/>
                    </a:lnTo>
                    <a:lnTo>
                      <a:pt x="1013" y="680"/>
                    </a:lnTo>
                    <a:lnTo>
                      <a:pt x="1045" y="631"/>
                    </a:lnTo>
                    <a:lnTo>
                      <a:pt x="1074" y="581"/>
                    </a:lnTo>
                    <a:lnTo>
                      <a:pt x="1101" y="528"/>
                    </a:lnTo>
                    <a:lnTo>
                      <a:pt x="1126" y="474"/>
                    </a:lnTo>
                    <a:lnTo>
                      <a:pt x="1148" y="418"/>
                    </a:lnTo>
                    <a:lnTo>
                      <a:pt x="1166" y="362"/>
                    </a:lnTo>
                    <a:lnTo>
                      <a:pt x="1182" y="305"/>
                    </a:lnTo>
                    <a:lnTo>
                      <a:pt x="1197" y="245"/>
                    </a:lnTo>
                    <a:lnTo>
                      <a:pt x="1208" y="186"/>
                    </a:lnTo>
                    <a:lnTo>
                      <a:pt x="1215" y="124"/>
                    </a:lnTo>
                    <a:lnTo>
                      <a:pt x="1220" y="63"/>
                    </a:lnTo>
                    <a:lnTo>
                      <a:pt x="1222" y="0"/>
                    </a:lnTo>
                    <a:lnTo>
                      <a:pt x="531"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9" name="Freeform 8"/>
              <p:cNvSpPr/>
              <p:nvPr/>
            </p:nvSpPr>
            <p:spPr bwMode="auto">
              <a:xfrm>
                <a:off x="7151688" y="3679825"/>
                <a:ext cx="1936750" cy="1933575"/>
              </a:xfrm>
              <a:custGeom>
                <a:avLst/>
                <a:gdLst>
                  <a:gd name="T0" fmla="*/ 906 w 1220"/>
                  <a:gd name="T1" fmla="*/ 256 h 1218"/>
                  <a:gd name="T2" fmla="*/ 761 w 1220"/>
                  <a:gd name="T3" fmla="*/ 256 h 1218"/>
                  <a:gd name="T4" fmla="*/ 761 w 1220"/>
                  <a:gd name="T5" fmla="*/ 256 h 1218"/>
                  <a:gd name="T6" fmla="*/ 745 w 1220"/>
                  <a:gd name="T7" fmla="*/ 229 h 1218"/>
                  <a:gd name="T8" fmla="*/ 729 w 1220"/>
                  <a:gd name="T9" fmla="*/ 200 h 1218"/>
                  <a:gd name="T10" fmla="*/ 716 w 1220"/>
                  <a:gd name="T11" fmla="*/ 169 h 1218"/>
                  <a:gd name="T12" fmla="*/ 705 w 1220"/>
                  <a:gd name="T13" fmla="*/ 137 h 1218"/>
                  <a:gd name="T14" fmla="*/ 698 w 1220"/>
                  <a:gd name="T15" fmla="*/ 104 h 1218"/>
                  <a:gd name="T16" fmla="*/ 691 w 1220"/>
                  <a:gd name="T17" fmla="*/ 70 h 1218"/>
                  <a:gd name="T18" fmla="*/ 689 w 1220"/>
                  <a:gd name="T19" fmla="*/ 36 h 1218"/>
                  <a:gd name="T20" fmla="*/ 687 w 1220"/>
                  <a:gd name="T21" fmla="*/ 0 h 1218"/>
                  <a:gd name="T22" fmla="*/ 0 w 1220"/>
                  <a:gd name="T23" fmla="*/ 0 h 1218"/>
                  <a:gd name="T24" fmla="*/ 0 w 1220"/>
                  <a:gd name="T25" fmla="*/ 0 h 1218"/>
                  <a:gd name="T26" fmla="*/ 0 w 1220"/>
                  <a:gd name="T27" fmla="*/ 63 h 1218"/>
                  <a:gd name="T28" fmla="*/ 5 w 1220"/>
                  <a:gd name="T29" fmla="*/ 124 h 1218"/>
                  <a:gd name="T30" fmla="*/ 12 w 1220"/>
                  <a:gd name="T31" fmla="*/ 186 h 1218"/>
                  <a:gd name="T32" fmla="*/ 23 w 1220"/>
                  <a:gd name="T33" fmla="*/ 245 h 1218"/>
                  <a:gd name="T34" fmla="*/ 38 w 1220"/>
                  <a:gd name="T35" fmla="*/ 305 h 1218"/>
                  <a:gd name="T36" fmla="*/ 54 w 1220"/>
                  <a:gd name="T37" fmla="*/ 362 h 1218"/>
                  <a:gd name="T38" fmla="*/ 72 w 1220"/>
                  <a:gd name="T39" fmla="*/ 418 h 1218"/>
                  <a:gd name="T40" fmla="*/ 95 w 1220"/>
                  <a:gd name="T41" fmla="*/ 474 h 1218"/>
                  <a:gd name="T42" fmla="*/ 119 w 1220"/>
                  <a:gd name="T43" fmla="*/ 528 h 1218"/>
                  <a:gd name="T44" fmla="*/ 146 w 1220"/>
                  <a:gd name="T45" fmla="*/ 581 h 1218"/>
                  <a:gd name="T46" fmla="*/ 175 w 1220"/>
                  <a:gd name="T47" fmla="*/ 631 h 1218"/>
                  <a:gd name="T48" fmla="*/ 207 w 1220"/>
                  <a:gd name="T49" fmla="*/ 680 h 1218"/>
                  <a:gd name="T50" fmla="*/ 241 w 1220"/>
                  <a:gd name="T51" fmla="*/ 729 h 1218"/>
                  <a:gd name="T52" fmla="*/ 278 w 1220"/>
                  <a:gd name="T53" fmla="*/ 774 h 1218"/>
                  <a:gd name="T54" fmla="*/ 315 w 1220"/>
                  <a:gd name="T55" fmla="*/ 819 h 1218"/>
                  <a:gd name="T56" fmla="*/ 355 w 1220"/>
                  <a:gd name="T57" fmla="*/ 861 h 1218"/>
                  <a:gd name="T58" fmla="*/ 398 w 1220"/>
                  <a:gd name="T59" fmla="*/ 902 h 1218"/>
                  <a:gd name="T60" fmla="*/ 442 w 1220"/>
                  <a:gd name="T61" fmla="*/ 940 h 1218"/>
                  <a:gd name="T62" fmla="*/ 489 w 1220"/>
                  <a:gd name="T63" fmla="*/ 976 h 1218"/>
                  <a:gd name="T64" fmla="*/ 536 w 1220"/>
                  <a:gd name="T65" fmla="*/ 1010 h 1218"/>
                  <a:gd name="T66" fmla="*/ 586 w 1220"/>
                  <a:gd name="T67" fmla="*/ 1043 h 1218"/>
                  <a:gd name="T68" fmla="*/ 637 w 1220"/>
                  <a:gd name="T69" fmla="*/ 1072 h 1218"/>
                  <a:gd name="T70" fmla="*/ 689 w 1220"/>
                  <a:gd name="T71" fmla="*/ 1099 h 1218"/>
                  <a:gd name="T72" fmla="*/ 743 w 1220"/>
                  <a:gd name="T73" fmla="*/ 1122 h 1218"/>
                  <a:gd name="T74" fmla="*/ 799 w 1220"/>
                  <a:gd name="T75" fmla="*/ 1144 h 1218"/>
                  <a:gd name="T76" fmla="*/ 855 w 1220"/>
                  <a:gd name="T77" fmla="*/ 1164 h 1218"/>
                  <a:gd name="T78" fmla="*/ 913 w 1220"/>
                  <a:gd name="T79" fmla="*/ 1180 h 1218"/>
                  <a:gd name="T80" fmla="*/ 972 w 1220"/>
                  <a:gd name="T81" fmla="*/ 1195 h 1218"/>
                  <a:gd name="T82" fmla="*/ 1034 w 1220"/>
                  <a:gd name="T83" fmla="*/ 1205 h 1218"/>
                  <a:gd name="T84" fmla="*/ 1095 w 1220"/>
                  <a:gd name="T85" fmla="*/ 1213 h 1218"/>
                  <a:gd name="T86" fmla="*/ 1156 w 1220"/>
                  <a:gd name="T87" fmla="*/ 1218 h 1218"/>
                  <a:gd name="T88" fmla="*/ 1220 w 1220"/>
                  <a:gd name="T89" fmla="*/ 1218 h 1218"/>
                  <a:gd name="T90" fmla="*/ 1220 w 1220"/>
                  <a:gd name="T91" fmla="*/ 530 h 1218"/>
                  <a:gd name="T92" fmla="*/ 1220 w 1220"/>
                  <a:gd name="T93" fmla="*/ 530 h 1218"/>
                  <a:gd name="T94" fmla="*/ 1176 w 1220"/>
                  <a:gd name="T95" fmla="*/ 528 h 1218"/>
                  <a:gd name="T96" fmla="*/ 1133 w 1220"/>
                  <a:gd name="T97" fmla="*/ 523 h 1218"/>
                  <a:gd name="T98" fmla="*/ 1091 w 1220"/>
                  <a:gd name="T99" fmla="*/ 514 h 1218"/>
                  <a:gd name="T100" fmla="*/ 1052 w 1220"/>
                  <a:gd name="T101" fmla="*/ 501 h 1218"/>
                  <a:gd name="T102" fmla="*/ 1014 w 1220"/>
                  <a:gd name="T103" fmla="*/ 485 h 1218"/>
                  <a:gd name="T104" fmla="*/ 976 w 1220"/>
                  <a:gd name="T105" fmla="*/ 467 h 1218"/>
                  <a:gd name="T106" fmla="*/ 940 w 1220"/>
                  <a:gd name="T107" fmla="*/ 447 h 1218"/>
                  <a:gd name="T108" fmla="*/ 906 w 1220"/>
                  <a:gd name="T109" fmla="*/ 422 h 1218"/>
                  <a:gd name="T110" fmla="*/ 906 w 1220"/>
                  <a:gd name="T111" fmla="*/ 25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 h="1218">
                    <a:moveTo>
                      <a:pt x="906" y="256"/>
                    </a:moveTo>
                    <a:lnTo>
                      <a:pt x="761" y="256"/>
                    </a:lnTo>
                    <a:lnTo>
                      <a:pt x="761" y="256"/>
                    </a:lnTo>
                    <a:lnTo>
                      <a:pt x="745" y="229"/>
                    </a:lnTo>
                    <a:lnTo>
                      <a:pt x="729" y="200"/>
                    </a:lnTo>
                    <a:lnTo>
                      <a:pt x="716" y="169"/>
                    </a:lnTo>
                    <a:lnTo>
                      <a:pt x="705" y="137"/>
                    </a:lnTo>
                    <a:lnTo>
                      <a:pt x="698" y="104"/>
                    </a:lnTo>
                    <a:lnTo>
                      <a:pt x="691" y="70"/>
                    </a:lnTo>
                    <a:lnTo>
                      <a:pt x="689" y="36"/>
                    </a:lnTo>
                    <a:lnTo>
                      <a:pt x="687" y="0"/>
                    </a:lnTo>
                    <a:lnTo>
                      <a:pt x="0" y="0"/>
                    </a:lnTo>
                    <a:lnTo>
                      <a:pt x="0" y="0"/>
                    </a:lnTo>
                    <a:lnTo>
                      <a:pt x="0" y="63"/>
                    </a:lnTo>
                    <a:lnTo>
                      <a:pt x="5" y="124"/>
                    </a:lnTo>
                    <a:lnTo>
                      <a:pt x="12" y="186"/>
                    </a:lnTo>
                    <a:lnTo>
                      <a:pt x="23" y="245"/>
                    </a:lnTo>
                    <a:lnTo>
                      <a:pt x="38" y="305"/>
                    </a:lnTo>
                    <a:lnTo>
                      <a:pt x="54" y="362"/>
                    </a:lnTo>
                    <a:lnTo>
                      <a:pt x="72" y="418"/>
                    </a:lnTo>
                    <a:lnTo>
                      <a:pt x="95" y="474"/>
                    </a:lnTo>
                    <a:lnTo>
                      <a:pt x="119" y="528"/>
                    </a:lnTo>
                    <a:lnTo>
                      <a:pt x="146" y="581"/>
                    </a:lnTo>
                    <a:lnTo>
                      <a:pt x="175" y="631"/>
                    </a:lnTo>
                    <a:lnTo>
                      <a:pt x="207" y="680"/>
                    </a:lnTo>
                    <a:lnTo>
                      <a:pt x="241" y="729"/>
                    </a:lnTo>
                    <a:lnTo>
                      <a:pt x="278" y="774"/>
                    </a:lnTo>
                    <a:lnTo>
                      <a:pt x="315" y="819"/>
                    </a:lnTo>
                    <a:lnTo>
                      <a:pt x="355" y="861"/>
                    </a:lnTo>
                    <a:lnTo>
                      <a:pt x="398" y="902"/>
                    </a:lnTo>
                    <a:lnTo>
                      <a:pt x="442" y="940"/>
                    </a:lnTo>
                    <a:lnTo>
                      <a:pt x="489" y="976"/>
                    </a:lnTo>
                    <a:lnTo>
                      <a:pt x="536" y="1010"/>
                    </a:lnTo>
                    <a:lnTo>
                      <a:pt x="586" y="1043"/>
                    </a:lnTo>
                    <a:lnTo>
                      <a:pt x="637" y="1072"/>
                    </a:lnTo>
                    <a:lnTo>
                      <a:pt x="689" y="1099"/>
                    </a:lnTo>
                    <a:lnTo>
                      <a:pt x="743" y="1122"/>
                    </a:lnTo>
                    <a:lnTo>
                      <a:pt x="799" y="1144"/>
                    </a:lnTo>
                    <a:lnTo>
                      <a:pt x="855" y="1164"/>
                    </a:lnTo>
                    <a:lnTo>
                      <a:pt x="913" y="1180"/>
                    </a:lnTo>
                    <a:lnTo>
                      <a:pt x="972" y="1195"/>
                    </a:lnTo>
                    <a:lnTo>
                      <a:pt x="1034" y="1205"/>
                    </a:lnTo>
                    <a:lnTo>
                      <a:pt x="1095" y="1213"/>
                    </a:lnTo>
                    <a:lnTo>
                      <a:pt x="1156" y="1218"/>
                    </a:lnTo>
                    <a:lnTo>
                      <a:pt x="1220" y="1218"/>
                    </a:lnTo>
                    <a:lnTo>
                      <a:pt x="1220" y="530"/>
                    </a:lnTo>
                    <a:lnTo>
                      <a:pt x="1220" y="530"/>
                    </a:lnTo>
                    <a:lnTo>
                      <a:pt x="1176" y="528"/>
                    </a:lnTo>
                    <a:lnTo>
                      <a:pt x="1133" y="523"/>
                    </a:lnTo>
                    <a:lnTo>
                      <a:pt x="1091" y="514"/>
                    </a:lnTo>
                    <a:lnTo>
                      <a:pt x="1052" y="501"/>
                    </a:lnTo>
                    <a:lnTo>
                      <a:pt x="1014" y="485"/>
                    </a:lnTo>
                    <a:lnTo>
                      <a:pt x="976" y="467"/>
                    </a:lnTo>
                    <a:lnTo>
                      <a:pt x="940" y="447"/>
                    </a:lnTo>
                    <a:lnTo>
                      <a:pt x="906" y="422"/>
                    </a:lnTo>
                    <a:lnTo>
                      <a:pt x="906" y="256"/>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0" name="Freeform 9"/>
              <p:cNvSpPr/>
              <p:nvPr/>
            </p:nvSpPr>
            <p:spPr bwMode="auto">
              <a:xfrm>
                <a:off x="4119563" y="1601788"/>
                <a:ext cx="1928813" cy="1919287"/>
              </a:xfrm>
              <a:custGeom>
                <a:avLst/>
                <a:gdLst>
                  <a:gd name="T0" fmla="*/ 1215 w 1215"/>
                  <a:gd name="T1" fmla="*/ 0 h 1209"/>
                  <a:gd name="T2" fmla="*/ 1215 w 1215"/>
                  <a:gd name="T3" fmla="*/ 0 h 1209"/>
                  <a:gd name="T4" fmla="*/ 1154 w 1215"/>
                  <a:gd name="T5" fmla="*/ 2 h 1209"/>
                  <a:gd name="T6" fmla="*/ 1090 w 1215"/>
                  <a:gd name="T7" fmla="*/ 5 h 1209"/>
                  <a:gd name="T8" fmla="*/ 1031 w 1215"/>
                  <a:gd name="T9" fmla="*/ 14 h 1209"/>
                  <a:gd name="T10" fmla="*/ 971 w 1215"/>
                  <a:gd name="T11" fmla="*/ 25 h 1209"/>
                  <a:gd name="T12" fmla="*/ 912 w 1215"/>
                  <a:gd name="T13" fmla="*/ 38 h 1209"/>
                  <a:gd name="T14" fmla="*/ 854 w 1215"/>
                  <a:gd name="T15" fmla="*/ 54 h 1209"/>
                  <a:gd name="T16" fmla="*/ 798 w 1215"/>
                  <a:gd name="T17" fmla="*/ 74 h 1209"/>
                  <a:gd name="T18" fmla="*/ 744 w 1215"/>
                  <a:gd name="T19" fmla="*/ 96 h 1209"/>
                  <a:gd name="T20" fmla="*/ 690 w 1215"/>
                  <a:gd name="T21" fmla="*/ 119 h 1209"/>
                  <a:gd name="T22" fmla="*/ 637 w 1215"/>
                  <a:gd name="T23" fmla="*/ 146 h 1209"/>
                  <a:gd name="T24" fmla="*/ 585 w 1215"/>
                  <a:gd name="T25" fmla="*/ 175 h 1209"/>
                  <a:gd name="T26" fmla="*/ 536 w 1215"/>
                  <a:gd name="T27" fmla="*/ 208 h 1209"/>
                  <a:gd name="T28" fmla="*/ 489 w 1215"/>
                  <a:gd name="T29" fmla="*/ 240 h 1209"/>
                  <a:gd name="T30" fmla="*/ 443 w 1215"/>
                  <a:gd name="T31" fmla="*/ 276 h 1209"/>
                  <a:gd name="T32" fmla="*/ 399 w 1215"/>
                  <a:gd name="T33" fmla="*/ 314 h 1209"/>
                  <a:gd name="T34" fmla="*/ 356 w 1215"/>
                  <a:gd name="T35" fmla="*/ 354 h 1209"/>
                  <a:gd name="T36" fmla="*/ 316 w 1215"/>
                  <a:gd name="T37" fmla="*/ 397 h 1209"/>
                  <a:gd name="T38" fmla="*/ 278 w 1215"/>
                  <a:gd name="T39" fmla="*/ 440 h 1209"/>
                  <a:gd name="T40" fmla="*/ 242 w 1215"/>
                  <a:gd name="T41" fmla="*/ 486 h 1209"/>
                  <a:gd name="T42" fmla="*/ 208 w 1215"/>
                  <a:gd name="T43" fmla="*/ 534 h 1209"/>
                  <a:gd name="T44" fmla="*/ 175 w 1215"/>
                  <a:gd name="T45" fmla="*/ 583 h 1209"/>
                  <a:gd name="T46" fmla="*/ 147 w 1215"/>
                  <a:gd name="T47" fmla="*/ 634 h 1209"/>
                  <a:gd name="T48" fmla="*/ 119 w 1215"/>
                  <a:gd name="T49" fmla="*/ 686 h 1209"/>
                  <a:gd name="T50" fmla="*/ 96 w 1215"/>
                  <a:gd name="T51" fmla="*/ 738 h 1209"/>
                  <a:gd name="T52" fmla="*/ 74 w 1215"/>
                  <a:gd name="T53" fmla="*/ 794 h 1209"/>
                  <a:gd name="T54" fmla="*/ 55 w 1215"/>
                  <a:gd name="T55" fmla="*/ 850 h 1209"/>
                  <a:gd name="T56" fmla="*/ 38 w 1215"/>
                  <a:gd name="T57" fmla="*/ 908 h 1209"/>
                  <a:gd name="T58" fmla="*/ 24 w 1215"/>
                  <a:gd name="T59" fmla="*/ 966 h 1209"/>
                  <a:gd name="T60" fmla="*/ 13 w 1215"/>
                  <a:gd name="T61" fmla="*/ 1025 h 1209"/>
                  <a:gd name="T62" fmla="*/ 6 w 1215"/>
                  <a:gd name="T63" fmla="*/ 1087 h 1209"/>
                  <a:gd name="T64" fmla="*/ 0 w 1215"/>
                  <a:gd name="T65" fmla="*/ 1148 h 1209"/>
                  <a:gd name="T66" fmla="*/ 0 w 1215"/>
                  <a:gd name="T67" fmla="*/ 1209 h 1209"/>
                  <a:gd name="T68" fmla="*/ 690 w 1215"/>
                  <a:gd name="T69" fmla="*/ 1209 h 1209"/>
                  <a:gd name="T70" fmla="*/ 690 w 1215"/>
                  <a:gd name="T71" fmla="*/ 1209 h 1209"/>
                  <a:gd name="T72" fmla="*/ 692 w 1215"/>
                  <a:gd name="T73" fmla="*/ 1171 h 1209"/>
                  <a:gd name="T74" fmla="*/ 697 w 1215"/>
                  <a:gd name="T75" fmla="*/ 1134 h 1209"/>
                  <a:gd name="T76" fmla="*/ 704 w 1215"/>
                  <a:gd name="T77" fmla="*/ 1096 h 1209"/>
                  <a:gd name="T78" fmla="*/ 713 w 1215"/>
                  <a:gd name="T79" fmla="*/ 1060 h 1209"/>
                  <a:gd name="T80" fmla="*/ 726 w 1215"/>
                  <a:gd name="T81" fmla="*/ 1022 h 1209"/>
                  <a:gd name="T82" fmla="*/ 740 w 1215"/>
                  <a:gd name="T83" fmla="*/ 987 h 1209"/>
                  <a:gd name="T84" fmla="*/ 758 w 1215"/>
                  <a:gd name="T85" fmla="*/ 953 h 1209"/>
                  <a:gd name="T86" fmla="*/ 778 w 1215"/>
                  <a:gd name="T87" fmla="*/ 922 h 1209"/>
                  <a:gd name="T88" fmla="*/ 930 w 1215"/>
                  <a:gd name="T89" fmla="*/ 922 h 1209"/>
                  <a:gd name="T90" fmla="*/ 930 w 1215"/>
                  <a:gd name="T91" fmla="*/ 771 h 1209"/>
                  <a:gd name="T92" fmla="*/ 930 w 1215"/>
                  <a:gd name="T93" fmla="*/ 771 h 1209"/>
                  <a:gd name="T94" fmla="*/ 960 w 1215"/>
                  <a:gd name="T95" fmla="*/ 754 h 1209"/>
                  <a:gd name="T96" fmla="*/ 995 w 1215"/>
                  <a:gd name="T97" fmla="*/ 738 h 1209"/>
                  <a:gd name="T98" fmla="*/ 1029 w 1215"/>
                  <a:gd name="T99" fmla="*/ 724 h 1209"/>
                  <a:gd name="T100" fmla="*/ 1063 w 1215"/>
                  <a:gd name="T101" fmla="*/ 711 h 1209"/>
                  <a:gd name="T102" fmla="*/ 1101 w 1215"/>
                  <a:gd name="T103" fmla="*/ 702 h 1209"/>
                  <a:gd name="T104" fmla="*/ 1137 w 1215"/>
                  <a:gd name="T105" fmla="*/ 695 h 1209"/>
                  <a:gd name="T106" fmla="*/ 1175 w 1215"/>
                  <a:gd name="T107" fmla="*/ 690 h 1209"/>
                  <a:gd name="T108" fmla="*/ 1215 w 1215"/>
                  <a:gd name="T109" fmla="*/ 688 h 1209"/>
                  <a:gd name="T110" fmla="*/ 1215 w 1215"/>
                  <a:gd name="T111"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09">
                    <a:moveTo>
                      <a:pt x="1215" y="0"/>
                    </a:moveTo>
                    <a:lnTo>
                      <a:pt x="1215" y="0"/>
                    </a:lnTo>
                    <a:lnTo>
                      <a:pt x="1154" y="2"/>
                    </a:lnTo>
                    <a:lnTo>
                      <a:pt x="1090" y="5"/>
                    </a:lnTo>
                    <a:lnTo>
                      <a:pt x="1031" y="14"/>
                    </a:lnTo>
                    <a:lnTo>
                      <a:pt x="971" y="25"/>
                    </a:lnTo>
                    <a:lnTo>
                      <a:pt x="912" y="38"/>
                    </a:lnTo>
                    <a:lnTo>
                      <a:pt x="854" y="54"/>
                    </a:lnTo>
                    <a:lnTo>
                      <a:pt x="798" y="74"/>
                    </a:lnTo>
                    <a:lnTo>
                      <a:pt x="744" y="96"/>
                    </a:lnTo>
                    <a:lnTo>
                      <a:pt x="690" y="119"/>
                    </a:lnTo>
                    <a:lnTo>
                      <a:pt x="637" y="146"/>
                    </a:lnTo>
                    <a:lnTo>
                      <a:pt x="585" y="175"/>
                    </a:lnTo>
                    <a:lnTo>
                      <a:pt x="536" y="208"/>
                    </a:lnTo>
                    <a:lnTo>
                      <a:pt x="489" y="240"/>
                    </a:lnTo>
                    <a:lnTo>
                      <a:pt x="443" y="276"/>
                    </a:lnTo>
                    <a:lnTo>
                      <a:pt x="399" y="314"/>
                    </a:lnTo>
                    <a:lnTo>
                      <a:pt x="356" y="354"/>
                    </a:lnTo>
                    <a:lnTo>
                      <a:pt x="316" y="397"/>
                    </a:lnTo>
                    <a:lnTo>
                      <a:pt x="278" y="440"/>
                    </a:lnTo>
                    <a:lnTo>
                      <a:pt x="242" y="486"/>
                    </a:lnTo>
                    <a:lnTo>
                      <a:pt x="208" y="534"/>
                    </a:lnTo>
                    <a:lnTo>
                      <a:pt x="175" y="583"/>
                    </a:lnTo>
                    <a:lnTo>
                      <a:pt x="147" y="634"/>
                    </a:lnTo>
                    <a:lnTo>
                      <a:pt x="119" y="686"/>
                    </a:lnTo>
                    <a:lnTo>
                      <a:pt x="96" y="738"/>
                    </a:lnTo>
                    <a:lnTo>
                      <a:pt x="74" y="794"/>
                    </a:lnTo>
                    <a:lnTo>
                      <a:pt x="55" y="850"/>
                    </a:lnTo>
                    <a:lnTo>
                      <a:pt x="38" y="908"/>
                    </a:lnTo>
                    <a:lnTo>
                      <a:pt x="24" y="966"/>
                    </a:lnTo>
                    <a:lnTo>
                      <a:pt x="13" y="1025"/>
                    </a:lnTo>
                    <a:lnTo>
                      <a:pt x="6" y="1087"/>
                    </a:lnTo>
                    <a:lnTo>
                      <a:pt x="0" y="1148"/>
                    </a:lnTo>
                    <a:lnTo>
                      <a:pt x="0" y="1209"/>
                    </a:lnTo>
                    <a:lnTo>
                      <a:pt x="690" y="1209"/>
                    </a:lnTo>
                    <a:lnTo>
                      <a:pt x="690" y="1209"/>
                    </a:lnTo>
                    <a:lnTo>
                      <a:pt x="692" y="1171"/>
                    </a:lnTo>
                    <a:lnTo>
                      <a:pt x="697" y="1134"/>
                    </a:lnTo>
                    <a:lnTo>
                      <a:pt x="704" y="1096"/>
                    </a:lnTo>
                    <a:lnTo>
                      <a:pt x="713" y="1060"/>
                    </a:lnTo>
                    <a:lnTo>
                      <a:pt x="726" y="1022"/>
                    </a:lnTo>
                    <a:lnTo>
                      <a:pt x="740" y="987"/>
                    </a:lnTo>
                    <a:lnTo>
                      <a:pt x="758" y="953"/>
                    </a:lnTo>
                    <a:lnTo>
                      <a:pt x="778" y="922"/>
                    </a:lnTo>
                    <a:lnTo>
                      <a:pt x="930" y="922"/>
                    </a:lnTo>
                    <a:lnTo>
                      <a:pt x="930" y="771"/>
                    </a:lnTo>
                    <a:lnTo>
                      <a:pt x="930" y="771"/>
                    </a:lnTo>
                    <a:lnTo>
                      <a:pt x="960" y="754"/>
                    </a:lnTo>
                    <a:lnTo>
                      <a:pt x="995" y="738"/>
                    </a:lnTo>
                    <a:lnTo>
                      <a:pt x="1029" y="724"/>
                    </a:lnTo>
                    <a:lnTo>
                      <a:pt x="1063" y="711"/>
                    </a:lnTo>
                    <a:lnTo>
                      <a:pt x="1101" y="702"/>
                    </a:lnTo>
                    <a:lnTo>
                      <a:pt x="1137" y="695"/>
                    </a:lnTo>
                    <a:lnTo>
                      <a:pt x="1175" y="690"/>
                    </a:lnTo>
                    <a:lnTo>
                      <a:pt x="1215" y="688"/>
                    </a:lnTo>
                    <a:lnTo>
                      <a:pt x="1215"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1" name="Freeform 10"/>
              <p:cNvSpPr/>
              <p:nvPr/>
            </p:nvSpPr>
            <p:spPr bwMode="auto">
              <a:xfrm>
                <a:off x="6240463" y="1601788"/>
                <a:ext cx="1927225" cy="1919287"/>
              </a:xfrm>
              <a:custGeom>
                <a:avLst/>
                <a:gdLst>
                  <a:gd name="T0" fmla="*/ 1214 w 1214"/>
                  <a:gd name="T1" fmla="*/ 1209 h 1209"/>
                  <a:gd name="T2" fmla="*/ 1214 w 1214"/>
                  <a:gd name="T3" fmla="*/ 1209 h 1209"/>
                  <a:gd name="T4" fmla="*/ 1212 w 1214"/>
                  <a:gd name="T5" fmla="*/ 1148 h 1209"/>
                  <a:gd name="T6" fmla="*/ 1209 w 1214"/>
                  <a:gd name="T7" fmla="*/ 1087 h 1209"/>
                  <a:gd name="T8" fmla="*/ 1200 w 1214"/>
                  <a:gd name="T9" fmla="*/ 1025 h 1209"/>
                  <a:gd name="T10" fmla="*/ 1191 w 1214"/>
                  <a:gd name="T11" fmla="*/ 966 h 1209"/>
                  <a:gd name="T12" fmla="*/ 1176 w 1214"/>
                  <a:gd name="T13" fmla="*/ 908 h 1209"/>
                  <a:gd name="T14" fmla="*/ 1160 w 1214"/>
                  <a:gd name="T15" fmla="*/ 850 h 1209"/>
                  <a:gd name="T16" fmla="*/ 1140 w 1214"/>
                  <a:gd name="T17" fmla="*/ 794 h 1209"/>
                  <a:gd name="T18" fmla="*/ 1119 w 1214"/>
                  <a:gd name="T19" fmla="*/ 738 h 1209"/>
                  <a:gd name="T20" fmla="*/ 1095 w 1214"/>
                  <a:gd name="T21" fmla="*/ 686 h 1209"/>
                  <a:gd name="T22" fmla="*/ 1068 w 1214"/>
                  <a:gd name="T23" fmla="*/ 634 h 1209"/>
                  <a:gd name="T24" fmla="*/ 1037 w 1214"/>
                  <a:gd name="T25" fmla="*/ 583 h 1209"/>
                  <a:gd name="T26" fmla="*/ 1007 w 1214"/>
                  <a:gd name="T27" fmla="*/ 534 h 1209"/>
                  <a:gd name="T28" fmla="*/ 972 w 1214"/>
                  <a:gd name="T29" fmla="*/ 486 h 1209"/>
                  <a:gd name="T30" fmla="*/ 936 w 1214"/>
                  <a:gd name="T31" fmla="*/ 440 h 1209"/>
                  <a:gd name="T32" fmla="*/ 898 w 1214"/>
                  <a:gd name="T33" fmla="*/ 397 h 1209"/>
                  <a:gd name="T34" fmla="*/ 857 w 1214"/>
                  <a:gd name="T35" fmla="*/ 354 h 1209"/>
                  <a:gd name="T36" fmla="*/ 815 w 1214"/>
                  <a:gd name="T37" fmla="*/ 314 h 1209"/>
                  <a:gd name="T38" fmla="*/ 770 w 1214"/>
                  <a:gd name="T39" fmla="*/ 276 h 1209"/>
                  <a:gd name="T40" fmla="*/ 725 w 1214"/>
                  <a:gd name="T41" fmla="*/ 240 h 1209"/>
                  <a:gd name="T42" fmla="*/ 677 w 1214"/>
                  <a:gd name="T43" fmla="*/ 208 h 1209"/>
                  <a:gd name="T44" fmla="*/ 628 w 1214"/>
                  <a:gd name="T45" fmla="*/ 175 h 1209"/>
                  <a:gd name="T46" fmla="*/ 577 w 1214"/>
                  <a:gd name="T47" fmla="*/ 146 h 1209"/>
                  <a:gd name="T48" fmla="*/ 525 w 1214"/>
                  <a:gd name="T49" fmla="*/ 119 h 1209"/>
                  <a:gd name="T50" fmla="*/ 471 w 1214"/>
                  <a:gd name="T51" fmla="*/ 96 h 1209"/>
                  <a:gd name="T52" fmla="*/ 417 w 1214"/>
                  <a:gd name="T53" fmla="*/ 74 h 1209"/>
                  <a:gd name="T54" fmla="*/ 359 w 1214"/>
                  <a:gd name="T55" fmla="*/ 54 h 1209"/>
                  <a:gd name="T56" fmla="*/ 301 w 1214"/>
                  <a:gd name="T57" fmla="*/ 38 h 1209"/>
                  <a:gd name="T58" fmla="*/ 243 w 1214"/>
                  <a:gd name="T59" fmla="*/ 25 h 1209"/>
                  <a:gd name="T60" fmla="*/ 184 w 1214"/>
                  <a:gd name="T61" fmla="*/ 14 h 1209"/>
                  <a:gd name="T62" fmla="*/ 123 w 1214"/>
                  <a:gd name="T63" fmla="*/ 5 h 1209"/>
                  <a:gd name="T64" fmla="*/ 61 w 1214"/>
                  <a:gd name="T65" fmla="*/ 2 h 1209"/>
                  <a:gd name="T66" fmla="*/ 0 w 1214"/>
                  <a:gd name="T67" fmla="*/ 0 h 1209"/>
                  <a:gd name="T68" fmla="*/ 0 w 1214"/>
                  <a:gd name="T69" fmla="*/ 688 h 1209"/>
                  <a:gd name="T70" fmla="*/ 0 w 1214"/>
                  <a:gd name="T71" fmla="*/ 688 h 1209"/>
                  <a:gd name="T72" fmla="*/ 41 w 1214"/>
                  <a:gd name="T73" fmla="*/ 690 h 1209"/>
                  <a:gd name="T74" fmla="*/ 81 w 1214"/>
                  <a:gd name="T75" fmla="*/ 695 h 1209"/>
                  <a:gd name="T76" fmla="*/ 121 w 1214"/>
                  <a:gd name="T77" fmla="*/ 702 h 1209"/>
                  <a:gd name="T78" fmla="*/ 160 w 1214"/>
                  <a:gd name="T79" fmla="*/ 713 h 1209"/>
                  <a:gd name="T80" fmla="*/ 198 w 1214"/>
                  <a:gd name="T81" fmla="*/ 727 h 1209"/>
                  <a:gd name="T82" fmla="*/ 234 w 1214"/>
                  <a:gd name="T83" fmla="*/ 744 h 1209"/>
                  <a:gd name="T84" fmla="*/ 272 w 1214"/>
                  <a:gd name="T85" fmla="*/ 762 h 1209"/>
                  <a:gd name="T86" fmla="*/ 307 w 1214"/>
                  <a:gd name="T87" fmla="*/ 783 h 1209"/>
                  <a:gd name="T88" fmla="*/ 307 w 1214"/>
                  <a:gd name="T89" fmla="*/ 922 h 1209"/>
                  <a:gd name="T90" fmla="*/ 435 w 1214"/>
                  <a:gd name="T91" fmla="*/ 922 h 1209"/>
                  <a:gd name="T92" fmla="*/ 435 w 1214"/>
                  <a:gd name="T93" fmla="*/ 922 h 1209"/>
                  <a:gd name="T94" fmla="*/ 455 w 1214"/>
                  <a:gd name="T95" fmla="*/ 953 h 1209"/>
                  <a:gd name="T96" fmla="*/ 471 w 1214"/>
                  <a:gd name="T97" fmla="*/ 987 h 1209"/>
                  <a:gd name="T98" fmla="*/ 487 w 1214"/>
                  <a:gd name="T99" fmla="*/ 1022 h 1209"/>
                  <a:gd name="T100" fmla="*/ 500 w 1214"/>
                  <a:gd name="T101" fmla="*/ 1060 h 1209"/>
                  <a:gd name="T102" fmla="*/ 511 w 1214"/>
                  <a:gd name="T103" fmla="*/ 1096 h 1209"/>
                  <a:gd name="T104" fmla="*/ 518 w 1214"/>
                  <a:gd name="T105" fmla="*/ 1134 h 1209"/>
                  <a:gd name="T106" fmla="*/ 521 w 1214"/>
                  <a:gd name="T107" fmla="*/ 1171 h 1209"/>
                  <a:gd name="T108" fmla="*/ 523 w 1214"/>
                  <a:gd name="T109" fmla="*/ 1209 h 1209"/>
                  <a:gd name="T110" fmla="*/ 1214 w 1214"/>
                  <a:gd name="T111" fmla="*/ 1209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4" h="1209">
                    <a:moveTo>
                      <a:pt x="1214" y="1209"/>
                    </a:moveTo>
                    <a:lnTo>
                      <a:pt x="1214" y="1209"/>
                    </a:lnTo>
                    <a:lnTo>
                      <a:pt x="1212" y="1148"/>
                    </a:lnTo>
                    <a:lnTo>
                      <a:pt x="1209" y="1087"/>
                    </a:lnTo>
                    <a:lnTo>
                      <a:pt x="1200" y="1025"/>
                    </a:lnTo>
                    <a:lnTo>
                      <a:pt x="1191" y="966"/>
                    </a:lnTo>
                    <a:lnTo>
                      <a:pt x="1176" y="908"/>
                    </a:lnTo>
                    <a:lnTo>
                      <a:pt x="1160" y="850"/>
                    </a:lnTo>
                    <a:lnTo>
                      <a:pt x="1140" y="794"/>
                    </a:lnTo>
                    <a:lnTo>
                      <a:pt x="1119" y="738"/>
                    </a:lnTo>
                    <a:lnTo>
                      <a:pt x="1095" y="686"/>
                    </a:lnTo>
                    <a:lnTo>
                      <a:pt x="1068" y="634"/>
                    </a:lnTo>
                    <a:lnTo>
                      <a:pt x="1037" y="583"/>
                    </a:lnTo>
                    <a:lnTo>
                      <a:pt x="1007" y="534"/>
                    </a:lnTo>
                    <a:lnTo>
                      <a:pt x="972" y="486"/>
                    </a:lnTo>
                    <a:lnTo>
                      <a:pt x="936" y="440"/>
                    </a:lnTo>
                    <a:lnTo>
                      <a:pt x="898" y="397"/>
                    </a:lnTo>
                    <a:lnTo>
                      <a:pt x="857" y="354"/>
                    </a:lnTo>
                    <a:lnTo>
                      <a:pt x="815" y="314"/>
                    </a:lnTo>
                    <a:lnTo>
                      <a:pt x="770" y="276"/>
                    </a:lnTo>
                    <a:lnTo>
                      <a:pt x="725" y="240"/>
                    </a:lnTo>
                    <a:lnTo>
                      <a:pt x="677" y="208"/>
                    </a:lnTo>
                    <a:lnTo>
                      <a:pt x="628" y="175"/>
                    </a:lnTo>
                    <a:lnTo>
                      <a:pt x="577" y="146"/>
                    </a:lnTo>
                    <a:lnTo>
                      <a:pt x="525" y="119"/>
                    </a:lnTo>
                    <a:lnTo>
                      <a:pt x="471" y="96"/>
                    </a:lnTo>
                    <a:lnTo>
                      <a:pt x="417" y="74"/>
                    </a:lnTo>
                    <a:lnTo>
                      <a:pt x="359" y="54"/>
                    </a:lnTo>
                    <a:lnTo>
                      <a:pt x="301" y="38"/>
                    </a:lnTo>
                    <a:lnTo>
                      <a:pt x="243" y="25"/>
                    </a:lnTo>
                    <a:lnTo>
                      <a:pt x="184" y="14"/>
                    </a:lnTo>
                    <a:lnTo>
                      <a:pt x="123" y="5"/>
                    </a:lnTo>
                    <a:lnTo>
                      <a:pt x="61" y="2"/>
                    </a:lnTo>
                    <a:lnTo>
                      <a:pt x="0" y="0"/>
                    </a:lnTo>
                    <a:lnTo>
                      <a:pt x="0" y="688"/>
                    </a:lnTo>
                    <a:lnTo>
                      <a:pt x="0" y="688"/>
                    </a:lnTo>
                    <a:lnTo>
                      <a:pt x="41" y="690"/>
                    </a:lnTo>
                    <a:lnTo>
                      <a:pt x="81" y="695"/>
                    </a:lnTo>
                    <a:lnTo>
                      <a:pt x="121" y="702"/>
                    </a:lnTo>
                    <a:lnTo>
                      <a:pt x="160" y="713"/>
                    </a:lnTo>
                    <a:lnTo>
                      <a:pt x="198" y="727"/>
                    </a:lnTo>
                    <a:lnTo>
                      <a:pt x="234" y="744"/>
                    </a:lnTo>
                    <a:lnTo>
                      <a:pt x="272" y="762"/>
                    </a:lnTo>
                    <a:lnTo>
                      <a:pt x="307" y="783"/>
                    </a:lnTo>
                    <a:lnTo>
                      <a:pt x="307" y="922"/>
                    </a:lnTo>
                    <a:lnTo>
                      <a:pt x="435" y="922"/>
                    </a:lnTo>
                    <a:lnTo>
                      <a:pt x="435" y="922"/>
                    </a:lnTo>
                    <a:lnTo>
                      <a:pt x="455" y="953"/>
                    </a:lnTo>
                    <a:lnTo>
                      <a:pt x="471" y="987"/>
                    </a:lnTo>
                    <a:lnTo>
                      <a:pt x="487" y="1022"/>
                    </a:lnTo>
                    <a:lnTo>
                      <a:pt x="500" y="1060"/>
                    </a:lnTo>
                    <a:lnTo>
                      <a:pt x="511" y="1096"/>
                    </a:lnTo>
                    <a:lnTo>
                      <a:pt x="518" y="1134"/>
                    </a:lnTo>
                    <a:lnTo>
                      <a:pt x="521" y="1171"/>
                    </a:lnTo>
                    <a:lnTo>
                      <a:pt x="523" y="1209"/>
                    </a:lnTo>
                    <a:lnTo>
                      <a:pt x="1214" y="1209"/>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13" name="组合 12"/>
            <p:cNvGrpSpPr/>
            <p:nvPr/>
          </p:nvGrpSpPr>
          <p:grpSpPr>
            <a:xfrm>
              <a:off x="3366" y="1613"/>
              <a:ext cx="2828" cy="4311"/>
              <a:chOff x="4821238" y="3194050"/>
              <a:chExt cx="2403475" cy="3663950"/>
            </a:xfrm>
            <a:solidFill>
              <a:srgbClr val="4BB0D0"/>
            </a:solidFill>
          </p:grpSpPr>
          <p:sp>
            <p:nvSpPr>
              <p:cNvPr id="14" name="Freeform 5"/>
              <p:cNvSpPr/>
              <p:nvPr/>
            </p:nvSpPr>
            <p:spPr bwMode="auto">
              <a:xfrm>
                <a:off x="5516563" y="4972050"/>
                <a:ext cx="498475" cy="523875"/>
              </a:xfrm>
              <a:custGeom>
                <a:avLst/>
                <a:gdLst>
                  <a:gd name="T0" fmla="*/ 0 w 314"/>
                  <a:gd name="T1" fmla="*/ 230 h 330"/>
                  <a:gd name="T2" fmla="*/ 0 w 314"/>
                  <a:gd name="T3" fmla="*/ 230 h 330"/>
                  <a:gd name="T4" fmla="*/ 16 w 314"/>
                  <a:gd name="T5" fmla="*/ 244 h 330"/>
                  <a:gd name="T6" fmla="*/ 40 w 314"/>
                  <a:gd name="T7" fmla="*/ 262 h 330"/>
                  <a:gd name="T8" fmla="*/ 56 w 314"/>
                  <a:gd name="T9" fmla="*/ 274 h 330"/>
                  <a:gd name="T10" fmla="*/ 72 w 314"/>
                  <a:gd name="T11" fmla="*/ 290 h 330"/>
                  <a:gd name="T12" fmla="*/ 90 w 314"/>
                  <a:gd name="T13" fmla="*/ 308 h 330"/>
                  <a:gd name="T14" fmla="*/ 108 w 314"/>
                  <a:gd name="T15" fmla="*/ 330 h 330"/>
                  <a:gd name="T16" fmla="*/ 314 w 314"/>
                  <a:gd name="T17" fmla="*/ 88 h 330"/>
                  <a:gd name="T18" fmla="*/ 108 w 314"/>
                  <a:gd name="T19" fmla="*/ 0 h 330"/>
                  <a:gd name="T20" fmla="*/ 0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0" y="230"/>
                    </a:moveTo>
                    <a:lnTo>
                      <a:pt x="0" y="230"/>
                    </a:lnTo>
                    <a:lnTo>
                      <a:pt x="16" y="244"/>
                    </a:lnTo>
                    <a:lnTo>
                      <a:pt x="40" y="262"/>
                    </a:lnTo>
                    <a:lnTo>
                      <a:pt x="56" y="274"/>
                    </a:lnTo>
                    <a:lnTo>
                      <a:pt x="72" y="290"/>
                    </a:lnTo>
                    <a:lnTo>
                      <a:pt x="90" y="308"/>
                    </a:lnTo>
                    <a:lnTo>
                      <a:pt x="108" y="330"/>
                    </a:lnTo>
                    <a:lnTo>
                      <a:pt x="314" y="88"/>
                    </a:lnTo>
                    <a:lnTo>
                      <a:pt x="108" y="0"/>
                    </a:lnTo>
                    <a:lnTo>
                      <a:pt x="0"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5" name="Freeform 6"/>
              <p:cNvSpPr/>
              <p:nvPr/>
            </p:nvSpPr>
            <p:spPr bwMode="auto">
              <a:xfrm>
                <a:off x="6015038" y="4972050"/>
                <a:ext cx="498475" cy="523875"/>
              </a:xfrm>
              <a:custGeom>
                <a:avLst/>
                <a:gdLst>
                  <a:gd name="T0" fmla="*/ 314 w 314"/>
                  <a:gd name="T1" fmla="*/ 230 h 330"/>
                  <a:gd name="T2" fmla="*/ 204 w 314"/>
                  <a:gd name="T3" fmla="*/ 0 h 330"/>
                  <a:gd name="T4" fmla="*/ 0 w 314"/>
                  <a:gd name="T5" fmla="*/ 88 h 330"/>
                  <a:gd name="T6" fmla="*/ 204 w 314"/>
                  <a:gd name="T7" fmla="*/ 330 h 330"/>
                  <a:gd name="T8" fmla="*/ 204 w 314"/>
                  <a:gd name="T9" fmla="*/ 330 h 330"/>
                  <a:gd name="T10" fmla="*/ 224 w 314"/>
                  <a:gd name="T11" fmla="*/ 308 h 330"/>
                  <a:gd name="T12" fmla="*/ 242 w 314"/>
                  <a:gd name="T13" fmla="*/ 290 h 330"/>
                  <a:gd name="T14" fmla="*/ 272 w 314"/>
                  <a:gd name="T15" fmla="*/ 262 h 330"/>
                  <a:gd name="T16" fmla="*/ 296 w 314"/>
                  <a:gd name="T17" fmla="*/ 244 h 330"/>
                  <a:gd name="T18" fmla="*/ 314 w 314"/>
                  <a:gd name="T19" fmla="*/ 230 h 330"/>
                  <a:gd name="T20" fmla="*/ 314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314" y="230"/>
                    </a:moveTo>
                    <a:lnTo>
                      <a:pt x="204" y="0"/>
                    </a:lnTo>
                    <a:lnTo>
                      <a:pt x="0" y="88"/>
                    </a:lnTo>
                    <a:lnTo>
                      <a:pt x="204" y="330"/>
                    </a:lnTo>
                    <a:lnTo>
                      <a:pt x="204" y="330"/>
                    </a:lnTo>
                    <a:lnTo>
                      <a:pt x="224" y="308"/>
                    </a:lnTo>
                    <a:lnTo>
                      <a:pt x="242" y="290"/>
                    </a:lnTo>
                    <a:lnTo>
                      <a:pt x="272" y="262"/>
                    </a:lnTo>
                    <a:lnTo>
                      <a:pt x="296" y="244"/>
                    </a:lnTo>
                    <a:lnTo>
                      <a:pt x="314" y="230"/>
                    </a:lnTo>
                    <a:lnTo>
                      <a:pt x="314"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6" name="Freeform 7"/>
              <p:cNvSpPr/>
              <p:nvPr/>
            </p:nvSpPr>
            <p:spPr bwMode="auto">
              <a:xfrm>
                <a:off x="4821238" y="5407025"/>
                <a:ext cx="1114425" cy="1450975"/>
              </a:xfrm>
              <a:custGeom>
                <a:avLst/>
                <a:gdLst>
                  <a:gd name="T0" fmla="*/ 454 w 702"/>
                  <a:gd name="T1" fmla="*/ 366 h 914"/>
                  <a:gd name="T2" fmla="*/ 362 w 702"/>
                  <a:gd name="T3" fmla="*/ 308 h 914"/>
                  <a:gd name="T4" fmla="*/ 420 w 702"/>
                  <a:gd name="T5" fmla="*/ 308 h 914"/>
                  <a:gd name="T6" fmla="*/ 362 w 702"/>
                  <a:gd name="T7" fmla="*/ 276 h 914"/>
                  <a:gd name="T8" fmla="*/ 384 w 702"/>
                  <a:gd name="T9" fmla="*/ 0 h 914"/>
                  <a:gd name="T10" fmla="*/ 384 w 702"/>
                  <a:gd name="T11" fmla="*/ 0 h 914"/>
                  <a:gd name="T12" fmla="*/ 358 w 702"/>
                  <a:gd name="T13" fmla="*/ 10 h 914"/>
                  <a:gd name="T14" fmla="*/ 330 w 702"/>
                  <a:gd name="T15" fmla="*/ 18 h 914"/>
                  <a:gd name="T16" fmla="*/ 298 w 702"/>
                  <a:gd name="T17" fmla="*/ 24 h 914"/>
                  <a:gd name="T18" fmla="*/ 282 w 702"/>
                  <a:gd name="T19" fmla="*/ 26 h 914"/>
                  <a:gd name="T20" fmla="*/ 264 w 702"/>
                  <a:gd name="T21" fmla="*/ 28 h 914"/>
                  <a:gd name="T22" fmla="*/ 264 w 702"/>
                  <a:gd name="T23" fmla="*/ 28 h 914"/>
                  <a:gd name="T24" fmla="*/ 238 w 702"/>
                  <a:gd name="T25" fmla="*/ 30 h 914"/>
                  <a:gd name="T26" fmla="*/ 212 w 702"/>
                  <a:gd name="T27" fmla="*/ 36 h 914"/>
                  <a:gd name="T28" fmla="*/ 186 w 702"/>
                  <a:gd name="T29" fmla="*/ 46 h 914"/>
                  <a:gd name="T30" fmla="*/ 162 w 702"/>
                  <a:gd name="T31" fmla="*/ 60 h 914"/>
                  <a:gd name="T32" fmla="*/ 140 w 702"/>
                  <a:gd name="T33" fmla="*/ 76 h 914"/>
                  <a:gd name="T34" fmla="*/ 118 w 702"/>
                  <a:gd name="T35" fmla="*/ 96 h 914"/>
                  <a:gd name="T36" fmla="*/ 98 w 702"/>
                  <a:gd name="T37" fmla="*/ 120 h 914"/>
                  <a:gd name="T38" fmla="*/ 78 w 702"/>
                  <a:gd name="T39" fmla="*/ 146 h 914"/>
                  <a:gd name="T40" fmla="*/ 62 w 702"/>
                  <a:gd name="T41" fmla="*/ 174 h 914"/>
                  <a:gd name="T42" fmla="*/ 46 w 702"/>
                  <a:gd name="T43" fmla="*/ 204 h 914"/>
                  <a:gd name="T44" fmla="*/ 32 w 702"/>
                  <a:gd name="T45" fmla="*/ 238 h 914"/>
                  <a:gd name="T46" fmla="*/ 20 w 702"/>
                  <a:gd name="T47" fmla="*/ 272 h 914"/>
                  <a:gd name="T48" fmla="*/ 12 w 702"/>
                  <a:gd name="T49" fmla="*/ 310 h 914"/>
                  <a:gd name="T50" fmla="*/ 6 w 702"/>
                  <a:gd name="T51" fmla="*/ 348 h 914"/>
                  <a:gd name="T52" fmla="*/ 0 w 702"/>
                  <a:gd name="T53" fmla="*/ 388 h 914"/>
                  <a:gd name="T54" fmla="*/ 0 w 702"/>
                  <a:gd name="T55" fmla="*/ 428 h 914"/>
                  <a:gd name="T56" fmla="*/ 0 w 702"/>
                  <a:gd name="T57" fmla="*/ 700 h 914"/>
                  <a:gd name="T58" fmla="*/ 0 w 702"/>
                  <a:gd name="T59" fmla="*/ 700 h 914"/>
                  <a:gd name="T60" fmla="*/ 0 w 702"/>
                  <a:gd name="T61" fmla="*/ 718 h 914"/>
                  <a:gd name="T62" fmla="*/ 4 w 702"/>
                  <a:gd name="T63" fmla="*/ 736 h 914"/>
                  <a:gd name="T64" fmla="*/ 12 w 702"/>
                  <a:gd name="T65" fmla="*/ 752 h 914"/>
                  <a:gd name="T66" fmla="*/ 20 w 702"/>
                  <a:gd name="T67" fmla="*/ 766 h 914"/>
                  <a:gd name="T68" fmla="*/ 30 w 702"/>
                  <a:gd name="T69" fmla="*/ 780 h 914"/>
                  <a:gd name="T70" fmla="*/ 44 w 702"/>
                  <a:gd name="T71" fmla="*/ 794 h 914"/>
                  <a:gd name="T72" fmla="*/ 58 w 702"/>
                  <a:gd name="T73" fmla="*/ 806 h 914"/>
                  <a:gd name="T74" fmla="*/ 74 w 702"/>
                  <a:gd name="T75" fmla="*/ 818 h 914"/>
                  <a:gd name="T76" fmla="*/ 92 w 702"/>
                  <a:gd name="T77" fmla="*/ 828 h 914"/>
                  <a:gd name="T78" fmla="*/ 112 w 702"/>
                  <a:gd name="T79" fmla="*/ 838 h 914"/>
                  <a:gd name="T80" fmla="*/ 156 w 702"/>
                  <a:gd name="T81" fmla="*/ 856 h 914"/>
                  <a:gd name="T82" fmla="*/ 204 w 702"/>
                  <a:gd name="T83" fmla="*/ 870 h 914"/>
                  <a:gd name="T84" fmla="*/ 256 w 702"/>
                  <a:gd name="T85" fmla="*/ 882 h 914"/>
                  <a:gd name="T86" fmla="*/ 310 w 702"/>
                  <a:gd name="T87" fmla="*/ 892 h 914"/>
                  <a:gd name="T88" fmla="*/ 368 w 702"/>
                  <a:gd name="T89" fmla="*/ 900 h 914"/>
                  <a:gd name="T90" fmla="*/ 424 w 702"/>
                  <a:gd name="T91" fmla="*/ 906 h 914"/>
                  <a:gd name="T92" fmla="*/ 482 w 702"/>
                  <a:gd name="T93" fmla="*/ 910 h 914"/>
                  <a:gd name="T94" fmla="*/ 592 w 702"/>
                  <a:gd name="T95" fmla="*/ 914 h 914"/>
                  <a:gd name="T96" fmla="*/ 688 w 702"/>
                  <a:gd name="T97" fmla="*/ 914 h 914"/>
                  <a:gd name="T98" fmla="*/ 688 w 702"/>
                  <a:gd name="T99" fmla="*/ 914 h 914"/>
                  <a:gd name="T100" fmla="*/ 688 w 702"/>
                  <a:gd name="T101" fmla="*/ 898 h 914"/>
                  <a:gd name="T102" fmla="*/ 690 w 702"/>
                  <a:gd name="T103" fmla="*/ 886 h 914"/>
                  <a:gd name="T104" fmla="*/ 694 w 702"/>
                  <a:gd name="T105" fmla="*/ 878 h 914"/>
                  <a:gd name="T106" fmla="*/ 702 w 702"/>
                  <a:gd name="T107" fmla="*/ 868 h 914"/>
                  <a:gd name="T108" fmla="*/ 702 w 702"/>
                  <a:gd name="T109" fmla="*/ 868 h 914"/>
                  <a:gd name="T110" fmla="*/ 632 w 702"/>
                  <a:gd name="T111" fmla="*/ 712 h 914"/>
                  <a:gd name="T112" fmla="*/ 560 w 702"/>
                  <a:gd name="T113" fmla="*/ 556 h 914"/>
                  <a:gd name="T114" fmla="*/ 528 w 702"/>
                  <a:gd name="T115" fmla="*/ 488 h 914"/>
                  <a:gd name="T116" fmla="*/ 498 w 702"/>
                  <a:gd name="T117" fmla="*/ 430 h 914"/>
                  <a:gd name="T118" fmla="*/ 472 w 702"/>
                  <a:gd name="T119" fmla="*/ 390 h 914"/>
                  <a:gd name="T120" fmla="*/ 462 w 702"/>
                  <a:gd name="T121" fmla="*/ 374 h 914"/>
                  <a:gd name="T122" fmla="*/ 454 w 702"/>
                  <a:gd name="T123" fmla="*/ 366 h 914"/>
                  <a:gd name="T124" fmla="*/ 454 w 702"/>
                  <a:gd name="T125" fmla="*/ 36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914">
                    <a:moveTo>
                      <a:pt x="454" y="366"/>
                    </a:moveTo>
                    <a:lnTo>
                      <a:pt x="362" y="308"/>
                    </a:lnTo>
                    <a:lnTo>
                      <a:pt x="420" y="308"/>
                    </a:lnTo>
                    <a:lnTo>
                      <a:pt x="362" y="276"/>
                    </a:lnTo>
                    <a:lnTo>
                      <a:pt x="384" y="0"/>
                    </a:lnTo>
                    <a:lnTo>
                      <a:pt x="384" y="0"/>
                    </a:lnTo>
                    <a:lnTo>
                      <a:pt x="358" y="10"/>
                    </a:lnTo>
                    <a:lnTo>
                      <a:pt x="330" y="18"/>
                    </a:lnTo>
                    <a:lnTo>
                      <a:pt x="298" y="24"/>
                    </a:lnTo>
                    <a:lnTo>
                      <a:pt x="282" y="26"/>
                    </a:lnTo>
                    <a:lnTo>
                      <a:pt x="264" y="28"/>
                    </a:lnTo>
                    <a:lnTo>
                      <a:pt x="264" y="28"/>
                    </a:lnTo>
                    <a:lnTo>
                      <a:pt x="238" y="30"/>
                    </a:lnTo>
                    <a:lnTo>
                      <a:pt x="212" y="36"/>
                    </a:lnTo>
                    <a:lnTo>
                      <a:pt x="186" y="46"/>
                    </a:lnTo>
                    <a:lnTo>
                      <a:pt x="162" y="60"/>
                    </a:lnTo>
                    <a:lnTo>
                      <a:pt x="140" y="76"/>
                    </a:lnTo>
                    <a:lnTo>
                      <a:pt x="118" y="96"/>
                    </a:lnTo>
                    <a:lnTo>
                      <a:pt x="98" y="120"/>
                    </a:lnTo>
                    <a:lnTo>
                      <a:pt x="78" y="146"/>
                    </a:lnTo>
                    <a:lnTo>
                      <a:pt x="62" y="174"/>
                    </a:lnTo>
                    <a:lnTo>
                      <a:pt x="46" y="204"/>
                    </a:lnTo>
                    <a:lnTo>
                      <a:pt x="32" y="238"/>
                    </a:lnTo>
                    <a:lnTo>
                      <a:pt x="20" y="272"/>
                    </a:lnTo>
                    <a:lnTo>
                      <a:pt x="12" y="310"/>
                    </a:lnTo>
                    <a:lnTo>
                      <a:pt x="6" y="348"/>
                    </a:lnTo>
                    <a:lnTo>
                      <a:pt x="0" y="388"/>
                    </a:lnTo>
                    <a:lnTo>
                      <a:pt x="0" y="428"/>
                    </a:lnTo>
                    <a:lnTo>
                      <a:pt x="0" y="700"/>
                    </a:lnTo>
                    <a:lnTo>
                      <a:pt x="0" y="700"/>
                    </a:lnTo>
                    <a:lnTo>
                      <a:pt x="0" y="718"/>
                    </a:lnTo>
                    <a:lnTo>
                      <a:pt x="4" y="736"/>
                    </a:lnTo>
                    <a:lnTo>
                      <a:pt x="12" y="752"/>
                    </a:lnTo>
                    <a:lnTo>
                      <a:pt x="20" y="766"/>
                    </a:lnTo>
                    <a:lnTo>
                      <a:pt x="30" y="780"/>
                    </a:lnTo>
                    <a:lnTo>
                      <a:pt x="44" y="794"/>
                    </a:lnTo>
                    <a:lnTo>
                      <a:pt x="58" y="806"/>
                    </a:lnTo>
                    <a:lnTo>
                      <a:pt x="74" y="818"/>
                    </a:lnTo>
                    <a:lnTo>
                      <a:pt x="92" y="828"/>
                    </a:lnTo>
                    <a:lnTo>
                      <a:pt x="112" y="838"/>
                    </a:lnTo>
                    <a:lnTo>
                      <a:pt x="156" y="856"/>
                    </a:lnTo>
                    <a:lnTo>
                      <a:pt x="204" y="870"/>
                    </a:lnTo>
                    <a:lnTo>
                      <a:pt x="256" y="882"/>
                    </a:lnTo>
                    <a:lnTo>
                      <a:pt x="310" y="892"/>
                    </a:lnTo>
                    <a:lnTo>
                      <a:pt x="368" y="900"/>
                    </a:lnTo>
                    <a:lnTo>
                      <a:pt x="424" y="906"/>
                    </a:lnTo>
                    <a:lnTo>
                      <a:pt x="482" y="910"/>
                    </a:lnTo>
                    <a:lnTo>
                      <a:pt x="592" y="914"/>
                    </a:lnTo>
                    <a:lnTo>
                      <a:pt x="688" y="914"/>
                    </a:lnTo>
                    <a:lnTo>
                      <a:pt x="688" y="914"/>
                    </a:lnTo>
                    <a:lnTo>
                      <a:pt x="688" y="898"/>
                    </a:lnTo>
                    <a:lnTo>
                      <a:pt x="690" y="886"/>
                    </a:lnTo>
                    <a:lnTo>
                      <a:pt x="694" y="878"/>
                    </a:lnTo>
                    <a:lnTo>
                      <a:pt x="702" y="868"/>
                    </a:lnTo>
                    <a:lnTo>
                      <a:pt x="702" y="868"/>
                    </a:lnTo>
                    <a:lnTo>
                      <a:pt x="632" y="712"/>
                    </a:lnTo>
                    <a:lnTo>
                      <a:pt x="560" y="556"/>
                    </a:lnTo>
                    <a:lnTo>
                      <a:pt x="528" y="488"/>
                    </a:lnTo>
                    <a:lnTo>
                      <a:pt x="498" y="430"/>
                    </a:lnTo>
                    <a:lnTo>
                      <a:pt x="472" y="390"/>
                    </a:lnTo>
                    <a:lnTo>
                      <a:pt x="462" y="374"/>
                    </a:lnTo>
                    <a:lnTo>
                      <a:pt x="454" y="366"/>
                    </a:lnTo>
                    <a:lnTo>
                      <a:pt x="454"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7" name="Freeform 8"/>
              <p:cNvSpPr/>
              <p:nvPr/>
            </p:nvSpPr>
            <p:spPr bwMode="auto">
              <a:xfrm>
                <a:off x="6097588" y="5394325"/>
                <a:ext cx="1127125" cy="1463675"/>
              </a:xfrm>
              <a:custGeom>
                <a:avLst/>
                <a:gdLst>
                  <a:gd name="T0" fmla="*/ 438 w 710"/>
                  <a:gd name="T1" fmla="*/ 36 h 922"/>
                  <a:gd name="T2" fmla="*/ 438 w 710"/>
                  <a:gd name="T3" fmla="*/ 36 h 922"/>
                  <a:gd name="T4" fmla="*/ 422 w 710"/>
                  <a:gd name="T5" fmla="*/ 34 h 922"/>
                  <a:gd name="T6" fmla="*/ 404 w 710"/>
                  <a:gd name="T7" fmla="*/ 32 h 922"/>
                  <a:gd name="T8" fmla="*/ 368 w 710"/>
                  <a:gd name="T9" fmla="*/ 26 h 922"/>
                  <a:gd name="T10" fmla="*/ 334 w 710"/>
                  <a:gd name="T11" fmla="*/ 14 h 922"/>
                  <a:gd name="T12" fmla="*/ 304 w 710"/>
                  <a:gd name="T13" fmla="*/ 0 h 922"/>
                  <a:gd name="T14" fmla="*/ 340 w 710"/>
                  <a:gd name="T15" fmla="*/ 284 h 922"/>
                  <a:gd name="T16" fmla="*/ 274 w 710"/>
                  <a:gd name="T17" fmla="*/ 316 h 922"/>
                  <a:gd name="T18" fmla="*/ 330 w 710"/>
                  <a:gd name="T19" fmla="*/ 316 h 922"/>
                  <a:gd name="T20" fmla="*/ 248 w 710"/>
                  <a:gd name="T21" fmla="*/ 374 h 922"/>
                  <a:gd name="T22" fmla="*/ 248 w 710"/>
                  <a:gd name="T23" fmla="*/ 374 h 922"/>
                  <a:gd name="T24" fmla="*/ 238 w 710"/>
                  <a:gd name="T25" fmla="*/ 382 h 922"/>
                  <a:gd name="T26" fmla="*/ 226 w 710"/>
                  <a:gd name="T27" fmla="*/ 398 h 922"/>
                  <a:gd name="T28" fmla="*/ 212 w 710"/>
                  <a:gd name="T29" fmla="*/ 416 h 922"/>
                  <a:gd name="T30" fmla="*/ 198 w 710"/>
                  <a:gd name="T31" fmla="*/ 438 h 922"/>
                  <a:gd name="T32" fmla="*/ 168 w 710"/>
                  <a:gd name="T33" fmla="*/ 496 h 922"/>
                  <a:gd name="T34" fmla="*/ 134 w 710"/>
                  <a:gd name="T35" fmla="*/ 564 h 922"/>
                  <a:gd name="T36" fmla="*/ 100 w 710"/>
                  <a:gd name="T37" fmla="*/ 640 h 922"/>
                  <a:gd name="T38" fmla="*/ 64 w 710"/>
                  <a:gd name="T39" fmla="*/ 720 h 922"/>
                  <a:gd name="T40" fmla="*/ 32 w 710"/>
                  <a:gd name="T41" fmla="*/ 800 h 922"/>
                  <a:gd name="T42" fmla="*/ 0 w 710"/>
                  <a:gd name="T43" fmla="*/ 876 h 922"/>
                  <a:gd name="T44" fmla="*/ 0 w 710"/>
                  <a:gd name="T45" fmla="*/ 876 h 922"/>
                  <a:gd name="T46" fmla="*/ 0 w 710"/>
                  <a:gd name="T47" fmla="*/ 922 h 922"/>
                  <a:gd name="T48" fmla="*/ 0 w 710"/>
                  <a:gd name="T49" fmla="*/ 922 h 922"/>
                  <a:gd name="T50" fmla="*/ 100 w 710"/>
                  <a:gd name="T51" fmla="*/ 922 h 922"/>
                  <a:gd name="T52" fmla="*/ 212 w 710"/>
                  <a:gd name="T53" fmla="*/ 918 h 922"/>
                  <a:gd name="T54" fmla="*/ 272 w 710"/>
                  <a:gd name="T55" fmla="*/ 914 h 922"/>
                  <a:gd name="T56" fmla="*/ 330 w 710"/>
                  <a:gd name="T57" fmla="*/ 908 h 922"/>
                  <a:gd name="T58" fmla="*/ 390 w 710"/>
                  <a:gd name="T59" fmla="*/ 900 h 922"/>
                  <a:gd name="T60" fmla="*/ 446 w 710"/>
                  <a:gd name="T61" fmla="*/ 890 h 922"/>
                  <a:gd name="T62" fmla="*/ 500 w 710"/>
                  <a:gd name="T63" fmla="*/ 878 h 922"/>
                  <a:gd name="T64" fmla="*/ 550 w 710"/>
                  <a:gd name="T65" fmla="*/ 864 h 922"/>
                  <a:gd name="T66" fmla="*/ 594 w 710"/>
                  <a:gd name="T67" fmla="*/ 846 h 922"/>
                  <a:gd name="T68" fmla="*/ 614 w 710"/>
                  <a:gd name="T69" fmla="*/ 836 h 922"/>
                  <a:gd name="T70" fmla="*/ 634 w 710"/>
                  <a:gd name="T71" fmla="*/ 826 h 922"/>
                  <a:gd name="T72" fmla="*/ 650 w 710"/>
                  <a:gd name="T73" fmla="*/ 814 h 922"/>
                  <a:gd name="T74" fmla="*/ 666 w 710"/>
                  <a:gd name="T75" fmla="*/ 802 h 922"/>
                  <a:gd name="T76" fmla="*/ 678 w 710"/>
                  <a:gd name="T77" fmla="*/ 788 h 922"/>
                  <a:gd name="T78" fmla="*/ 690 w 710"/>
                  <a:gd name="T79" fmla="*/ 774 h 922"/>
                  <a:gd name="T80" fmla="*/ 698 w 710"/>
                  <a:gd name="T81" fmla="*/ 760 h 922"/>
                  <a:gd name="T82" fmla="*/ 706 w 710"/>
                  <a:gd name="T83" fmla="*/ 744 h 922"/>
                  <a:gd name="T84" fmla="*/ 710 w 710"/>
                  <a:gd name="T85" fmla="*/ 726 h 922"/>
                  <a:gd name="T86" fmla="*/ 710 w 710"/>
                  <a:gd name="T87" fmla="*/ 708 h 922"/>
                  <a:gd name="T88" fmla="*/ 710 w 710"/>
                  <a:gd name="T89" fmla="*/ 436 h 922"/>
                  <a:gd name="T90" fmla="*/ 710 w 710"/>
                  <a:gd name="T91" fmla="*/ 436 h 922"/>
                  <a:gd name="T92" fmla="*/ 710 w 710"/>
                  <a:gd name="T93" fmla="*/ 396 h 922"/>
                  <a:gd name="T94" fmla="*/ 704 w 710"/>
                  <a:gd name="T95" fmla="*/ 356 h 922"/>
                  <a:gd name="T96" fmla="*/ 698 w 710"/>
                  <a:gd name="T97" fmla="*/ 318 h 922"/>
                  <a:gd name="T98" fmla="*/ 688 w 710"/>
                  <a:gd name="T99" fmla="*/ 280 h 922"/>
                  <a:gd name="T100" fmla="*/ 676 w 710"/>
                  <a:gd name="T101" fmla="*/ 246 h 922"/>
                  <a:gd name="T102" fmla="*/ 662 w 710"/>
                  <a:gd name="T103" fmla="*/ 212 h 922"/>
                  <a:gd name="T104" fmla="*/ 646 w 710"/>
                  <a:gd name="T105" fmla="*/ 182 h 922"/>
                  <a:gd name="T106" fmla="*/ 628 w 710"/>
                  <a:gd name="T107" fmla="*/ 154 h 922"/>
                  <a:gd name="T108" fmla="*/ 608 w 710"/>
                  <a:gd name="T109" fmla="*/ 128 h 922"/>
                  <a:gd name="T110" fmla="*/ 588 w 710"/>
                  <a:gd name="T111" fmla="*/ 104 h 922"/>
                  <a:gd name="T112" fmla="*/ 564 w 710"/>
                  <a:gd name="T113" fmla="*/ 84 h 922"/>
                  <a:gd name="T114" fmla="*/ 542 w 710"/>
                  <a:gd name="T115" fmla="*/ 68 h 922"/>
                  <a:gd name="T116" fmla="*/ 516 w 710"/>
                  <a:gd name="T117" fmla="*/ 54 h 922"/>
                  <a:gd name="T118" fmla="*/ 490 w 710"/>
                  <a:gd name="T119" fmla="*/ 44 h 922"/>
                  <a:gd name="T120" fmla="*/ 464 w 710"/>
                  <a:gd name="T121" fmla="*/ 38 h 922"/>
                  <a:gd name="T122" fmla="*/ 438 w 710"/>
                  <a:gd name="T123" fmla="*/ 36 h 922"/>
                  <a:gd name="T124" fmla="*/ 438 w 710"/>
                  <a:gd name="T125" fmla="*/ 3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922">
                    <a:moveTo>
                      <a:pt x="438" y="36"/>
                    </a:moveTo>
                    <a:lnTo>
                      <a:pt x="438" y="36"/>
                    </a:lnTo>
                    <a:lnTo>
                      <a:pt x="422" y="34"/>
                    </a:lnTo>
                    <a:lnTo>
                      <a:pt x="404" y="32"/>
                    </a:lnTo>
                    <a:lnTo>
                      <a:pt x="368" y="26"/>
                    </a:lnTo>
                    <a:lnTo>
                      <a:pt x="334" y="14"/>
                    </a:lnTo>
                    <a:lnTo>
                      <a:pt x="304" y="0"/>
                    </a:lnTo>
                    <a:lnTo>
                      <a:pt x="340" y="284"/>
                    </a:lnTo>
                    <a:lnTo>
                      <a:pt x="274" y="316"/>
                    </a:lnTo>
                    <a:lnTo>
                      <a:pt x="330" y="316"/>
                    </a:lnTo>
                    <a:lnTo>
                      <a:pt x="248" y="374"/>
                    </a:lnTo>
                    <a:lnTo>
                      <a:pt x="248" y="374"/>
                    </a:lnTo>
                    <a:lnTo>
                      <a:pt x="238" y="382"/>
                    </a:lnTo>
                    <a:lnTo>
                      <a:pt x="226" y="398"/>
                    </a:lnTo>
                    <a:lnTo>
                      <a:pt x="212" y="416"/>
                    </a:lnTo>
                    <a:lnTo>
                      <a:pt x="198" y="438"/>
                    </a:lnTo>
                    <a:lnTo>
                      <a:pt x="168" y="496"/>
                    </a:lnTo>
                    <a:lnTo>
                      <a:pt x="134" y="564"/>
                    </a:lnTo>
                    <a:lnTo>
                      <a:pt x="100" y="640"/>
                    </a:lnTo>
                    <a:lnTo>
                      <a:pt x="64" y="720"/>
                    </a:lnTo>
                    <a:lnTo>
                      <a:pt x="32" y="800"/>
                    </a:lnTo>
                    <a:lnTo>
                      <a:pt x="0" y="876"/>
                    </a:lnTo>
                    <a:lnTo>
                      <a:pt x="0" y="876"/>
                    </a:lnTo>
                    <a:lnTo>
                      <a:pt x="0" y="922"/>
                    </a:lnTo>
                    <a:lnTo>
                      <a:pt x="0" y="922"/>
                    </a:lnTo>
                    <a:lnTo>
                      <a:pt x="100" y="922"/>
                    </a:lnTo>
                    <a:lnTo>
                      <a:pt x="212" y="918"/>
                    </a:lnTo>
                    <a:lnTo>
                      <a:pt x="272" y="914"/>
                    </a:lnTo>
                    <a:lnTo>
                      <a:pt x="330" y="908"/>
                    </a:lnTo>
                    <a:lnTo>
                      <a:pt x="390" y="900"/>
                    </a:lnTo>
                    <a:lnTo>
                      <a:pt x="446" y="890"/>
                    </a:lnTo>
                    <a:lnTo>
                      <a:pt x="500" y="878"/>
                    </a:lnTo>
                    <a:lnTo>
                      <a:pt x="550" y="864"/>
                    </a:lnTo>
                    <a:lnTo>
                      <a:pt x="594" y="846"/>
                    </a:lnTo>
                    <a:lnTo>
                      <a:pt x="614" y="836"/>
                    </a:lnTo>
                    <a:lnTo>
                      <a:pt x="634" y="826"/>
                    </a:lnTo>
                    <a:lnTo>
                      <a:pt x="650" y="814"/>
                    </a:lnTo>
                    <a:lnTo>
                      <a:pt x="666" y="802"/>
                    </a:lnTo>
                    <a:lnTo>
                      <a:pt x="678" y="788"/>
                    </a:lnTo>
                    <a:lnTo>
                      <a:pt x="690" y="774"/>
                    </a:lnTo>
                    <a:lnTo>
                      <a:pt x="698" y="760"/>
                    </a:lnTo>
                    <a:lnTo>
                      <a:pt x="706" y="744"/>
                    </a:lnTo>
                    <a:lnTo>
                      <a:pt x="710" y="726"/>
                    </a:lnTo>
                    <a:lnTo>
                      <a:pt x="710" y="708"/>
                    </a:lnTo>
                    <a:lnTo>
                      <a:pt x="710" y="436"/>
                    </a:lnTo>
                    <a:lnTo>
                      <a:pt x="710" y="436"/>
                    </a:lnTo>
                    <a:lnTo>
                      <a:pt x="710" y="396"/>
                    </a:lnTo>
                    <a:lnTo>
                      <a:pt x="704" y="356"/>
                    </a:lnTo>
                    <a:lnTo>
                      <a:pt x="698" y="318"/>
                    </a:lnTo>
                    <a:lnTo>
                      <a:pt x="688" y="280"/>
                    </a:lnTo>
                    <a:lnTo>
                      <a:pt x="676" y="246"/>
                    </a:lnTo>
                    <a:lnTo>
                      <a:pt x="662" y="212"/>
                    </a:lnTo>
                    <a:lnTo>
                      <a:pt x="646" y="182"/>
                    </a:lnTo>
                    <a:lnTo>
                      <a:pt x="628" y="154"/>
                    </a:lnTo>
                    <a:lnTo>
                      <a:pt x="608" y="128"/>
                    </a:lnTo>
                    <a:lnTo>
                      <a:pt x="588" y="104"/>
                    </a:lnTo>
                    <a:lnTo>
                      <a:pt x="564" y="84"/>
                    </a:lnTo>
                    <a:lnTo>
                      <a:pt x="542" y="68"/>
                    </a:lnTo>
                    <a:lnTo>
                      <a:pt x="516" y="54"/>
                    </a:lnTo>
                    <a:lnTo>
                      <a:pt x="490" y="44"/>
                    </a:lnTo>
                    <a:lnTo>
                      <a:pt x="464" y="38"/>
                    </a:lnTo>
                    <a:lnTo>
                      <a:pt x="438" y="36"/>
                    </a:lnTo>
                    <a:lnTo>
                      <a:pt x="43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8" name="Freeform 9"/>
              <p:cNvSpPr/>
              <p:nvPr/>
            </p:nvSpPr>
            <p:spPr bwMode="auto">
              <a:xfrm>
                <a:off x="5430838" y="5372100"/>
                <a:ext cx="1149350" cy="1485900"/>
              </a:xfrm>
              <a:custGeom>
                <a:avLst/>
                <a:gdLst>
                  <a:gd name="T0" fmla="*/ 384 w 724"/>
                  <a:gd name="T1" fmla="*/ 878 h 936"/>
                  <a:gd name="T2" fmla="*/ 476 w 724"/>
                  <a:gd name="T3" fmla="*/ 672 h 936"/>
                  <a:gd name="T4" fmla="*/ 552 w 724"/>
                  <a:gd name="T5" fmla="*/ 514 h 936"/>
                  <a:gd name="T6" fmla="*/ 606 w 724"/>
                  <a:gd name="T7" fmla="*/ 420 h 936"/>
                  <a:gd name="T8" fmla="*/ 636 w 724"/>
                  <a:gd name="T9" fmla="*/ 380 h 936"/>
                  <a:gd name="T10" fmla="*/ 564 w 724"/>
                  <a:gd name="T11" fmla="*/ 370 h 936"/>
                  <a:gd name="T12" fmla="*/ 694 w 724"/>
                  <a:gd name="T13" fmla="*/ 0 h 936"/>
                  <a:gd name="T14" fmla="*/ 684 w 724"/>
                  <a:gd name="T15" fmla="*/ 8 h 936"/>
                  <a:gd name="T16" fmla="*/ 632 w 724"/>
                  <a:gd name="T17" fmla="*/ 52 h 936"/>
                  <a:gd name="T18" fmla="*/ 584 w 724"/>
                  <a:gd name="T19" fmla="*/ 104 h 936"/>
                  <a:gd name="T20" fmla="*/ 530 w 724"/>
                  <a:gd name="T21" fmla="*/ 180 h 936"/>
                  <a:gd name="T22" fmla="*/ 474 w 724"/>
                  <a:gd name="T23" fmla="*/ 278 h 936"/>
                  <a:gd name="T24" fmla="*/ 424 w 724"/>
                  <a:gd name="T25" fmla="*/ 400 h 936"/>
                  <a:gd name="T26" fmla="*/ 392 w 724"/>
                  <a:gd name="T27" fmla="*/ 512 h 936"/>
                  <a:gd name="T28" fmla="*/ 374 w 724"/>
                  <a:gd name="T29" fmla="*/ 594 h 936"/>
                  <a:gd name="T30" fmla="*/ 368 w 724"/>
                  <a:gd name="T31" fmla="*/ 638 h 936"/>
                  <a:gd name="T32" fmla="*/ 336 w 724"/>
                  <a:gd name="T33" fmla="*/ 486 h 936"/>
                  <a:gd name="T34" fmla="*/ 292 w 724"/>
                  <a:gd name="T35" fmla="*/ 356 h 936"/>
                  <a:gd name="T36" fmla="*/ 242 w 724"/>
                  <a:gd name="T37" fmla="*/ 248 h 936"/>
                  <a:gd name="T38" fmla="*/ 190 w 724"/>
                  <a:gd name="T39" fmla="*/ 162 h 936"/>
                  <a:gd name="T40" fmla="*/ 140 w 724"/>
                  <a:gd name="T41" fmla="*/ 96 h 936"/>
                  <a:gd name="T42" fmla="*/ 96 w 724"/>
                  <a:gd name="T43" fmla="*/ 48 h 936"/>
                  <a:gd name="T44" fmla="*/ 44 w 724"/>
                  <a:gd name="T45" fmla="*/ 0 h 936"/>
                  <a:gd name="T46" fmla="*/ 44 w 724"/>
                  <a:gd name="T47" fmla="*/ 0 h 936"/>
                  <a:gd name="T48" fmla="*/ 36 w 724"/>
                  <a:gd name="T49" fmla="*/ 0 h 936"/>
                  <a:gd name="T50" fmla="*/ 0 w 724"/>
                  <a:gd name="T51" fmla="*/ 284 h 936"/>
                  <a:gd name="T52" fmla="*/ 80 w 724"/>
                  <a:gd name="T53" fmla="*/ 370 h 936"/>
                  <a:gd name="T54" fmla="*/ 92 w 724"/>
                  <a:gd name="T55" fmla="*/ 380 h 936"/>
                  <a:gd name="T56" fmla="*/ 122 w 724"/>
                  <a:gd name="T57" fmla="*/ 420 h 936"/>
                  <a:gd name="T58" fmla="*/ 176 w 724"/>
                  <a:gd name="T59" fmla="*/ 514 h 936"/>
                  <a:gd name="T60" fmla="*/ 250 w 724"/>
                  <a:gd name="T61" fmla="*/ 672 h 936"/>
                  <a:gd name="T62" fmla="*/ 342 w 724"/>
                  <a:gd name="T63" fmla="*/ 878 h 936"/>
                  <a:gd name="T64" fmla="*/ 342 w 724"/>
                  <a:gd name="T65" fmla="*/ 936 h 936"/>
                  <a:gd name="T66" fmla="*/ 384 w 724"/>
                  <a:gd name="T67" fmla="*/ 936 h 936"/>
                  <a:gd name="T68" fmla="*/ 384 w 724"/>
                  <a:gd name="T69" fmla="*/ 87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4" h="936">
                    <a:moveTo>
                      <a:pt x="384" y="878"/>
                    </a:moveTo>
                    <a:lnTo>
                      <a:pt x="384" y="878"/>
                    </a:lnTo>
                    <a:lnTo>
                      <a:pt x="440" y="750"/>
                    </a:lnTo>
                    <a:lnTo>
                      <a:pt x="476" y="672"/>
                    </a:lnTo>
                    <a:lnTo>
                      <a:pt x="514" y="592"/>
                    </a:lnTo>
                    <a:lnTo>
                      <a:pt x="552" y="514"/>
                    </a:lnTo>
                    <a:lnTo>
                      <a:pt x="590" y="448"/>
                    </a:lnTo>
                    <a:lnTo>
                      <a:pt x="606" y="420"/>
                    </a:lnTo>
                    <a:lnTo>
                      <a:pt x="622" y="398"/>
                    </a:lnTo>
                    <a:lnTo>
                      <a:pt x="636" y="380"/>
                    </a:lnTo>
                    <a:lnTo>
                      <a:pt x="648" y="370"/>
                    </a:lnTo>
                    <a:lnTo>
                      <a:pt x="564" y="370"/>
                    </a:lnTo>
                    <a:lnTo>
                      <a:pt x="724" y="284"/>
                    </a:lnTo>
                    <a:lnTo>
                      <a:pt x="694" y="0"/>
                    </a:lnTo>
                    <a:lnTo>
                      <a:pt x="694" y="0"/>
                    </a:lnTo>
                    <a:lnTo>
                      <a:pt x="684" y="8"/>
                    </a:lnTo>
                    <a:lnTo>
                      <a:pt x="654" y="32"/>
                    </a:lnTo>
                    <a:lnTo>
                      <a:pt x="632" y="52"/>
                    </a:lnTo>
                    <a:lnTo>
                      <a:pt x="610" y="76"/>
                    </a:lnTo>
                    <a:lnTo>
                      <a:pt x="584" y="104"/>
                    </a:lnTo>
                    <a:lnTo>
                      <a:pt x="558" y="138"/>
                    </a:lnTo>
                    <a:lnTo>
                      <a:pt x="530" y="180"/>
                    </a:lnTo>
                    <a:lnTo>
                      <a:pt x="502" y="226"/>
                    </a:lnTo>
                    <a:lnTo>
                      <a:pt x="474" y="278"/>
                    </a:lnTo>
                    <a:lnTo>
                      <a:pt x="448" y="336"/>
                    </a:lnTo>
                    <a:lnTo>
                      <a:pt x="424" y="400"/>
                    </a:lnTo>
                    <a:lnTo>
                      <a:pt x="402" y="474"/>
                    </a:lnTo>
                    <a:lnTo>
                      <a:pt x="392" y="512"/>
                    </a:lnTo>
                    <a:lnTo>
                      <a:pt x="384" y="552"/>
                    </a:lnTo>
                    <a:lnTo>
                      <a:pt x="374" y="594"/>
                    </a:lnTo>
                    <a:lnTo>
                      <a:pt x="368" y="638"/>
                    </a:lnTo>
                    <a:lnTo>
                      <a:pt x="368" y="638"/>
                    </a:lnTo>
                    <a:lnTo>
                      <a:pt x="354" y="560"/>
                    </a:lnTo>
                    <a:lnTo>
                      <a:pt x="336" y="486"/>
                    </a:lnTo>
                    <a:lnTo>
                      <a:pt x="316" y="418"/>
                    </a:lnTo>
                    <a:lnTo>
                      <a:pt x="292" y="356"/>
                    </a:lnTo>
                    <a:lnTo>
                      <a:pt x="268" y="300"/>
                    </a:lnTo>
                    <a:lnTo>
                      <a:pt x="242" y="248"/>
                    </a:lnTo>
                    <a:lnTo>
                      <a:pt x="216" y="202"/>
                    </a:lnTo>
                    <a:lnTo>
                      <a:pt x="190" y="162"/>
                    </a:lnTo>
                    <a:lnTo>
                      <a:pt x="164" y="126"/>
                    </a:lnTo>
                    <a:lnTo>
                      <a:pt x="140" y="96"/>
                    </a:lnTo>
                    <a:lnTo>
                      <a:pt x="118" y="68"/>
                    </a:lnTo>
                    <a:lnTo>
                      <a:pt x="96" y="48"/>
                    </a:lnTo>
                    <a:lnTo>
                      <a:pt x="62" y="16"/>
                    </a:lnTo>
                    <a:lnTo>
                      <a:pt x="44" y="0"/>
                    </a:lnTo>
                    <a:lnTo>
                      <a:pt x="44" y="0"/>
                    </a:lnTo>
                    <a:lnTo>
                      <a:pt x="44" y="0"/>
                    </a:lnTo>
                    <a:lnTo>
                      <a:pt x="36" y="0"/>
                    </a:lnTo>
                    <a:lnTo>
                      <a:pt x="36" y="0"/>
                    </a:lnTo>
                    <a:lnTo>
                      <a:pt x="36" y="0"/>
                    </a:lnTo>
                    <a:lnTo>
                      <a:pt x="0" y="284"/>
                    </a:lnTo>
                    <a:lnTo>
                      <a:pt x="162" y="370"/>
                    </a:lnTo>
                    <a:lnTo>
                      <a:pt x="80" y="370"/>
                    </a:lnTo>
                    <a:lnTo>
                      <a:pt x="80" y="370"/>
                    </a:lnTo>
                    <a:lnTo>
                      <a:pt x="92" y="380"/>
                    </a:lnTo>
                    <a:lnTo>
                      <a:pt x="106" y="398"/>
                    </a:lnTo>
                    <a:lnTo>
                      <a:pt x="122" y="420"/>
                    </a:lnTo>
                    <a:lnTo>
                      <a:pt x="140" y="448"/>
                    </a:lnTo>
                    <a:lnTo>
                      <a:pt x="176" y="514"/>
                    </a:lnTo>
                    <a:lnTo>
                      <a:pt x="214" y="592"/>
                    </a:lnTo>
                    <a:lnTo>
                      <a:pt x="250" y="672"/>
                    </a:lnTo>
                    <a:lnTo>
                      <a:pt x="286" y="750"/>
                    </a:lnTo>
                    <a:lnTo>
                      <a:pt x="342" y="878"/>
                    </a:lnTo>
                    <a:lnTo>
                      <a:pt x="342" y="878"/>
                    </a:lnTo>
                    <a:lnTo>
                      <a:pt x="342" y="936"/>
                    </a:lnTo>
                    <a:lnTo>
                      <a:pt x="368" y="936"/>
                    </a:lnTo>
                    <a:lnTo>
                      <a:pt x="384" y="936"/>
                    </a:lnTo>
                    <a:lnTo>
                      <a:pt x="384" y="936"/>
                    </a:lnTo>
                    <a:lnTo>
                      <a:pt x="384" y="878"/>
                    </a:lnTo>
                    <a:lnTo>
                      <a:pt x="384" y="8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9" name="Freeform 10"/>
              <p:cNvSpPr/>
              <p:nvPr/>
            </p:nvSpPr>
            <p:spPr bwMode="auto">
              <a:xfrm>
                <a:off x="5834063" y="5181600"/>
                <a:ext cx="352425" cy="352425"/>
              </a:xfrm>
              <a:custGeom>
                <a:avLst/>
                <a:gdLst>
                  <a:gd name="T0" fmla="*/ 114 w 222"/>
                  <a:gd name="T1" fmla="*/ 0 h 222"/>
                  <a:gd name="T2" fmla="*/ 0 w 222"/>
                  <a:gd name="T3" fmla="*/ 134 h 222"/>
                  <a:gd name="T4" fmla="*/ 114 w 222"/>
                  <a:gd name="T5" fmla="*/ 222 h 222"/>
                  <a:gd name="T6" fmla="*/ 222 w 222"/>
                  <a:gd name="T7" fmla="*/ 134 h 222"/>
                  <a:gd name="T8" fmla="*/ 114 w 222"/>
                  <a:gd name="T9" fmla="*/ 0 h 222"/>
                </a:gdLst>
                <a:ahLst/>
                <a:cxnLst>
                  <a:cxn ang="0">
                    <a:pos x="T0" y="T1"/>
                  </a:cxn>
                  <a:cxn ang="0">
                    <a:pos x="T2" y="T3"/>
                  </a:cxn>
                  <a:cxn ang="0">
                    <a:pos x="T4" y="T5"/>
                  </a:cxn>
                  <a:cxn ang="0">
                    <a:pos x="T6" y="T7"/>
                  </a:cxn>
                  <a:cxn ang="0">
                    <a:pos x="T8" y="T9"/>
                  </a:cxn>
                </a:cxnLst>
                <a:rect l="0" t="0" r="r" b="b"/>
                <a:pathLst>
                  <a:path w="222" h="222">
                    <a:moveTo>
                      <a:pt x="114" y="0"/>
                    </a:moveTo>
                    <a:lnTo>
                      <a:pt x="0" y="134"/>
                    </a:lnTo>
                    <a:lnTo>
                      <a:pt x="114" y="222"/>
                    </a:lnTo>
                    <a:lnTo>
                      <a:pt x="222" y="134"/>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0" name="Freeform 11"/>
              <p:cNvSpPr/>
              <p:nvPr/>
            </p:nvSpPr>
            <p:spPr bwMode="auto">
              <a:xfrm>
                <a:off x="6097588" y="5426075"/>
                <a:ext cx="203200" cy="282575"/>
              </a:xfrm>
              <a:custGeom>
                <a:avLst/>
                <a:gdLst>
                  <a:gd name="T0" fmla="*/ 128 w 128"/>
                  <a:gd name="T1" fmla="*/ 68 h 178"/>
                  <a:gd name="T2" fmla="*/ 78 w 128"/>
                  <a:gd name="T3" fmla="*/ 0 h 178"/>
                  <a:gd name="T4" fmla="*/ 0 w 128"/>
                  <a:gd name="T5" fmla="*/ 68 h 178"/>
                  <a:gd name="T6" fmla="*/ 70 w 128"/>
                  <a:gd name="T7" fmla="*/ 108 h 178"/>
                  <a:gd name="T8" fmla="*/ 70 w 128"/>
                  <a:gd name="T9" fmla="*/ 178 h 178"/>
                  <a:gd name="T10" fmla="*/ 70 w 128"/>
                  <a:gd name="T11" fmla="*/ 178 h 178"/>
                  <a:gd name="T12" fmla="*/ 84 w 128"/>
                  <a:gd name="T13" fmla="*/ 146 h 178"/>
                  <a:gd name="T14" fmla="*/ 98 w 128"/>
                  <a:gd name="T15" fmla="*/ 118 h 178"/>
                  <a:gd name="T16" fmla="*/ 112 w 128"/>
                  <a:gd name="T17" fmla="*/ 92 h 178"/>
                  <a:gd name="T18" fmla="*/ 128 w 128"/>
                  <a:gd name="T19" fmla="*/ 68 h 178"/>
                  <a:gd name="T20" fmla="*/ 128 w 128"/>
                  <a:gd name="T21" fmla="*/ 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78">
                    <a:moveTo>
                      <a:pt x="128" y="68"/>
                    </a:moveTo>
                    <a:lnTo>
                      <a:pt x="78" y="0"/>
                    </a:lnTo>
                    <a:lnTo>
                      <a:pt x="0" y="68"/>
                    </a:lnTo>
                    <a:lnTo>
                      <a:pt x="70" y="108"/>
                    </a:lnTo>
                    <a:lnTo>
                      <a:pt x="70" y="178"/>
                    </a:lnTo>
                    <a:lnTo>
                      <a:pt x="70" y="178"/>
                    </a:lnTo>
                    <a:lnTo>
                      <a:pt x="84" y="146"/>
                    </a:lnTo>
                    <a:lnTo>
                      <a:pt x="98" y="118"/>
                    </a:lnTo>
                    <a:lnTo>
                      <a:pt x="112" y="92"/>
                    </a:lnTo>
                    <a:lnTo>
                      <a:pt x="128" y="68"/>
                    </a:lnTo>
                    <a:lnTo>
                      <a:pt x="128"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1" name="Freeform 12"/>
              <p:cNvSpPr/>
              <p:nvPr/>
            </p:nvSpPr>
            <p:spPr bwMode="auto">
              <a:xfrm>
                <a:off x="5710238" y="5426075"/>
                <a:ext cx="225425" cy="254000"/>
              </a:xfrm>
              <a:custGeom>
                <a:avLst/>
                <a:gdLst>
                  <a:gd name="T0" fmla="*/ 56 w 142"/>
                  <a:gd name="T1" fmla="*/ 0 h 160"/>
                  <a:gd name="T2" fmla="*/ 0 w 142"/>
                  <a:gd name="T3" fmla="*/ 68 h 160"/>
                  <a:gd name="T4" fmla="*/ 0 w 142"/>
                  <a:gd name="T5" fmla="*/ 68 h 160"/>
                  <a:gd name="T6" fmla="*/ 18 w 142"/>
                  <a:gd name="T7" fmla="*/ 88 h 160"/>
                  <a:gd name="T8" fmla="*/ 36 w 142"/>
                  <a:gd name="T9" fmla="*/ 110 h 160"/>
                  <a:gd name="T10" fmla="*/ 52 w 142"/>
                  <a:gd name="T11" fmla="*/ 134 h 160"/>
                  <a:gd name="T12" fmla="*/ 70 w 142"/>
                  <a:gd name="T13" fmla="*/ 160 h 160"/>
                  <a:gd name="T14" fmla="*/ 56 w 142"/>
                  <a:gd name="T15" fmla="*/ 122 h 160"/>
                  <a:gd name="T16" fmla="*/ 142 w 142"/>
                  <a:gd name="T17" fmla="*/ 68 h 160"/>
                  <a:gd name="T18" fmla="*/ 56 w 142"/>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0">
                    <a:moveTo>
                      <a:pt x="56" y="0"/>
                    </a:moveTo>
                    <a:lnTo>
                      <a:pt x="0" y="68"/>
                    </a:lnTo>
                    <a:lnTo>
                      <a:pt x="0" y="68"/>
                    </a:lnTo>
                    <a:lnTo>
                      <a:pt x="18" y="88"/>
                    </a:lnTo>
                    <a:lnTo>
                      <a:pt x="36" y="110"/>
                    </a:lnTo>
                    <a:lnTo>
                      <a:pt x="52" y="134"/>
                    </a:lnTo>
                    <a:lnTo>
                      <a:pt x="70" y="160"/>
                    </a:lnTo>
                    <a:lnTo>
                      <a:pt x="56" y="122"/>
                    </a:lnTo>
                    <a:lnTo>
                      <a:pt x="142" y="68"/>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2" name="Freeform 13"/>
              <p:cNvSpPr/>
              <p:nvPr/>
            </p:nvSpPr>
            <p:spPr bwMode="auto">
              <a:xfrm>
                <a:off x="5884863" y="5822950"/>
                <a:ext cx="25400" cy="22225"/>
              </a:xfrm>
              <a:custGeom>
                <a:avLst/>
                <a:gdLst>
                  <a:gd name="T0" fmla="*/ 0 w 16"/>
                  <a:gd name="T1" fmla="*/ 0 h 14"/>
                  <a:gd name="T2" fmla="*/ 0 w 16"/>
                  <a:gd name="T3" fmla="*/ 0 h 14"/>
                  <a:gd name="T4" fmla="*/ 16 w 16"/>
                  <a:gd name="T5" fmla="*/ 14 h 14"/>
                  <a:gd name="T6" fmla="*/ 0 w 16"/>
                  <a:gd name="T7" fmla="*/ 0 h 14"/>
                </a:gdLst>
                <a:ahLst/>
                <a:cxnLst>
                  <a:cxn ang="0">
                    <a:pos x="T0" y="T1"/>
                  </a:cxn>
                  <a:cxn ang="0">
                    <a:pos x="T2" y="T3"/>
                  </a:cxn>
                  <a:cxn ang="0">
                    <a:pos x="T4" y="T5"/>
                  </a:cxn>
                  <a:cxn ang="0">
                    <a:pos x="T6" y="T7"/>
                  </a:cxn>
                </a:cxnLst>
                <a:rect l="0" t="0" r="r" b="b"/>
                <a:pathLst>
                  <a:path w="16" h="14">
                    <a:moveTo>
                      <a:pt x="0" y="0"/>
                    </a:moveTo>
                    <a:lnTo>
                      <a:pt x="0" y="0"/>
                    </a:lnTo>
                    <a:lnTo>
                      <a:pt x="16" y="1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3" name="Freeform 14"/>
              <p:cNvSpPr/>
              <p:nvPr/>
            </p:nvSpPr>
            <p:spPr bwMode="auto">
              <a:xfrm>
                <a:off x="5884863" y="5822950"/>
                <a:ext cx="25400" cy="22225"/>
              </a:xfrm>
              <a:custGeom>
                <a:avLst/>
                <a:gdLst>
                  <a:gd name="T0" fmla="*/ 0 w 16"/>
                  <a:gd name="T1" fmla="*/ 0 h 14"/>
                  <a:gd name="T2" fmla="*/ 0 w 16"/>
                  <a:gd name="T3" fmla="*/ 0 h 14"/>
                  <a:gd name="T4" fmla="*/ 16 w 16"/>
                  <a:gd name="T5" fmla="*/ 14 h 14"/>
                </a:gdLst>
                <a:ahLst/>
                <a:cxnLst>
                  <a:cxn ang="0">
                    <a:pos x="T0" y="T1"/>
                  </a:cxn>
                  <a:cxn ang="0">
                    <a:pos x="T2" y="T3"/>
                  </a:cxn>
                  <a:cxn ang="0">
                    <a:pos x="T4" y="T5"/>
                  </a:cxn>
                </a:cxnLst>
                <a:rect l="0" t="0" r="r" b="b"/>
                <a:pathLst>
                  <a:path w="16" h="14">
                    <a:moveTo>
                      <a:pt x="0" y="0"/>
                    </a:moveTo>
                    <a:lnTo>
                      <a:pt x="0" y="0"/>
                    </a:lnTo>
                    <a:lnTo>
                      <a:pt x="16" y="1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4" name="Freeform 15"/>
              <p:cNvSpPr/>
              <p:nvPr/>
            </p:nvSpPr>
            <p:spPr bwMode="auto">
              <a:xfrm>
                <a:off x="5935663" y="5934075"/>
                <a:ext cx="0" cy="25400"/>
              </a:xfrm>
              <a:custGeom>
                <a:avLst/>
                <a:gdLst>
                  <a:gd name="T0" fmla="*/ 0 h 16"/>
                  <a:gd name="T1" fmla="*/ 16 h 16"/>
                  <a:gd name="T2" fmla="*/ 0 h 16"/>
                </a:gdLst>
                <a:ahLst/>
                <a:cxnLst>
                  <a:cxn ang="0">
                    <a:pos x="0" y="T0"/>
                  </a:cxn>
                  <a:cxn ang="0">
                    <a:pos x="0" y="T1"/>
                  </a:cxn>
                  <a:cxn ang="0">
                    <a:pos x="0" y="T2"/>
                  </a:cxn>
                </a:cxnLst>
                <a:rect l="0" t="0" r="r" b="b"/>
                <a:pathLst>
                  <a:path h="16">
                    <a:moveTo>
                      <a:pt x="0" y="0"/>
                    </a:moveTo>
                    <a:lnTo>
                      <a:pt x="0"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5" name="Line 16"/>
              <p:cNvSpPr>
                <a:spLocks noChangeShapeType="1"/>
              </p:cNvSpPr>
              <p:nvPr/>
            </p:nvSpPr>
            <p:spPr bwMode="auto">
              <a:xfrm>
                <a:off x="5935663" y="5934075"/>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26" name="Freeform 17"/>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0"/>
                    </a:lnTo>
                    <a:lnTo>
                      <a:pt x="4" y="26"/>
                    </a:lnTo>
                    <a:lnTo>
                      <a:pt x="8" y="40"/>
                    </a:lnTo>
                    <a:lnTo>
                      <a:pt x="16" y="5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7" name="Freeform 18"/>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Lst>
                <a:ahLst/>
                <a:cxnLst>
                  <a:cxn ang="0">
                    <a:pos x="T0" y="T1"/>
                  </a:cxn>
                  <a:cxn ang="0">
                    <a:pos x="T2" y="T3"/>
                  </a:cxn>
                  <a:cxn ang="0">
                    <a:pos x="T4" y="T5"/>
                  </a:cxn>
                  <a:cxn ang="0">
                    <a:pos x="T6" y="T7"/>
                  </a:cxn>
                  <a:cxn ang="0">
                    <a:pos x="T8" y="T9"/>
                  </a:cxn>
                </a:cxnLst>
                <a:rect l="0" t="0" r="r" b="b"/>
                <a:pathLst>
                  <a:path w="16" h="56">
                    <a:moveTo>
                      <a:pt x="0" y="0"/>
                    </a:moveTo>
                    <a:lnTo>
                      <a:pt x="0" y="0"/>
                    </a:lnTo>
                    <a:lnTo>
                      <a:pt x="4" y="26"/>
                    </a:lnTo>
                    <a:lnTo>
                      <a:pt x="8" y="40"/>
                    </a:lnTo>
                    <a:lnTo>
                      <a:pt x="16" y="5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8" name="Freeform 19"/>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w 1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0" y="0"/>
                    </a:moveTo>
                    <a:lnTo>
                      <a:pt x="0" y="0"/>
                    </a:lnTo>
                    <a:lnTo>
                      <a:pt x="2" y="10"/>
                    </a:lnTo>
                    <a:lnTo>
                      <a:pt x="4" y="18"/>
                    </a:lnTo>
                    <a:lnTo>
                      <a:pt x="8" y="24"/>
                    </a:lnTo>
                    <a:lnTo>
                      <a:pt x="10"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9" name="Freeform 20"/>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Lst>
                <a:ahLst/>
                <a:cxnLst>
                  <a:cxn ang="0">
                    <a:pos x="T0" y="T1"/>
                  </a:cxn>
                  <a:cxn ang="0">
                    <a:pos x="T2" y="T3"/>
                  </a:cxn>
                  <a:cxn ang="0">
                    <a:pos x="T4" y="T5"/>
                  </a:cxn>
                  <a:cxn ang="0">
                    <a:pos x="T6" y="T7"/>
                  </a:cxn>
                  <a:cxn ang="0">
                    <a:pos x="T8" y="T9"/>
                  </a:cxn>
                  <a:cxn ang="0">
                    <a:pos x="T10" y="T11"/>
                  </a:cxn>
                </a:cxnLst>
                <a:rect l="0" t="0" r="r" b="b"/>
                <a:pathLst>
                  <a:path w="10" h="30">
                    <a:moveTo>
                      <a:pt x="0" y="0"/>
                    </a:moveTo>
                    <a:lnTo>
                      <a:pt x="0" y="0"/>
                    </a:lnTo>
                    <a:lnTo>
                      <a:pt x="2" y="10"/>
                    </a:lnTo>
                    <a:lnTo>
                      <a:pt x="4" y="18"/>
                    </a:lnTo>
                    <a:lnTo>
                      <a:pt x="8" y="24"/>
                    </a:lnTo>
                    <a:lnTo>
                      <a:pt x="10" y="3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0" name="Freeform 21"/>
              <p:cNvSpPr/>
              <p:nvPr/>
            </p:nvSpPr>
            <p:spPr bwMode="auto">
              <a:xfrm>
                <a:off x="5856288" y="5534025"/>
                <a:ext cx="288925" cy="628650"/>
              </a:xfrm>
              <a:custGeom>
                <a:avLst/>
                <a:gdLst>
                  <a:gd name="T0" fmla="*/ 100 w 182"/>
                  <a:gd name="T1" fmla="*/ 396 h 396"/>
                  <a:gd name="T2" fmla="*/ 100 w 182"/>
                  <a:gd name="T3" fmla="*/ 396 h 396"/>
                  <a:gd name="T4" fmla="*/ 106 w 182"/>
                  <a:gd name="T5" fmla="*/ 364 h 396"/>
                  <a:gd name="T6" fmla="*/ 116 w 182"/>
                  <a:gd name="T7" fmla="*/ 332 h 396"/>
                  <a:gd name="T8" fmla="*/ 124 w 182"/>
                  <a:gd name="T9" fmla="*/ 302 h 396"/>
                  <a:gd name="T10" fmla="*/ 136 w 182"/>
                  <a:gd name="T11" fmla="*/ 272 h 396"/>
                  <a:gd name="T12" fmla="*/ 160 w 182"/>
                  <a:gd name="T13" fmla="*/ 216 h 396"/>
                  <a:gd name="T14" fmla="*/ 182 w 182"/>
                  <a:gd name="T15" fmla="*/ 168 h 396"/>
                  <a:gd name="T16" fmla="*/ 182 w 182"/>
                  <a:gd name="T17" fmla="*/ 54 h 396"/>
                  <a:gd name="T18" fmla="*/ 100 w 182"/>
                  <a:gd name="T19" fmla="*/ 0 h 396"/>
                  <a:gd name="T20" fmla="*/ 0 w 182"/>
                  <a:gd name="T21" fmla="*/ 64 h 396"/>
                  <a:gd name="T22" fmla="*/ 8 w 182"/>
                  <a:gd name="T23" fmla="*/ 142 h 396"/>
                  <a:gd name="T24" fmla="*/ 8 w 182"/>
                  <a:gd name="T25" fmla="*/ 142 h 396"/>
                  <a:gd name="T26" fmla="*/ 16 w 182"/>
                  <a:gd name="T27" fmla="*/ 168 h 396"/>
                  <a:gd name="T28" fmla="*/ 28 w 182"/>
                  <a:gd name="T29" fmla="*/ 196 h 396"/>
                  <a:gd name="T30" fmla="*/ 38 w 182"/>
                  <a:gd name="T31" fmla="*/ 230 h 396"/>
                  <a:gd name="T32" fmla="*/ 50 w 182"/>
                  <a:gd name="T33" fmla="*/ 268 h 396"/>
                  <a:gd name="T34" fmla="*/ 50 w 182"/>
                  <a:gd name="T35" fmla="*/ 268 h 396"/>
                  <a:gd name="T36" fmla="*/ 50 w 182"/>
                  <a:gd name="T37" fmla="*/ 268 h 396"/>
                  <a:gd name="T38" fmla="*/ 58 w 182"/>
                  <a:gd name="T39" fmla="*/ 278 h 396"/>
                  <a:gd name="T40" fmla="*/ 66 w 182"/>
                  <a:gd name="T41" fmla="*/ 292 h 396"/>
                  <a:gd name="T42" fmla="*/ 74 w 182"/>
                  <a:gd name="T43" fmla="*/ 306 h 396"/>
                  <a:gd name="T44" fmla="*/ 80 w 182"/>
                  <a:gd name="T45" fmla="*/ 324 h 396"/>
                  <a:gd name="T46" fmla="*/ 90 w 182"/>
                  <a:gd name="T47" fmla="*/ 360 h 396"/>
                  <a:gd name="T48" fmla="*/ 100 w 182"/>
                  <a:gd name="T49" fmla="*/ 396 h 396"/>
                  <a:gd name="T50" fmla="*/ 100 w 182"/>
                  <a:gd name="T51"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6">
                    <a:moveTo>
                      <a:pt x="100" y="396"/>
                    </a:moveTo>
                    <a:lnTo>
                      <a:pt x="100" y="396"/>
                    </a:lnTo>
                    <a:lnTo>
                      <a:pt x="106" y="364"/>
                    </a:lnTo>
                    <a:lnTo>
                      <a:pt x="116" y="332"/>
                    </a:lnTo>
                    <a:lnTo>
                      <a:pt x="124" y="302"/>
                    </a:lnTo>
                    <a:lnTo>
                      <a:pt x="136" y="272"/>
                    </a:lnTo>
                    <a:lnTo>
                      <a:pt x="160" y="216"/>
                    </a:lnTo>
                    <a:lnTo>
                      <a:pt x="182" y="168"/>
                    </a:lnTo>
                    <a:lnTo>
                      <a:pt x="182" y="54"/>
                    </a:lnTo>
                    <a:lnTo>
                      <a:pt x="100" y="0"/>
                    </a:lnTo>
                    <a:lnTo>
                      <a:pt x="0" y="64"/>
                    </a:lnTo>
                    <a:lnTo>
                      <a:pt x="8" y="142"/>
                    </a:lnTo>
                    <a:lnTo>
                      <a:pt x="8" y="142"/>
                    </a:lnTo>
                    <a:lnTo>
                      <a:pt x="16" y="168"/>
                    </a:lnTo>
                    <a:lnTo>
                      <a:pt x="28" y="196"/>
                    </a:lnTo>
                    <a:lnTo>
                      <a:pt x="38" y="230"/>
                    </a:lnTo>
                    <a:lnTo>
                      <a:pt x="50" y="268"/>
                    </a:lnTo>
                    <a:lnTo>
                      <a:pt x="50" y="268"/>
                    </a:lnTo>
                    <a:lnTo>
                      <a:pt x="50" y="268"/>
                    </a:lnTo>
                    <a:lnTo>
                      <a:pt x="58" y="278"/>
                    </a:lnTo>
                    <a:lnTo>
                      <a:pt x="66" y="292"/>
                    </a:lnTo>
                    <a:lnTo>
                      <a:pt x="74" y="306"/>
                    </a:lnTo>
                    <a:lnTo>
                      <a:pt x="80" y="324"/>
                    </a:lnTo>
                    <a:lnTo>
                      <a:pt x="90" y="360"/>
                    </a:lnTo>
                    <a:lnTo>
                      <a:pt x="100" y="396"/>
                    </a:lnTo>
                    <a:lnTo>
                      <a:pt x="100"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1" name="Freeform 22"/>
              <p:cNvSpPr/>
              <p:nvPr/>
            </p:nvSpPr>
            <p:spPr bwMode="auto">
              <a:xfrm>
                <a:off x="5291138" y="3400425"/>
                <a:ext cx="1441450" cy="1625600"/>
              </a:xfrm>
              <a:custGeom>
                <a:avLst/>
                <a:gdLst>
                  <a:gd name="T0" fmla="*/ 66 w 908"/>
                  <a:gd name="T1" fmla="*/ 628 h 1024"/>
                  <a:gd name="T2" fmla="*/ 78 w 908"/>
                  <a:gd name="T3" fmla="*/ 670 h 1024"/>
                  <a:gd name="T4" fmla="*/ 108 w 908"/>
                  <a:gd name="T5" fmla="*/ 750 h 1024"/>
                  <a:gd name="T6" fmla="*/ 146 w 908"/>
                  <a:gd name="T7" fmla="*/ 822 h 1024"/>
                  <a:gd name="T8" fmla="*/ 190 w 908"/>
                  <a:gd name="T9" fmla="*/ 884 h 1024"/>
                  <a:gd name="T10" fmla="*/ 242 w 908"/>
                  <a:gd name="T11" fmla="*/ 936 h 1024"/>
                  <a:gd name="T12" fmla="*/ 300 w 908"/>
                  <a:gd name="T13" fmla="*/ 978 h 1024"/>
                  <a:gd name="T14" fmla="*/ 362 w 908"/>
                  <a:gd name="T15" fmla="*/ 1008 h 1024"/>
                  <a:gd name="T16" fmla="*/ 428 w 908"/>
                  <a:gd name="T17" fmla="*/ 1022 h 1024"/>
                  <a:gd name="T18" fmla="*/ 462 w 908"/>
                  <a:gd name="T19" fmla="*/ 1024 h 1024"/>
                  <a:gd name="T20" fmla="*/ 526 w 908"/>
                  <a:gd name="T21" fmla="*/ 1016 h 1024"/>
                  <a:gd name="T22" fmla="*/ 588 w 908"/>
                  <a:gd name="T23" fmla="*/ 994 h 1024"/>
                  <a:gd name="T24" fmla="*/ 644 w 908"/>
                  <a:gd name="T25" fmla="*/ 960 h 1024"/>
                  <a:gd name="T26" fmla="*/ 698 w 908"/>
                  <a:gd name="T27" fmla="*/ 912 h 1024"/>
                  <a:gd name="T28" fmla="*/ 746 w 908"/>
                  <a:gd name="T29" fmla="*/ 854 h 1024"/>
                  <a:gd name="T30" fmla="*/ 786 w 908"/>
                  <a:gd name="T31" fmla="*/ 786 h 1024"/>
                  <a:gd name="T32" fmla="*/ 822 w 908"/>
                  <a:gd name="T33" fmla="*/ 710 h 1024"/>
                  <a:gd name="T34" fmla="*/ 848 w 908"/>
                  <a:gd name="T35" fmla="*/ 628 h 1024"/>
                  <a:gd name="T36" fmla="*/ 858 w 908"/>
                  <a:gd name="T37" fmla="*/ 628 h 1024"/>
                  <a:gd name="T38" fmla="*/ 880 w 908"/>
                  <a:gd name="T39" fmla="*/ 624 h 1024"/>
                  <a:gd name="T40" fmla="*/ 896 w 908"/>
                  <a:gd name="T41" fmla="*/ 614 h 1024"/>
                  <a:gd name="T42" fmla="*/ 906 w 908"/>
                  <a:gd name="T43" fmla="*/ 600 h 1024"/>
                  <a:gd name="T44" fmla="*/ 908 w 908"/>
                  <a:gd name="T45" fmla="*/ 584 h 1024"/>
                  <a:gd name="T46" fmla="*/ 908 w 908"/>
                  <a:gd name="T47" fmla="*/ 332 h 1024"/>
                  <a:gd name="T48" fmla="*/ 906 w 908"/>
                  <a:gd name="T49" fmla="*/ 316 h 1024"/>
                  <a:gd name="T50" fmla="*/ 896 w 908"/>
                  <a:gd name="T51" fmla="*/ 302 h 1024"/>
                  <a:gd name="T52" fmla="*/ 880 w 908"/>
                  <a:gd name="T53" fmla="*/ 294 h 1024"/>
                  <a:gd name="T54" fmla="*/ 858 w 908"/>
                  <a:gd name="T55" fmla="*/ 290 h 1024"/>
                  <a:gd name="T56" fmla="*/ 848 w 908"/>
                  <a:gd name="T57" fmla="*/ 290 h 1024"/>
                  <a:gd name="T58" fmla="*/ 838 w 908"/>
                  <a:gd name="T59" fmla="*/ 254 h 1024"/>
                  <a:gd name="T60" fmla="*/ 824 w 908"/>
                  <a:gd name="T61" fmla="*/ 222 h 1024"/>
                  <a:gd name="T62" fmla="*/ 812 w 908"/>
                  <a:gd name="T63" fmla="*/ 222 h 1024"/>
                  <a:gd name="T64" fmla="*/ 740 w 908"/>
                  <a:gd name="T65" fmla="*/ 216 h 1024"/>
                  <a:gd name="T66" fmla="*/ 672 w 908"/>
                  <a:gd name="T67" fmla="*/ 198 h 1024"/>
                  <a:gd name="T68" fmla="*/ 610 w 908"/>
                  <a:gd name="T69" fmla="*/ 172 h 1024"/>
                  <a:gd name="T70" fmla="*/ 554 w 908"/>
                  <a:gd name="T71" fmla="*/ 140 h 1024"/>
                  <a:gd name="T72" fmla="*/ 502 w 908"/>
                  <a:gd name="T73" fmla="*/ 106 h 1024"/>
                  <a:gd name="T74" fmla="*/ 422 w 908"/>
                  <a:gd name="T75" fmla="*/ 32 h 1024"/>
                  <a:gd name="T76" fmla="*/ 392 w 908"/>
                  <a:gd name="T77" fmla="*/ 0 h 1024"/>
                  <a:gd name="T78" fmla="*/ 384 w 908"/>
                  <a:gd name="T79" fmla="*/ 26 h 1024"/>
                  <a:gd name="T80" fmla="*/ 366 w 908"/>
                  <a:gd name="T81" fmla="*/ 44 h 1024"/>
                  <a:gd name="T82" fmla="*/ 338 w 908"/>
                  <a:gd name="T83" fmla="*/ 62 h 1024"/>
                  <a:gd name="T84" fmla="*/ 302 w 908"/>
                  <a:gd name="T85" fmla="*/ 80 h 1024"/>
                  <a:gd name="T86" fmla="*/ 260 w 908"/>
                  <a:gd name="T87" fmla="*/ 102 h 1024"/>
                  <a:gd name="T88" fmla="*/ 220 w 908"/>
                  <a:gd name="T89" fmla="*/ 132 h 1024"/>
                  <a:gd name="T90" fmla="*/ 184 w 908"/>
                  <a:gd name="T91" fmla="*/ 168 h 1024"/>
                  <a:gd name="T92" fmla="*/ 126 w 908"/>
                  <a:gd name="T93" fmla="*/ 238 h 1024"/>
                  <a:gd name="T94" fmla="*/ 88 w 908"/>
                  <a:gd name="T95" fmla="*/ 294 h 1024"/>
                  <a:gd name="T96" fmla="*/ 54 w 908"/>
                  <a:gd name="T97" fmla="*/ 290 h 1024"/>
                  <a:gd name="T98" fmla="*/ 54 w 908"/>
                  <a:gd name="T99" fmla="*/ 290 h 1024"/>
                  <a:gd name="T100" fmla="*/ 34 w 908"/>
                  <a:gd name="T101" fmla="*/ 294 h 1024"/>
                  <a:gd name="T102" fmla="*/ 16 w 908"/>
                  <a:gd name="T103" fmla="*/ 302 h 1024"/>
                  <a:gd name="T104" fmla="*/ 4 w 908"/>
                  <a:gd name="T105" fmla="*/ 316 h 1024"/>
                  <a:gd name="T106" fmla="*/ 0 w 908"/>
                  <a:gd name="T107" fmla="*/ 332 h 1024"/>
                  <a:gd name="T108" fmla="*/ 0 w 908"/>
                  <a:gd name="T109" fmla="*/ 584 h 1024"/>
                  <a:gd name="T110" fmla="*/ 4 w 908"/>
                  <a:gd name="T111" fmla="*/ 600 h 1024"/>
                  <a:gd name="T112" fmla="*/ 16 w 908"/>
                  <a:gd name="T113" fmla="*/ 614 h 1024"/>
                  <a:gd name="T114" fmla="*/ 34 w 908"/>
                  <a:gd name="T115" fmla="*/ 624 h 1024"/>
                  <a:gd name="T116" fmla="*/ 54 w 908"/>
                  <a:gd name="T117" fmla="*/ 62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1024">
                    <a:moveTo>
                      <a:pt x="54" y="628"/>
                    </a:moveTo>
                    <a:lnTo>
                      <a:pt x="66" y="628"/>
                    </a:lnTo>
                    <a:lnTo>
                      <a:pt x="66" y="628"/>
                    </a:lnTo>
                    <a:lnTo>
                      <a:pt x="78" y="670"/>
                    </a:lnTo>
                    <a:lnTo>
                      <a:pt x="92" y="710"/>
                    </a:lnTo>
                    <a:lnTo>
                      <a:pt x="108" y="750"/>
                    </a:lnTo>
                    <a:lnTo>
                      <a:pt x="126" y="786"/>
                    </a:lnTo>
                    <a:lnTo>
                      <a:pt x="146" y="822"/>
                    </a:lnTo>
                    <a:lnTo>
                      <a:pt x="168" y="854"/>
                    </a:lnTo>
                    <a:lnTo>
                      <a:pt x="190" y="884"/>
                    </a:lnTo>
                    <a:lnTo>
                      <a:pt x="216" y="912"/>
                    </a:lnTo>
                    <a:lnTo>
                      <a:pt x="242" y="936"/>
                    </a:lnTo>
                    <a:lnTo>
                      <a:pt x="270" y="960"/>
                    </a:lnTo>
                    <a:lnTo>
                      <a:pt x="300" y="978"/>
                    </a:lnTo>
                    <a:lnTo>
                      <a:pt x="330" y="994"/>
                    </a:lnTo>
                    <a:lnTo>
                      <a:pt x="362" y="1008"/>
                    </a:lnTo>
                    <a:lnTo>
                      <a:pt x="394" y="1016"/>
                    </a:lnTo>
                    <a:lnTo>
                      <a:pt x="428" y="1022"/>
                    </a:lnTo>
                    <a:lnTo>
                      <a:pt x="462" y="1024"/>
                    </a:lnTo>
                    <a:lnTo>
                      <a:pt x="462" y="1024"/>
                    </a:lnTo>
                    <a:lnTo>
                      <a:pt x="494" y="1022"/>
                    </a:lnTo>
                    <a:lnTo>
                      <a:pt x="526" y="1016"/>
                    </a:lnTo>
                    <a:lnTo>
                      <a:pt x="558" y="1008"/>
                    </a:lnTo>
                    <a:lnTo>
                      <a:pt x="588" y="994"/>
                    </a:lnTo>
                    <a:lnTo>
                      <a:pt x="616" y="978"/>
                    </a:lnTo>
                    <a:lnTo>
                      <a:pt x="644" y="960"/>
                    </a:lnTo>
                    <a:lnTo>
                      <a:pt x="672" y="936"/>
                    </a:lnTo>
                    <a:lnTo>
                      <a:pt x="698" y="912"/>
                    </a:lnTo>
                    <a:lnTo>
                      <a:pt x="722" y="884"/>
                    </a:lnTo>
                    <a:lnTo>
                      <a:pt x="746" y="854"/>
                    </a:lnTo>
                    <a:lnTo>
                      <a:pt x="766" y="822"/>
                    </a:lnTo>
                    <a:lnTo>
                      <a:pt x="786" y="786"/>
                    </a:lnTo>
                    <a:lnTo>
                      <a:pt x="806" y="750"/>
                    </a:lnTo>
                    <a:lnTo>
                      <a:pt x="822" y="710"/>
                    </a:lnTo>
                    <a:lnTo>
                      <a:pt x="836" y="670"/>
                    </a:lnTo>
                    <a:lnTo>
                      <a:pt x="848" y="628"/>
                    </a:lnTo>
                    <a:lnTo>
                      <a:pt x="858" y="628"/>
                    </a:lnTo>
                    <a:lnTo>
                      <a:pt x="858" y="628"/>
                    </a:lnTo>
                    <a:lnTo>
                      <a:pt x="870" y="628"/>
                    </a:lnTo>
                    <a:lnTo>
                      <a:pt x="880" y="624"/>
                    </a:lnTo>
                    <a:lnTo>
                      <a:pt x="888" y="620"/>
                    </a:lnTo>
                    <a:lnTo>
                      <a:pt x="896" y="614"/>
                    </a:lnTo>
                    <a:lnTo>
                      <a:pt x="902" y="608"/>
                    </a:lnTo>
                    <a:lnTo>
                      <a:pt x="906" y="600"/>
                    </a:lnTo>
                    <a:lnTo>
                      <a:pt x="908" y="592"/>
                    </a:lnTo>
                    <a:lnTo>
                      <a:pt x="908" y="584"/>
                    </a:lnTo>
                    <a:lnTo>
                      <a:pt x="908" y="332"/>
                    </a:lnTo>
                    <a:lnTo>
                      <a:pt x="908" y="332"/>
                    </a:lnTo>
                    <a:lnTo>
                      <a:pt x="908" y="324"/>
                    </a:lnTo>
                    <a:lnTo>
                      <a:pt x="906" y="316"/>
                    </a:lnTo>
                    <a:lnTo>
                      <a:pt x="902" y="308"/>
                    </a:lnTo>
                    <a:lnTo>
                      <a:pt x="896" y="302"/>
                    </a:lnTo>
                    <a:lnTo>
                      <a:pt x="888" y="298"/>
                    </a:lnTo>
                    <a:lnTo>
                      <a:pt x="880" y="294"/>
                    </a:lnTo>
                    <a:lnTo>
                      <a:pt x="870" y="290"/>
                    </a:lnTo>
                    <a:lnTo>
                      <a:pt x="858" y="290"/>
                    </a:lnTo>
                    <a:lnTo>
                      <a:pt x="848" y="290"/>
                    </a:lnTo>
                    <a:lnTo>
                      <a:pt x="848" y="290"/>
                    </a:lnTo>
                    <a:lnTo>
                      <a:pt x="842" y="272"/>
                    </a:lnTo>
                    <a:lnTo>
                      <a:pt x="838" y="254"/>
                    </a:lnTo>
                    <a:lnTo>
                      <a:pt x="832" y="238"/>
                    </a:lnTo>
                    <a:lnTo>
                      <a:pt x="824" y="222"/>
                    </a:lnTo>
                    <a:lnTo>
                      <a:pt x="812" y="222"/>
                    </a:lnTo>
                    <a:lnTo>
                      <a:pt x="812" y="222"/>
                    </a:lnTo>
                    <a:lnTo>
                      <a:pt x="776" y="220"/>
                    </a:lnTo>
                    <a:lnTo>
                      <a:pt x="740" y="216"/>
                    </a:lnTo>
                    <a:lnTo>
                      <a:pt x="704" y="208"/>
                    </a:lnTo>
                    <a:lnTo>
                      <a:pt x="672" y="198"/>
                    </a:lnTo>
                    <a:lnTo>
                      <a:pt x="640" y="186"/>
                    </a:lnTo>
                    <a:lnTo>
                      <a:pt x="610" y="172"/>
                    </a:lnTo>
                    <a:lnTo>
                      <a:pt x="580" y="158"/>
                    </a:lnTo>
                    <a:lnTo>
                      <a:pt x="554" y="140"/>
                    </a:lnTo>
                    <a:lnTo>
                      <a:pt x="528" y="124"/>
                    </a:lnTo>
                    <a:lnTo>
                      <a:pt x="502" y="106"/>
                    </a:lnTo>
                    <a:lnTo>
                      <a:pt x="460" y="68"/>
                    </a:lnTo>
                    <a:lnTo>
                      <a:pt x="422" y="32"/>
                    </a:lnTo>
                    <a:lnTo>
                      <a:pt x="392" y="0"/>
                    </a:lnTo>
                    <a:lnTo>
                      <a:pt x="392" y="0"/>
                    </a:lnTo>
                    <a:lnTo>
                      <a:pt x="390" y="14"/>
                    </a:lnTo>
                    <a:lnTo>
                      <a:pt x="384" y="26"/>
                    </a:lnTo>
                    <a:lnTo>
                      <a:pt x="376" y="36"/>
                    </a:lnTo>
                    <a:lnTo>
                      <a:pt x="366" y="44"/>
                    </a:lnTo>
                    <a:lnTo>
                      <a:pt x="354" y="54"/>
                    </a:lnTo>
                    <a:lnTo>
                      <a:pt x="338" y="62"/>
                    </a:lnTo>
                    <a:lnTo>
                      <a:pt x="302" y="80"/>
                    </a:lnTo>
                    <a:lnTo>
                      <a:pt x="302" y="80"/>
                    </a:lnTo>
                    <a:lnTo>
                      <a:pt x="280" y="90"/>
                    </a:lnTo>
                    <a:lnTo>
                      <a:pt x="260" y="102"/>
                    </a:lnTo>
                    <a:lnTo>
                      <a:pt x="240" y="116"/>
                    </a:lnTo>
                    <a:lnTo>
                      <a:pt x="220" y="132"/>
                    </a:lnTo>
                    <a:lnTo>
                      <a:pt x="202" y="150"/>
                    </a:lnTo>
                    <a:lnTo>
                      <a:pt x="184" y="168"/>
                    </a:lnTo>
                    <a:lnTo>
                      <a:pt x="152" y="204"/>
                    </a:lnTo>
                    <a:lnTo>
                      <a:pt x="126" y="238"/>
                    </a:lnTo>
                    <a:lnTo>
                      <a:pt x="106" y="266"/>
                    </a:lnTo>
                    <a:lnTo>
                      <a:pt x="88" y="294"/>
                    </a:lnTo>
                    <a:lnTo>
                      <a:pt x="54" y="370"/>
                    </a:lnTo>
                    <a:lnTo>
                      <a:pt x="54" y="290"/>
                    </a:lnTo>
                    <a:lnTo>
                      <a:pt x="54" y="290"/>
                    </a:lnTo>
                    <a:lnTo>
                      <a:pt x="54" y="290"/>
                    </a:lnTo>
                    <a:lnTo>
                      <a:pt x="44" y="290"/>
                    </a:lnTo>
                    <a:lnTo>
                      <a:pt x="34" y="294"/>
                    </a:lnTo>
                    <a:lnTo>
                      <a:pt x="24" y="298"/>
                    </a:lnTo>
                    <a:lnTo>
                      <a:pt x="16" y="302"/>
                    </a:lnTo>
                    <a:lnTo>
                      <a:pt x="10" y="308"/>
                    </a:lnTo>
                    <a:lnTo>
                      <a:pt x="4" y="316"/>
                    </a:lnTo>
                    <a:lnTo>
                      <a:pt x="2" y="324"/>
                    </a:lnTo>
                    <a:lnTo>
                      <a:pt x="0" y="332"/>
                    </a:lnTo>
                    <a:lnTo>
                      <a:pt x="0" y="584"/>
                    </a:lnTo>
                    <a:lnTo>
                      <a:pt x="0" y="584"/>
                    </a:lnTo>
                    <a:lnTo>
                      <a:pt x="2" y="592"/>
                    </a:lnTo>
                    <a:lnTo>
                      <a:pt x="4" y="600"/>
                    </a:lnTo>
                    <a:lnTo>
                      <a:pt x="10" y="608"/>
                    </a:lnTo>
                    <a:lnTo>
                      <a:pt x="16" y="614"/>
                    </a:lnTo>
                    <a:lnTo>
                      <a:pt x="24" y="620"/>
                    </a:lnTo>
                    <a:lnTo>
                      <a:pt x="34" y="624"/>
                    </a:lnTo>
                    <a:lnTo>
                      <a:pt x="44" y="628"/>
                    </a:lnTo>
                    <a:lnTo>
                      <a:pt x="54" y="628"/>
                    </a:lnTo>
                    <a:lnTo>
                      <a:pt x="54" y="6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2" name="Freeform 23"/>
              <p:cNvSpPr/>
              <p:nvPr/>
            </p:nvSpPr>
            <p:spPr bwMode="auto">
              <a:xfrm>
                <a:off x="5376863" y="3194050"/>
                <a:ext cx="1244600" cy="622300"/>
              </a:xfrm>
              <a:custGeom>
                <a:avLst/>
                <a:gdLst>
                  <a:gd name="T0" fmla="*/ 34 w 784"/>
                  <a:gd name="T1" fmla="*/ 352 h 392"/>
                  <a:gd name="T2" fmla="*/ 36 w 784"/>
                  <a:gd name="T3" fmla="*/ 342 h 392"/>
                  <a:gd name="T4" fmla="*/ 46 w 784"/>
                  <a:gd name="T5" fmla="*/ 340 h 392"/>
                  <a:gd name="T6" fmla="*/ 34 w 784"/>
                  <a:gd name="T7" fmla="*/ 340 h 392"/>
                  <a:gd name="T8" fmla="*/ 92 w 784"/>
                  <a:gd name="T9" fmla="*/ 268 h 392"/>
                  <a:gd name="T10" fmla="*/ 140 w 784"/>
                  <a:gd name="T11" fmla="*/ 222 h 392"/>
                  <a:gd name="T12" fmla="*/ 194 w 784"/>
                  <a:gd name="T13" fmla="*/ 186 h 392"/>
                  <a:gd name="T14" fmla="*/ 222 w 784"/>
                  <a:gd name="T15" fmla="*/ 174 h 392"/>
                  <a:gd name="T16" fmla="*/ 282 w 784"/>
                  <a:gd name="T17" fmla="*/ 146 h 392"/>
                  <a:gd name="T18" fmla="*/ 316 w 784"/>
                  <a:gd name="T19" fmla="*/ 118 h 392"/>
                  <a:gd name="T20" fmla="*/ 334 w 784"/>
                  <a:gd name="T21" fmla="*/ 94 h 392"/>
                  <a:gd name="T22" fmla="*/ 338 w 784"/>
                  <a:gd name="T23" fmla="*/ 82 h 392"/>
                  <a:gd name="T24" fmla="*/ 366 w 784"/>
                  <a:gd name="T25" fmla="*/ 116 h 392"/>
                  <a:gd name="T26" fmla="*/ 424 w 784"/>
                  <a:gd name="T27" fmla="*/ 172 h 392"/>
                  <a:gd name="T28" fmla="*/ 478 w 784"/>
                  <a:gd name="T29" fmla="*/ 214 h 392"/>
                  <a:gd name="T30" fmla="*/ 542 w 784"/>
                  <a:gd name="T31" fmla="*/ 254 h 392"/>
                  <a:gd name="T32" fmla="*/ 618 w 784"/>
                  <a:gd name="T33" fmla="*/ 290 h 392"/>
                  <a:gd name="T34" fmla="*/ 706 w 784"/>
                  <a:gd name="T35" fmla="*/ 314 h 392"/>
                  <a:gd name="T36" fmla="*/ 758 w 784"/>
                  <a:gd name="T37" fmla="*/ 320 h 392"/>
                  <a:gd name="T38" fmla="*/ 758 w 784"/>
                  <a:gd name="T39" fmla="*/ 320 h 392"/>
                  <a:gd name="T40" fmla="*/ 784 w 784"/>
                  <a:gd name="T41" fmla="*/ 320 h 392"/>
                  <a:gd name="T42" fmla="*/ 784 w 784"/>
                  <a:gd name="T43" fmla="*/ 320 h 392"/>
                  <a:gd name="T44" fmla="*/ 782 w 784"/>
                  <a:gd name="T45" fmla="*/ 302 h 392"/>
                  <a:gd name="T46" fmla="*/ 776 w 784"/>
                  <a:gd name="T47" fmla="*/ 252 h 392"/>
                  <a:gd name="T48" fmla="*/ 756 w 784"/>
                  <a:gd name="T49" fmla="*/ 190 h 392"/>
                  <a:gd name="T50" fmla="*/ 732 w 784"/>
                  <a:gd name="T51" fmla="*/ 142 h 392"/>
                  <a:gd name="T52" fmla="*/ 708 w 784"/>
                  <a:gd name="T53" fmla="*/ 112 h 392"/>
                  <a:gd name="T54" fmla="*/ 694 w 784"/>
                  <a:gd name="T55" fmla="*/ 98 h 392"/>
                  <a:gd name="T56" fmla="*/ 642 w 784"/>
                  <a:gd name="T57" fmla="*/ 54 h 392"/>
                  <a:gd name="T58" fmla="*/ 578 w 784"/>
                  <a:gd name="T59" fmla="*/ 24 h 392"/>
                  <a:gd name="T60" fmla="*/ 504 w 784"/>
                  <a:gd name="T61" fmla="*/ 6 h 392"/>
                  <a:gd name="T62" fmla="*/ 418 w 784"/>
                  <a:gd name="T63" fmla="*/ 0 h 392"/>
                  <a:gd name="T64" fmla="*/ 360 w 784"/>
                  <a:gd name="T65" fmla="*/ 0 h 392"/>
                  <a:gd name="T66" fmla="*/ 334 w 784"/>
                  <a:gd name="T67" fmla="*/ 2 h 392"/>
                  <a:gd name="T68" fmla="*/ 264 w 784"/>
                  <a:gd name="T69" fmla="*/ 16 h 392"/>
                  <a:gd name="T70" fmla="*/ 222 w 784"/>
                  <a:gd name="T71" fmla="*/ 30 h 392"/>
                  <a:gd name="T72" fmla="*/ 176 w 784"/>
                  <a:gd name="T73" fmla="*/ 50 h 392"/>
                  <a:gd name="T74" fmla="*/ 130 w 784"/>
                  <a:gd name="T75" fmla="*/ 80 h 392"/>
                  <a:gd name="T76" fmla="*/ 88 w 784"/>
                  <a:gd name="T77" fmla="*/ 120 h 392"/>
                  <a:gd name="T78" fmla="*/ 76 w 784"/>
                  <a:gd name="T79" fmla="*/ 132 h 392"/>
                  <a:gd name="T80" fmla="*/ 46 w 784"/>
                  <a:gd name="T81" fmla="*/ 174 h 392"/>
                  <a:gd name="T82" fmla="*/ 18 w 784"/>
                  <a:gd name="T83" fmla="*/ 238 h 392"/>
                  <a:gd name="T84" fmla="*/ 4 w 784"/>
                  <a:gd name="T85" fmla="*/ 312 h 392"/>
                  <a:gd name="T86" fmla="*/ 0 w 784"/>
                  <a:gd name="T87" fmla="*/ 392 h 392"/>
                  <a:gd name="T88" fmla="*/ 34 w 784"/>
                  <a:gd name="T89" fmla="*/ 35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392">
                    <a:moveTo>
                      <a:pt x="34" y="352"/>
                    </a:moveTo>
                    <a:lnTo>
                      <a:pt x="34" y="352"/>
                    </a:lnTo>
                    <a:lnTo>
                      <a:pt x="34" y="346"/>
                    </a:lnTo>
                    <a:lnTo>
                      <a:pt x="36" y="342"/>
                    </a:lnTo>
                    <a:lnTo>
                      <a:pt x="40" y="340"/>
                    </a:lnTo>
                    <a:lnTo>
                      <a:pt x="46" y="340"/>
                    </a:lnTo>
                    <a:lnTo>
                      <a:pt x="34" y="340"/>
                    </a:lnTo>
                    <a:lnTo>
                      <a:pt x="34" y="340"/>
                    </a:lnTo>
                    <a:lnTo>
                      <a:pt x="72" y="292"/>
                    </a:lnTo>
                    <a:lnTo>
                      <a:pt x="92" y="268"/>
                    </a:lnTo>
                    <a:lnTo>
                      <a:pt x="116" y="244"/>
                    </a:lnTo>
                    <a:lnTo>
                      <a:pt x="140" y="222"/>
                    </a:lnTo>
                    <a:lnTo>
                      <a:pt x="166" y="202"/>
                    </a:lnTo>
                    <a:lnTo>
                      <a:pt x="194" y="186"/>
                    </a:lnTo>
                    <a:lnTo>
                      <a:pt x="222" y="174"/>
                    </a:lnTo>
                    <a:lnTo>
                      <a:pt x="222" y="174"/>
                    </a:lnTo>
                    <a:lnTo>
                      <a:pt x="254" y="162"/>
                    </a:lnTo>
                    <a:lnTo>
                      <a:pt x="282" y="146"/>
                    </a:lnTo>
                    <a:lnTo>
                      <a:pt x="302" y="132"/>
                    </a:lnTo>
                    <a:lnTo>
                      <a:pt x="316" y="118"/>
                    </a:lnTo>
                    <a:lnTo>
                      <a:pt x="328" y="104"/>
                    </a:lnTo>
                    <a:lnTo>
                      <a:pt x="334" y="94"/>
                    </a:lnTo>
                    <a:lnTo>
                      <a:pt x="338" y="82"/>
                    </a:lnTo>
                    <a:lnTo>
                      <a:pt x="338" y="82"/>
                    </a:lnTo>
                    <a:lnTo>
                      <a:pt x="346" y="92"/>
                    </a:lnTo>
                    <a:lnTo>
                      <a:pt x="366" y="116"/>
                    </a:lnTo>
                    <a:lnTo>
                      <a:pt x="402" y="152"/>
                    </a:lnTo>
                    <a:lnTo>
                      <a:pt x="424" y="172"/>
                    </a:lnTo>
                    <a:lnTo>
                      <a:pt x="450" y="194"/>
                    </a:lnTo>
                    <a:lnTo>
                      <a:pt x="478" y="214"/>
                    </a:lnTo>
                    <a:lnTo>
                      <a:pt x="508" y="236"/>
                    </a:lnTo>
                    <a:lnTo>
                      <a:pt x="542" y="254"/>
                    </a:lnTo>
                    <a:lnTo>
                      <a:pt x="580" y="274"/>
                    </a:lnTo>
                    <a:lnTo>
                      <a:pt x="618" y="290"/>
                    </a:lnTo>
                    <a:lnTo>
                      <a:pt x="660" y="302"/>
                    </a:lnTo>
                    <a:lnTo>
                      <a:pt x="706" y="314"/>
                    </a:lnTo>
                    <a:lnTo>
                      <a:pt x="752" y="320"/>
                    </a:lnTo>
                    <a:lnTo>
                      <a:pt x="758" y="320"/>
                    </a:lnTo>
                    <a:lnTo>
                      <a:pt x="758" y="320"/>
                    </a:lnTo>
                    <a:lnTo>
                      <a:pt x="758" y="320"/>
                    </a:lnTo>
                    <a:lnTo>
                      <a:pt x="784" y="320"/>
                    </a:lnTo>
                    <a:lnTo>
                      <a:pt x="784" y="320"/>
                    </a:lnTo>
                    <a:lnTo>
                      <a:pt x="784" y="320"/>
                    </a:lnTo>
                    <a:lnTo>
                      <a:pt x="784" y="320"/>
                    </a:lnTo>
                    <a:lnTo>
                      <a:pt x="784" y="320"/>
                    </a:lnTo>
                    <a:lnTo>
                      <a:pt x="782" y="302"/>
                    </a:lnTo>
                    <a:lnTo>
                      <a:pt x="780" y="278"/>
                    </a:lnTo>
                    <a:lnTo>
                      <a:pt x="776" y="252"/>
                    </a:lnTo>
                    <a:lnTo>
                      <a:pt x="768" y="222"/>
                    </a:lnTo>
                    <a:lnTo>
                      <a:pt x="756" y="190"/>
                    </a:lnTo>
                    <a:lnTo>
                      <a:pt x="740" y="158"/>
                    </a:lnTo>
                    <a:lnTo>
                      <a:pt x="732" y="142"/>
                    </a:lnTo>
                    <a:lnTo>
                      <a:pt x="720" y="126"/>
                    </a:lnTo>
                    <a:lnTo>
                      <a:pt x="708" y="112"/>
                    </a:lnTo>
                    <a:lnTo>
                      <a:pt x="694" y="98"/>
                    </a:lnTo>
                    <a:lnTo>
                      <a:pt x="694" y="98"/>
                    </a:lnTo>
                    <a:lnTo>
                      <a:pt x="668" y="74"/>
                    </a:lnTo>
                    <a:lnTo>
                      <a:pt x="642" y="54"/>
                    </a:lnTo>
                    <a:lnTo>
                      <a:pt x="612" y="38"/>
                    </a:lnTo>
                    <a:lnTo>
                      <a:pt x="578" y="24"/>
                    </a:lnTo>
                    <a:lnTo>
                      <a:pt x="542" y="14"/>
                    </a:lnTo>
                    <a:lnTo>
                      <a:pt x="504" y="6"/>
                    </a:lnTo>
                    <a:lnTo>
                      <a:pt x="462" y="2"/>
                    </a:lnTo>
                    <a:lnTo>
                      <a:pt x="418" y="0"/>
                    </a:lnTo>
                    <a:lnTo>
                      <a:pt x="418" y="0"/>
                    </a:lnTo>
                    <a:lnTo>
                      <a:pt x="360" y="0"/>
                    </a:lnTo>
                    <a:lnTo>
                      <a:pt x="360" y="0"/>
                    </a:lnTo>
                    <a:lnTo>
                      <a:pt x="334" y="2"/>
                    </a:lnTo>
                    <a:lnTo>
                      <a:pt x="302" y="6"/>
                    </a:lnTo>
                    <a:lnTo>
                      <a:pt x="264" y="16"/>
                    </a:lnTo>
                    <a:lnTo>
                      <a:pt x="244" y="22"/>
                    </a:lnTo>
                    <a:lnTo>
                      <a:pt x="222" y="30"/>
                    </a:lnTo>
                    <a:lnTo>
                      <a:pt x="200" y="40"/>
                    </a:lnTo>
                    <a:lnTo>
                      <a:pt x="176" y="50"/>
                    </a:lnTo>
                    <a:lnTo>
                      <a:pt x="154" y="64"/>
                    </a:lnTo>
                    <a:lnTo>
                      <a:pt x="130" y="80"/>
                    </a:lnTo>
                    <a:lnTo>
                      <a:pt x="110" y="100"/>
                    </a:lnTo>
                    <a:lnTo>
                      <a:pt x="88" y="120"/>
                    </a:lnTo>
                    <a:lnTo>
                      <a:pt x="88" y="120"/>
                    </a:lnTo>
                    <a:lnTo>
                      <a:pt x="76" y="132"/>
                    </a:lnTo>
                    <a:lnTo>
                      <a:pt x="66" y="146"/>
                    </a:lnTo>
                    <a:lnTo>
                      <a:pt x="46" y="174"/>
                    </a:lnTo>
                    <a:lnTo>
                      <a:pt x="30" y="204"/>
                    </a:lnTo>
                    <a:lnTo>
                      <a:pt x="18" y="238"/>
                    </a:lnTo>
                    <a:lnTo>
                      <a:pt x="10" y="274"/>
                    </a:lnTo>
                    <a:lnTo>
                      <a:pt x="4" y="312"/>
                    </a:lnTo>
                    <a:lnTo>
                      <a:pt x="0" y="352"/>
                    </a:lnTo>
                    <a:lnTo>
                      <a:pt x="0" y="392"/>
                    </a:lnTo>
                    <a:lnTo>
                      <a:pt x="0" y="392"/>
                    </a:lnTo>
                    <a:lnTo>
                      <a:pt x="34" y="3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33" name="组合 32"/>
            <p:cNvGrpSpPr/>
            <p:nvPr/>
          </p:nvGrpSpPr>
          <p:grpSpPr>
            <a:xfrm>
              <a:off x="8180" y="6173"/>
              <a:ext cx="3082" cy="4579"/>
              <a:chOff x="1862138" y="1901825"/>
              <a:chExt cx="2400300" cy="3565525"/>
            </a:xfrm>
            <a:solidFill>
              <a:srgbClr val="EE9065"/>
            </a:solidFill>
          </p:grpSpPr>
          <p:sp>
            <p:nvSpPr>
              <p:cNvPr id="34" name="Freeform 24"/>
              <p:cNvSpPr/>
              <p:nvPr/>
            </p:nvSpPr>
            <p:spPr bwMode="auto">
              <a:xfrm>
                <a:off x="2522538" y="3835400"/>
                <a:ext cx="368300" cy="457200"/>
              </a:xfrm>
              <a:custGeom>
                <a:avLst/>
                <a:gdLst>
                  <a:gd name="T0" fmla="*/ 0 w 232"/>
                  <a:gd name="T1" fmla="*/ 100 h 288"/>
                  <a:gd name="T2" fmla="*/ 0 w 232"/>
                  <a:gd name="T3" fmla="*/ 100 h 288"/>
                  <a:gd name="T4" fmla="*/ 2 w 232"/>
                  <a:gd name="T5" fmla="*/ 106 h 288"/>
                  <a:gd name="T6" fmla="*/ 10 w 232"/>
                  <a:gd name="T7" fmla="*/ 126 h 288"/>
                  <a:gd name="T8" fmla="*/ 24 w 232"/>
                  <a:gd name="T9" fmla="*/ 152 h 288"/>
                  <a:gd name="T10" fmla="*/ 34 w 232"/>
                  <a:gd name="T11" fmla="*/ 166 h 288"/>
                  <a:gd name="T12" fmla="*/ 46 w 232"/>
                  <a:gd name="T13" fmla="*/ 182 h 288"/>
                  <a:gd name="T14" fmla="*/ 60 w 232"/>
                  <a:gd name="T15" fmla="*/ 200 h 288"/>
                  <a:gd name="T16" fmla="*/ 78 w 232"/>
                  <a:gd name="T17" fmla="*/ 216 h 288"/>
                  <a:gd name="T18" fmla="*/ 96 w 232"/>
                  <a:gd name="T19" fmla="*/ 232 h 288"/>
                  <a:gd name="T20" fmla="*/ 118 w 232"/>
                  <a:gd name="T21" fmla="*/ 246 h 288"/>
                  <a:gd name="T22" fmla="*/ 142 w 232"/>
                  <a:gd name="T23" fmla="*/ 260 h 288"/>
                  <a:gd name="T24" fmla="*/ 168 w 232"/>
                  <a:gd name="T25" fmla="*/ 272 h 288"/>
                  <a:gd name="T26" fmla="*/ 198 w 232"/>
                  <a:gd name="T27" fmla="*/ 282 h 288"/>
                  <a:gd name="T28" fmla="*/ 232 w 232"/>
                  <a:gd name="T29" fmla="*/ 288 h 288"/>
                  <a:gd name="T30" fmla="*/ 96 w 232"/>
                  <a:gd name="T31" fmla="*/ 0 h 288"/>
                  <a:gd name="T32" fmla="*/ 0 w 232"/>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88">
                    <a:moveTo>
                      <a:pt x="0" y="100"/>
                    </a:moveTo>
                    <a:lnTo>
                      <a:pt x="0" y="100"/>
                    </a:lnTo>
                    <a:lnTo>
                      <a:pt x="2" y="106"/>
                    </a:lnTo>
                    <a:lnTo>
                      <a:pt x="10" y="126"/>
                    </a:lnTo>
                    <a:lnTo>
                      <a:pt x="24" y="152"/>
                    </a:lnTo>
                    <a:lnTo>
                      <a:pt x="34" y="166"/>
                    </a:lnTo>
                    <a:lnTo>
                      <a:pt x="46" y="182"/>
                    </a:lnTo>
                    <a:lnTo>
                      <a:pt x="60" y="200"/>
                    </a:lnTo>
                    <a:lnTo>
                      <a:pt x="78" y="216"/>
                    </a:lnTo>
                    <a:lnTo>
                      <a:pt x="96" y="232"/>
                    </a:lnTo>
                    <a:lnTo>
                      <a:pt x="118" y="246"/>
                    </a:lnTo>
                    <a:lnTo>
                      <a:pt x="142" y="260"/>
                    </a:lnTo>
                    <a:lnTo>
                      <a:pt x="168" y="272"/>
                    </a:lnTo>
                    <a:lnTo>
                      <a:pt x="198" y="282"/>
                    </a:lnTo>
                    <a:lnTo>
                      <a:pt x="232" y="288"/>
                    </a:lnTo>
                    <a:lnTo>
                      <a:pt x="96"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5" name="Freeform 25"/>
              <p:cNvSpPr/>
              <p:nvPr/>
            </p:nvSpPr>
            <p:spPr bwMode="auto">
              <a:xfrm>
                <a:off x="3255963" y="3835400"/>
                <a:ext cx="365125" cy="457200"/>
              </a:xfrm>
              <a:custGeom>
                <a:avLst/>
                <a:gdLst>
                  <a:gd name="T0" fmla="*/ 230 w 230"/>
                  <a:gd name="T1" fmla="*/ 100 h 288"/>
                  <a:gd name="T2" fmla="*/ 230 w 230"/>
                  <a:gd name="T3" fmla="*/ 100 h 288"/>
                  <a:gd name="T4" fmla="*/ 228 w 230"/>
                  <a:gd name="T5" fmla="*/ 106 h 288"/>
                  <a:gd name="T6" fmla="*/ 220 w 230"/>
                  <a:gd name="T7" fmla="*/ 126 h 288"/>
                  <a:gd name="T8" fmla="*/ 206 w 230"/>
                  <a:gd name="T9" fmla="*/ 152 h 288"/>
                  <a:gd name="T10" fmla="*/ 196 w 230"/>
                  <a:gd name="T11" fmla="*/ 166 h 288"/>
                  <a:gd name="T12" fmla="*/ 184 w 230"/>
                  <a:gd name="T13" fmla="*/ 182 h 288"/>
                  <a:gd name="T14" fmla="*/ 170 w 230"/>
                  <a:gd name="T15" fmla="*/ 200 h 288"/>
                  <a:gd name="T16" fmla="*/ 154 w 230"/>
                  <a:gd name="T17" fmla="*/ 216 h 288"/>
                  <a:gd name="T18" fmla="*/ 134 w 230"/>
                  <a:gd name="T19" fmla="*/ 232 h 288"/>
                  <a:gd name="T20" fmla="*/ 114 w 230"/>
                  <a:gd name="T21" fmla="*/ 246 h 288"/>
                  <a:gd name="T22" fmla="*/ 90 w 230"/>
                  <a:gd name="T23" fmla="*/ 260 h 288"/>
                  <a:gd name="T24" fmla="*/ 62 w 230"/>
                  <a:gd name="T25" fmla="*/ 272 h 288"/>
                  <a:gd name="T26" fmla="*/ 32 w 230"/>
                  <a:gd name="T27" fmla="*/ 282 h 288"/>
                  <a:gd name="T28" fmla="*/ 0 w 230"/>
                  <a:gd name="T29" fmla="*/ 288 h 288"/>
                  <a:gd name="T30" fmla="*/ 136 w 230"/>
                  <a:gd name="T31" fmla="*/ 0 h 288"/>
                  <a:gd name="T32" fmla="*/ 230 w 230"/>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288">
                    <a:moveTo>
                      <a:pt x="230" y="100"/>
                    </a:moveTo>
                    <a:lnTo>
                      <a:pt x="230" y="100"/>
                    </a:lnTo>
                    <a:lnTo>
                      <a:pt x="228" y="106"/>
                    </a:lnTo>
                    <a:lnTo>
                      <a:pt x="220" y="126"/>
                    </a:lnTo>
                    <a:lnTo>
                      <a:pt x="206" y="152"/>
                    </a:lnTo>
                    <a:lnTo>
                      <a:pt x="196" y="166"/>
                    </a:lnTo>
                    <a:lnTo>
                      <a:pt x="184" y="182"/>
                    </a:lnTo>
                    <a:lnTo>
                      <a:pt x="170" y="200"/>
                    </a:lnTo>
                    <a:lnTo>
                      <a:pt x="154" y="216"/>
                    </a:lnTo>
                    <a:lnTo>
                      <a:pt x="134" y="232"/>
                    </a:lnTo>
                    <a:lnTo>
                      <a:pt x="114" y="246"/>
                    </a:lnTo>
                    <a:lnTo>
                      <a:pt x="90" y="260"/>
                    </a:lnTo>
                    <a:lnTo>
                      <a:pt x="62" y="272"/>
                    </a:lnTo>
                    <a:lnTo>
                      <a:pt x="32" y="282"/>
                    </a:lnTo>
                    <a:lnTo>
                      <a:pt x="0" y="288"/>
                    </a:lnTo>
                    <a:lnTo>
                      <a:pt x="136" y="0"/>
                    </a:lnTo>
                    <a:lnTo>
                      <a:pt x="23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6" name="Freeform 26"/>
              <p:cNvSpPr/>
              <p:nvPr/>
            </p:nvSpPr>
            <p:spPr bwMode="auto">
              <a:xfrm>
                <a:off x="2382838" y="2184400"/>
                <a:ext cx="1377950" cy="1479550"/>
              </a:xfrm>
              <a:custGeom>
                <a:avLst/>
                <a:gdLst>
                  <a:gd name="T0" fmla="*/ 822 w 868"/>
                  <a:gd name="T1" fmla="*/ 534 h 932"/>
                  <a:gd name="T2" fmla="*/ 828 w 868"/>
                  <a:gd name="T3" fmla="*/ 534 h 932"/>
                  <a:gd name="T4" fmla="*/ 846 w 868"/>
                  <a:gd name="T5" fmla="*/ 532 h 932"/>
                  <a:gd name="T6" fmla="*/ 858 w 868"/>
                  <a:gd name="T7" fmla="*/ 526 h 932"/>
                  <a:gd name="T8" fmla="*/ 866 w 868"/>
                  <a:gd name="T9" fmla="*/ 516 h 932"/>
                  <a:gd name="T10" fmla="*/ 868 w 868"/>
                  <a:gd name="T11" fmla="*/ 506 h 932"/>
                  <a:gd name="T12" fmla="*/ 868 w 868"/>
                  <a:gd name="T13" fmla="*/ 262 h 932"/>
                  <a:gd name="T14" fmla="*/ 858 w 868"/>
                  <a:gd name="T15" fmla="*/ 242 h 932"/>
                  <a:gd name="T16" fmla="*/ 846 w 868"/>
                  <a:gd name="T17" fmla="*/ 232 h 932"/>
                  <a:gd name="T18" fmla="*/ 828 w 868"/>
                  <a:gd name="T19" fmla="*/ 230 h 932"/>
                  <a:gd name="T20" fmla="*/ 826 w 868"/>
                  <a:gd name="T21" fmla="*/ 230 h 932"/>
                  <a:gd name="T22" fmla="*/ 822 w 868"/>
                  <a:gd name="T23" fmla="*/ 238 h 932"/>
                  <a:gd name="T24" fmla="*/ 800 w 868"/>
                  <a:gd name="T25" fmla="*/ 216 h 932"/>
                  <a:gd name="T26" fmla="*/ 792 w 868"/>
                  <a:gd name="T27" fmla="*/ 184 h 932"/>
                  <a:gd name="T28" fmla="*/ 772 w 868"/>
                  <a:gd name="T29" fmla="*/ 126 h 932"/>
                  <a:gd name="T30" fmla="*/ 746 w 868"/>
                  <a:gd name="T31" fmla="*/ 70 h 932"/>
                  <a:gd name="T32" fmla="*/ 716 w 868"/>
                  <a:gd name="T33" fmla="*/ 22 h 932"/>
                  <a:gd name="T34" fmla="*/ 700 w 868"/>
                  <a:gd name="T35" fmla="*/ 0 h 932"/>
                  <a:gd name="T36" fmla="*/ 664 w 868"/>
                  <a:gd name="T37" fmla="*/ 32 h 932"/>
                  <a:gd name="T38" fmla="*/ 588 w 868"/>
                  <a:gd name="T39" fmla="*/ 82 h 932"/>
                  <a:gd name="T40" fmla="*/ 506 w 868"/>
                  <a:gd name="T41" fmla="*/ 120 h 932"/>
                  <a:gd name="T42" fmla="*/ 420 w 868"/>
                  <a:gd name="T43" fmla="*/ 148 h 932"/>
                  <a:gd name="T44" fmla="*/ 334 w 868"/>
                  <a:gd name="T45" fmla="*/ 166 h 932"/>
                  <a:gd name="T46" fmla="*/ 250 w 868"/>
                  <a:gd name="T47" fmla="*/ 176 h 932"/>
                  <a:gd name="T48" fmla="*/ 144 w 868"/>
                  <a:gd name="T49" fmla="*/ 184 h 932"/>
                  <a:gd name="T50" fmla="*/ 88 w 868"/>
                  <a:gd name="T51" fmla="*/ 184 h 932"/>
                  <a:gd name="T52" fmla="*/ 74 w 868"/>
                  <a:gd name="T53" fmla="*/ 184 h 932"/>
                  <a:gd name="T54" fmla="*/ 68 w 868"/>
                  <a:gd name="T55" fmla="*/ 200 h 932"/>
                  <a:gd name="T56" fmla="*/ 66 w 868"/>
                  <a:gd name="T57" fmla="*/ 238 h 932"/>
                  <a:gd name="T58" fmla="*/ 46 w 868"/>
                  <a:gd name="T59" fmla="*/ 238 h 932"/>
                  <a:gd name="T60" fmla="*/ 24 w 868"/>
                  <a:gd name="T61" fmla="*/ 234 h 932"/>
                  <a:gd name="T62" fmla="*/ 10 w 868"/>
                  <a:gd name="T63" fmla="*/ 238 h 932"/>
                  <a:gd name="T64" fmla="*/ 2 w 868"/>
                  <a:gd name="T65" fmla="*/ 246 h 932"/>
                  <a:gd name="T66" fmla="*/ 0 w 868"/>
                  <a:gd name="T67" fmla="*/ 262 h 932"/>
                  <a:gd name="T68" fmla="*/ 0 w 868"/>
                  <a:gd name="T69" fmla="*/ 506 h 932"/>
                  <a:gd name="T70" fmla="*/ 4 w 868"/>
                  <a:gd name="T71" fmla="*/ 526 h 932"/>
                  <a:gd name="T72" fmla="*/ 16 w 868"/>
                  <a:gd name="T73" fmla="*/ 536 h 932"/>
                  <a:gd name="T74" fmla="*/ 34 w 868"/>
                  <a:gd name="T75" fmla="*/ 538 h 932"/>
                  <a:gd name="T76" fmla="*/ 66 w 868"/>
                  <a:gd name="T77" fmla="*/ 522 h 932"/>
                  <a:gd name="T78" fmla="*/ 66 w 868"/>
                  <a:gd name="T79" fmla="*/ 548 h 932"/>
                  <a:gd name="T80" fmla="*/ 94 w 868"/>
                  <a:gd name="T81" fmla="*/ 642 h 932"/>
                  <a:gd name="T82" fmla="*/ 132 w 868"/>
                  <a:gd name="T83" fmla="*/ 726 h 932"/>
                  <a:gd name="T84" fmla="*/ 180 w 868"/>
                  <a:gd name="T85" fmla="*/ 798 h 932"/>
                  <a:gd name="T86" fmla="*/ 238 w 868"/>
                  <a:gd name="T87" fmla="*/ 858 h 932"/>
                  <a:gd name="T88" fmla="*/ 282 w 868"/>
                  <a:gd name="T89" fmla="*/ 886 h 932"/>
                  <a:gd name="T90" fmla="*/ 330 w 868"/>
                  <a:gd name="T91" fmla="*/ 910 h 932"/>
                  <a:gd name="T92" fmla="*/ 380 w 868"/>
                  <a:gd name="T93" fmla="*/ 926 h 932"/>
                  <a:gd name="T94" fmla="*/ 430 w 868"/>
                  <a:gd name="T95" fmla="*/ 932 h 932"/>
                  <a:gd name="T96" fmla="*/ 458 w 868"/>
                  <a:gd name="T97" fmla="*/ 930 h 932"/>
                  <a:gd name="T98" fmla="*/ 512 w 868"/>
                  <a:gd name="T99" fmla="*/ 920 h 932"/>
                  <a:gd name="T100" fmla="*/ 562 w 868"/>
                  <a:gd name="T101" fmla="*/ 900 h 932"/>
                  <a:gd name="T102" fmla="*/ 608 w 868"/>
                  <a:gd name="T103" fmla="*/ 872 h 932"/>
                  <a:gd name="T104" fmla="*/ 630 w 868"/>
                  <a:gd name="T105" fmla="*/ 858 h 932"/>
                  <a:gd name="T106" fmla="*/ 680 w 868"/>
                  <a:gd name="T107" fmla="*/ 798 h 932"/>
                  <a:gd name="T108" fmla="*/ 728 w 868"/>
                  <a:gd name="T109" fmla="*/ 726 h 932"/>
                  <a:gd name="T110" fmla="*/ 768 w 868"/>
                  <a:gd name="T111" fmla="*/ 642 h 932"/>
                  <a:gd name="T112" fmla="*/ 800 w 868"/>
                  <a:gd name="T113" fmla="*/ 54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932">
                    <a:moveTo>
                      <a:pt x="800" y="522"/>
                    </a:moveTo>
                    <a:lnTo>
                      <a:pt x="822" y="534"/>
                    </a:lnTo>
                    <a:lnTo>
                      <a:pt x="828" y="534"/>
                    </a:lnTo>
                    <a:lnTo>
                      <a:pt x="828" y="534"/>
                    </a:lnTo>
                    <a:lnTo>
                      <a:pt x="838" y="534"/>
                    </a:lnTo>
                    <a:lnTo>
                      <a:pt x="846" y="532"/>
                    </a:lnTo>
                    <a:lnTo>
                      <a:pt x="852" y="530"/>
                    </a:lnTo>
                    <a:lnTo>
                      <a:pt x="858" y="526"/>
                    </a:lnTo>
                    <a:lnTo>
                      <a:pt x="862" y="522"/>
                    </a:lnTo>
                    <a:lnTo>
                      <a:pt x="866" y="516"/>
                    </a:lnTo>
                    <a:lnTo>
                      <a:pt x="868" y="512"/>
                    </a:lnTo>
                    <a:lnTo>
                      <a:pt x="868" y="506"/>
                    </a:lnTo>
                    <a:lnTo>
                      <a:pt x="868" y="262"/>
                    </a:lnTo>
                    <a:lnTo>
                      <a:pt x="868" y="262"/>
                    </a:lnTo>
                    <a:lnTo>
                      <a:pt x="866" y="252"/>
                    </a:lnTo>
                    <a:lnTo>
                      <a:pt x="858" y="242"/>
                    </a:lnTo>
                    <a:lnTo>
                      <a:pt x="852" y="236"/>
                    </a:lnTo>
                    <a:lnTo>
                      <a:pt x="846" y="232"/>
                    </a:lnTo>
                    <a:lnTo>
                      <a:pt x="838" y="230"/>
                    </a:lnTo>
                    <a:lnTo>
                      <a:pt x="828" y="230"/>
                    </a:lnTo>
                    <a:lnTo>
                      <a:pt x="828" y="230"/>
                    </a:lnTo>
                    <a:lnTo>
                      <a:pt x="826" y="230"/>
                    </a:lnTo>
                    <a:lnTo>
                      <a:pt x="824" y="232"/>
                    </a:lnTo>
                    <a:lnTo>
                      <a:pt x="822" y="238"/>
                    </a:lnTo>
                    <a:lnTo>
                      <a:pt x="800" y="238"/>
                    </a:lnTo>
                    <a:lnTo>
                      <a:pt x="800" y="216"/>
                    </a:lnTo>
                    <a:lnTo>
                      <a:pt x="800" y="216"/>
                    </a:lnTo>
                    <a:lnTo>
                      <a:pt x="792" y="184"/>
                    </a:lnTo>
                    <a:lnTo>
                      <a:pt x="784" y="154"/>
                    </a:lnTo>
                    <a:lnTo>
                      <a:pt x="772" y="126"/>
                    </a:lnTo>
                    <a:lnTo>
                      <a:pt x="760" y="98"/>
                    </a:lnTo>
                    <a:lnTo>
                      <a:pt x="746" y="70"/>
                    </a:lnTo>
                    <a:lnTo>
                      <a:pt x="732" y="46"/>
                    </a:lnTo>
                    <a:lnTo>
                      <a:pt x="716" y="22"/>
                    </a:lnTo>
                    <a:lnTo>
                      <a:pt x="700" y="0"/>
                    </a:lnTo>
                    <a:lnTo>
                      <a:pt x="700" y="0"/>
                    </a:lnTo>
                    <a:lnTo>
                      <a:pt x="682" y="16"/>
                    </a:lnTo>
                    <a:lnTo>
                      <a:pt x="664" y="32"/>
                    </a:lnTo>
                    <a:lnTo>
                      <a:pt x="628" y="58"/>
                    </a:lnTo>
                    <a:lnTo>
                      <a:pt x="588" y="82"/>
                    </a:lnTo>
                    <a:lnTo>
                      <a:pt x="548" y="102"/>
                    </a:lnTo>
                    <a:lnTo>
                      <a:pt x="506" y="120"/>
                    </a:lnTo>
                    <a:lnTo>
                      <a:pt x="462" y="136"/>
                    </a:lnTo>
                    <a:lnTo>
                      <a:pt x="420" y="148"/>
                    </a:lnTo>
                    <a:lnTo>
                      <a:pt x="376" y="158"/>
                    </a:lnTo>
                    <a:lnTo>
                      <a:pt x="334" y="166"/>
                    </a:lnTo>
                    <a:lnTo>
                      <a:pt x="292" y="172"/>
                    </a:lnTo>
                    <a:lnTo>
                      <a:pt x="250" y="176"/>
                    </a:lnTo>
                    <a:lnTo>
                      <a:pt x="212" y="180"/>
                    </a:lnTo>
                    <a:lnTo>
                      <a:pt x="144" y="184"/>
                    </a:lnTo>
                    <a:lnTo>
                      <a:pt x="88" y="184"/>
                    </a:lnTo>
                    <a:lnTo>
                      <a:pt x="88" y="184"/>
                    </a:lnTo>
                    <a:lnTo>
                      <a:pt x="74" y="184"/>
                    </a:lnTo>
                    <a:lnTo>
                      <a:pt x="74" y="184"/>
                    </a:lnTo>
                    <a:lnTo>
                      <a:pt x="70" y="192"/>
                    </a:lnTo>
                    <a:lnTo>
                      <a:pt x="68" y="200"/>
                    </a:lnTo>
                    <a:lnTo>
                      <a:pt x="66" y="216"/>
                    </a:lnTo>
                    <a:lnTo>
                      <a:pt x="66" y="238"/>
                    </a:lnTo>
                    <a:lnTo>
                      <a:pt x="46" y="238"/>
                    </a:lnTo>
                    <a:lnTo>
                      <a:pt x="46" y="238"/>
                    </a:lnTo>
                    <a:lnTo>
                      <a:pt x="34" y="236"/>
                    </a:lnTo>
                    <a:lnTo>
                      <a:pt x="24" y="234"/>
                    </a:lnTo>
                    <a:lnTo>
                      <a:pt x="16" y="236"/>
                    </a:lnTo>
                    <a:lnTo>
                      <a:pt x="10" y="238"/>
                    </a:lnTo>
                    <a:lnTo>
                      <a:pt x="4" y="242"/>
                    </a:lnTo>
                    <a:lnTo>
                      <a:pt x="2" y="246"/>
                    </a:lnTo>
                    <a:lnTo>
                      <a:pt x="0" y="254"/>
                    </a:lnTo>
                    <a:lnTo>
                      <a:pt x="0" y="262"/>
                    </a:lnTo>
                    <a:lnTo>
                      <a:pt x="0" y="506"/>
                    </a:lnTo>
                    <a:lnTo>
                      <a:pt x="0" y="506"/>
                    </a:lnTo>
                    <a:lnTo>
                      <a:pt x="2" y="518"/>
                    </a:lnTo>
                    <a:lnTo>
                      <a:pt x="4" y="526"/>
                    </a:lnTo>
                    <a:lnTo>
                      <a:pt x="10" y="532"/>
                    </a:lnTo>
                    <a:lnTo>
                      <a:pt x="16" y="536"/>
                    </a:lnTo>
                    <a:lnTo>
                      <a:pt x="24" y="538"/>
                    </a:lnTo>
                    <a:lnTo>
                      <a:pt x="34" y="538"/>
                    </a:lnTo>
                    <a:lnTo>
                      <a:pt x="46" y="534"/>
                    </a:lnTo>
                    <a:lnTo>
                      <a:pt x="66" y="522"/>
                    </a:lnTo>
                    <a:lnTo>
                      <a:pt x="66" y="548"/>
                    </a:lnTo>
                    <a:lnTo>
                      <a:pt x="66" y="548"/>
                    </a:lnTo>
                    <a:lnTo>
                      <a:pt x="80" y="596"/>
                    </a:lnTo>
                    <a:lnTo>
                      <a:pt x="94" y="642"/>
                    </a:lnTo>
                    <a:lnTo>
                      <a:pt x="112" y="684"/>
                    </a:lnTo>
                    <a:lnTo>
                      <a:pt x="132" y="726"/>
                    </a:lnTo>
                    <a:lnTo>
                      <a:pt x="156" y="764"/>
                    </a:lnTo>
                    <a:lnTo>
                      <a:pt x="180" y="798"/>
                    </a:lnTo>
                    <a:lnTo>
                      <a:pt x="208" y="830"/>
                    </a:lnTo>
                    <a:lnTo>
                      <a:pt x="238" y="858"/>
                    </a:lnTo>
                    <a:lnTo>
                      <a:pt x="238" y="858"/>
                    </a:lnTo>
                    <a:lnTo>
                      <a:pt x="282" y="886"/>
                    </a:lnTo>
                    <a:lnTo>
                      <a:pt x="306" y="900"/>
                    </a:lnTo>
                    <a:lnTo>
                      <a:pt x="330" y="910"/>
                    </a:lnTo>
                    <a:lnTo>
                      <a:pt x="354" y="920"/>
                    </a:lnTo>
                    <a:lnTo>
                      <a:pt x="380" y="926"/>
                    </a:lnTo>
                    <a:lnTo>
                      <a:pt x="404" y="930"/>
                    </a:lnTo>
                    <a:lnTo>
                      <a:pt x="430" y="932"/>
                    </a:lnTo>
                    <a:lnTo>
                      <a:pt x="430" y="932"/>
                    </a:lnTo>
                    <a:lnTo>
                      <a:pt x="458" y="930"/>
                    </a:lnTo>
                    <a:lnTo>
                      <a:pt x="486" y="926"/>
                    </a:lnTo>
                    <a:lnTo>
                      <a:pt x="512" y="920"/>
                    </a:lnTo>
                    <a:lnTo>
                      <a:pt x="538" y="910"/>
                    </a:lnTo>
                    <a:lnTo>
                      <a:pt x="562" y="900"/>
                    </a:lnTo>
                    <a:lnTo>
                      <a:pt x="586" y="886"/>
                    </a:lnTo>
                    <a:lnTo>
                      <a:pt x="608" y="872"/>
                    </a:lnTo>
                    <a:lnTo>
                      <a:pt x="630" y="858"/>
                    </a:lnTo>
                    <a:lnTo>
                      <a:pt x="630" y="858"/>
                    </a:lnTo>
                    <a:lnTo>
                      <a:pt x="656" y="830"/>
                    </a:lnTo>
                    <a:lnTo>
                      <a:pt x="680" y="798"/>
                    </a:lnTo>
                    <a:lnTo>
                      <a:pt x="706" y="764"/>
                    </a:lnTo>
                    <a:lnTo>
                      <a:pt x="728" y="726"/>
                    </a:lnTo>
                    <a:lnTo>
                      <a:pt x="750" y="684"/>
                    </a:lnTo>
                    <a:lnTo>
                      <a:pt x="768" y="642"/>
                    </a:lnTo>
                    <a:lnTo>
                      <a:pt x="786" y="596"/>
                    </a:lnTo>
                    <a:lnTo>
                      <a:pt x="800" y="548"/>
                    </a:lnTo>
                    <a:lnTo>
                      <a:pt x="800" y="5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7" name="Freeform 27"/>
              <p:cNvSpPr/>
              <p:nvPr/>
            </p:nvSpPr>
            <p:spPr bwMode="auto">
              <a:xfrm>
                <a:off x="2176463" y="1901825"/>
                <a:ext cx="1790700" cy="1958975"/>
              </a:xfrm>
              <a:custGeom>
                <a:avLst/>
                <a:gdLst>
                  <a:gd name="T0" fmla="*/ 282 w 1128"/>
                  <a:gd name="T1" fmla="*/ 1108 h 1234"/>
                  <a:gd name="T2" fmla="*/ 338 w 1128"/>
                  <a:gd name="T3" fmla="*/ 1060 h 1234"/>
                  <a:gd name="T4" fmla="*/ 252 w 1128"/>
                  <a:gd name="T5" fmla="*/ 970 h 1234"/>
                  <a:gd name="T6" fmla="*/ 178 w 1128"/>
                  <a:gd name="T7" fmla="*/ 812 h 1234"/>
                  <a:gd name="T8" fmla="*/ 132 w 1128"/>
                  <a:gd name="T9" fmla="*/ 756 h 1234"/>
                  <a:gd name="T10" fmla="*/ 88 w 1128"/>
                  <a:gd name="T11" fmla="*/ 714 h 1234"/>
                  <a:gd name="T12" fmla="*/ 82 w 1128"/>
                  <a:gd name="T13" fmla="*/ 440 h 1234"/>
                  <a:gd name="T14" fmla="*/ 106 w 1128"/>
                  <a:gd name="T15" fmla="*/ 394 h 1234"/>
                  <a:gd name="T16" fmla="*/ 166 w 1128"/>
                  <a:gd name="T17" fmla="*/ 370 h 1234"/>
                  <a:gd name="T18" fmla="*/ 174 w 1128"/>
                  <a:gd name="T19" fmla="*/ 334 h 1234"/>
                  <a:gd name="T20" fmla="*/ 192 w 1128"/>
                  <a:gd name="T21" fmla="*/ 328 h 1234"/>
                  <a:gd name="T22" fmla="*/ 272 w 1128"/>
                  <a:gd name="T23" fmla="*/ 328 h 1234"/>
                  <a:gd name="T24" fmla="*/ 456 w 1128"/>
                  <a:gd name="T25" fmla="*/ 308 h 1234"/>
                  <a:gd name="T26" fmla="*/ 622 w 1128"/>
                  <a:gd name="T27" fmla="*/ 260 h 1234"/>
                  <a:gd name="T28" fmla="*/ 776 w 1128"/>
                  <a:gd name="T29" fmla="*/ 170 h 1234"/>
                  <a:gd name="T30" fmla="*/ 818 w 1128"/>
                  <a:gd name="T31" fmla="*/ 128 h 1234"/>
                  <a:gd name="T32" fmla="*/ 830 w 1128"/>
                  <a:gd name="T33" fmla="*/ 108 h 1234"/>
                  <a:gd name="T34" fmla="*/ 890 w 1128"/>
                  <a:gd name="T35" fmla="*/ 194 h 1234"/>
                  <a:gd name="T36" fmla="*/ 948 w 1128"/>
                  <a:gd name="T37" fmla="*/ 332 h 1234"/>
                  <a:gd name="T38" fmla="*/ 988 w 1128"/>
                  <a:gd name="T39" fmla="*/ 378 h 1234"/>
                  <a:gd name="T40" fmla="*/ 1030 w 1128"/>
                  <a:gd name="T41" fmla="*/ 416 h 1234"/>
                  <a:gd name="T42" fmla="*/ 1038 w 1128"/>
                  <a:gd name="T43" fmla="*/ 684 h 1234"/>
                  <a:gd name="T44" fmla="*/ 1012 w 1128"/>
                  <a:gd name="T45" fmla="*/ 740 h 1234"/>
                  <a:gd name="T46" fmla="*/ 958 w 1128"/>
                  <a:gd name="T47" fmla="*/ 764 h 1234"/>
                  <a:gd name="T48" fmla="*/ 912 w 1128"/>
                  <a:gd name="T49" fmla="*/ 896 h 1234"/>
                  <a:gd name="T50" fmla="*/ 816 w 1128"/>
                  <a:gd name="T51" fmla="*/ 1032 h 1234"/>
                  <a:gd name="T52" fmla="*/ 828 w 1128"/>
                  <a:gd name="T53" fmla="*/ 1088 h 1234"/>
                  <a:gd name="T54" fmla="*/ 856 w 1128"/>
                  <a:gd name="T55" fmla="*/ 1134 h 1234"/>
                  <a:gd name="T56" fmla="*/ 904 w 1128"/>
                  <a:gd name="T57" fmla="*/ 1170 h 1234"/>
                  <a:gd name="T58" fmla="*/ 1016 w 1128"/>
                  <a:gd name="T59" fmla="*/ 1212 h 1234"/>
                  <a:gd name="T60" fmla="*/ 1128 w 1128"/>
                  <a:gd name="T61" fmla="*/ 726 h 1234"/>
                  <a:gd name="T62" fmla="*/ 1122 w 1128"/>
                  <a:gd name="T63" fmla="*/ 590 h 1234"/>
                  <a:gd name="T64" fmla="*/ 1098 w 1128"/>
                  <a:gd name="T65" fmla="*/ 436 h 1234"/>
                  <a:gd name="T66" fmla="*/ 1056 w 1128"/>
                  <a:gd name="T67" fmla="*/ 312 h 1234"/>
                  <a:gd name="T68" fmla="*/ 1000 w 1128"/>
                  <a:gd name="T69" fmla="*/ 214 h 1234"/>
                  <a:gd name="T70" fmla="*/ 918 w 1128"/>
                  <a:gd name="T71" fmla="*/ 122 h 1234"/>
                  <a:gd name="T72" fmla="*/ 778 w 1128"/>
                  <a:gd name="T73" fmla="*/ 36 h 1234"/>
                  <a:gd name="T74" fmla="*/ 684 w 1128"/>
                  <a:gd name="T75" fmla="*/ 6 h 1234"/>
                  <a:gd name="T76" fmla="*/ 582 w 1128"/>
                  <a:gd name="T77" fmla="*/ 6 h 1234"/>
                  <a:gd name="T78" fmla="*/ 512 w 1128"/>
                  <a:gd name="T79" fmla="*/ 2 h 1234"/>
                  <a:gd name="T80" fmla="*/ 414 w 1128"/>
                  <a:gd name="T81" fmla="*/ 12 h 1234"/>
                  <a:gd name="T82" fmla="*/ 308 w 1128"/>
                  <a:gd name="T83" fmla="*/ 52 h 1234"/>
                  <a:gd name="T84" fmla="*/ 168 w 1128"/>
                  <a:gd name="T85" fmla="*/ 154 h 1234"/>
                  <a:gd name="T86" fmla="*/ 106 w 1128"/>
                  <a:gd name="T87" fmla="*/ 236 h 1234"/>
                  <a:gd name="T88" fmla="*/ 54 w 1128"/>
                  <a:gd name="T89" fmla="*/ 340 h 1234"/>
                  <a:gd name="T90" fmla="*/ 18 w 1128"/>
                  <a:gd name="T91" fmla="*/ 472 h 1234"/>
                  <a:gd name="T92" fmla="*/ 0 w 1128"/>
                  <a:gd name="T93" fmla="*/ 634 h 1234"/>
                  <a:gd name="T94" fmla="*/ 0 w 1128"/>
                  <a:gd name="T95" fmla="*/ 1234 h 1234"/>
                  <a:gd name="T96" fmla="*/ 154 w 1128"/>
                  <a:gd name="T97" fmla="*/ 1198 h 1234"/>
                  <a:gd name="T98" fmla="*/ 236 w 1128"/>
                  <a:gd name="T99" fmla="*/ 1158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8" h="1234">
                    <a:moveTo>
                      <a:pt x="264" y="1134"/>
                    </a:moveTo>
                    <a:lnTo>
                      <a:pt x="264" y="1134"/>
                    </a:lnTo>
                    <a:lnTo>
                      <a:pt x="272" y="1120"/>
                    </a:lnTo>
                    <a:lnTo>
                      <a:pt x="282" y="1108"/>
                    </a:lnTo>
                    <a:lnTo>
                      <a:pt x="290" y="1096"/>
                    </a:lnTo>
                    <a:lnTo>
                      <a:pt x="300" y="1088"/>
                    </a:lnTo>
                    <a:lnTo>
                      <a:pt x="320" y="1072"/>
                    </a:lnTo>
                    <a:lnTo>
                      <a:pt x="338" y="1060"/>
                    </a:lnTo>
                    <a:lnTo>
                      <a:pt x="338" y="1060"/>
                    </a:lnTo>
                    <a:lnTo>
                      <a:pt x="306" y="1032"/>
                    </a:lnTo>
                    <a:lnTo>
                      <a:pt x="278" y="1002"/>
                    </a:lnTo>
                    <a:lnTo>
                      <a:pt x="252" y="970"/>
                    </a:lnTo>
                    <a:lnTo>
                      <a:pt x="230" y="934"/>
                    </a:lnTo>
                    <a:lnTo>
                      <a:pt x="210" y="896"/>
                    </a:lnTo>
                    <a:lnTo>
                      <a:pt x="194" y="856"/>
                    </a:lnTo>
                    <a:lnTo>
                      <a:pt x="178" y="812"/>
                    </a:lnTo>
                    <a:lnTo>
                      <a:pt x="166" y="764"/>
                    </a:lnTo>
                    <a:lnTo>
                      <a:pt x="166" y="764"/>
                    </a:lnTo>
                    <a:lnTo>
                      <a:pt x="148" y="762"/>
                    </a:lnTo>
                    <a:lnTo>
                      <a:pt x="132" y="756"/>
                    </a:lnTo>
                    <a:lnTo>
                      <a:pt x="118" y="750"/>
                    </a:lnTo>
                    <a:lnTo>
                      <a:pt x="106" y="740"/>
                    </a:lnTo>
                    <a:lnTo>
                      <a:pt x="96" y="728"/>
                    </a:lnTo>
                    <a:lnTo>
                      <a:pt x="88" y="714"/>
                    </a:lnTo>
                    <a:lnTo>
                      <a:pt x="84" y="698"/>
                    </a:lnTo>
                    <a:lnTo>
                      <a:pt x="82" y="684"/>
                    </a:lnTo>
                    <a:lnTo>
                      <a:pt x="82" y="440"/>
                    </a:lnTo>
                    <a:lnTo>
                      <a:pt x="82" y="440"/>
                    </a:lnTo>
                    <a:lnTo>
                      <a:pt x="84" y="428"/>
                    </a:lnTo>
                    <a:lnTo>
                      <a:pt x="88" y="416"/>
                    </a:lnTo>
                    <a:lnTo>
                      <a:pt x="96" y="404"/>
                    </a:lnTo>
                    <a:lnTo>
                      <a:pt x="106" y="394"/>
                    </a:lnTo>
                    <a:lnTo>
                      <a:pt x="118" y="384"/>
                    </a:lnTo>
                    <a:lnTo>
                      <a:pt x="132" y="378"/>
                    </a:lnTo>
                    <a:lnTo>
                      <a:pt x="148" y="372"/>
                    </a:lnTo>
                    <a:lnTo>
                      <a:pt x="166" y="370"/>
                    </a:lnTo>
                    <a:lnTo>
                      <a:pt x="166" y="370"/>
                    </a:lnTo>
                    <a:lnTo>
                      <a:pt x="168" y="358"/>
                    </a:lnTo>
                    <a:lnTo>
                      <a:pt x="172" y="346"/>
                    </a:lnTo>
                    <a:lnTo>
                      <a:pt x="174" y="334"/>
                    </a:lnTo>
                    <a:lnTo>
                      <a:pt x="176" y="324"/>
                    </a:lnTo>
                    <a:lnTo>
                      <a:pt x="176" y="324"/>
                    </a:lnTo>
                    <a:lnTo>
                      <a:pt x="182" y="328"/>
                    </a:lnTo>
                    <a:lnTo>
                      <a:pt x="192" y="328"/>
                    </a:lnTo>
                    <a:lnTo>
                      <a:pt x="218" y="330"/>
                    </a:lnTo>
                    <a:lnTo>
                      <a:pt x="218" y="330"/>
                    </a:lnTo>
                    <a:lnTo>
                      <a:pt x="218" y="330"/>
                    </a:lnTo>
                    <a:lnTo>
                      <a:pt x="272" y="328"/>
                    </a:lnTo>
                    <a:lnTo>
                      <a:pt x="340" y="324"/>
                    </a:lnTo>
                    <a:lnTo>
                      <a:pt x="378" y="320"/>
                    </a:lnTo>
                    <a:lnTo>
                      <a:pt x="416" y="314"/>
                    </a:lnTo>
                    <a:lnTo>
                      <a:pt x="456" y="308"/>
                    </a:lnTo>
                    <a:lnTo>
                      <a:pt x="498" y="300"/>
                    </a:lnTo>
                    <a:lnTo>
                      <a:pt x="540" y="288"/>
                    </a:lnTo>
                    <a:lnTo>
                      <a:pt x="582" y="276"/>
                    </a:lnTo>
                    <a:lnTo>
                      <a:pt x="622" y="260"/>
                    </a:lnTo>
                    <a:lnTo>
                      <a:pt x="664" y="242"/>
                    </a:lnTo>
                    <a:lnTo>
                      <a:pt x="704" y="222"/>
                    </a:lnTo>
                    <a:lnTo>
                      <a:pt x="740" y="198"/>
                    </a:lnTo>
                    <a:lnTo>
                      <a:pt x="776" y="170"/>
                    </a:lnTo>
                    <a:lnTo>
                      <a:pt x="810" y="140"/>
                    </a:lnTo>
                    <a:lnTo>
                      <a:pt x="810" y="140"/>
                    </a:lnTo>
                    <a:lnTo>
                      <a:pt x="814" y="134"/>
                    </a:lnTo>
                    <a:lnTo>
                      <a:pt x="818" y="128"/>
                    </a:lnTo>
                    <a:lnTo>
                      <a:pt x="822" y="124"/>
                    </a:lnTo>
                    <a:lnTo>
                      <a:pt x="830" y="122"/>
                    </a:lnTo>
                    <a:lnTo>
                      <a:pt x="830" y="122"/>
                    </a:lnTo>
                    <a:lnTo>
                      <a:pt x="830" y="108"/>
                    </a:lnTo>
                    <a:lnTo>
                      <a:pt x="830" y="108"/>
                    </a:lnTo>
                    <a:lnTo>
                      <a:pt x="850" y="134"/>
                    </a:lnTo>
                    <a:lnTo>
                      <a:pt x="870" y="164"/>
                    </a:lnTo>
                    <a:lnTo>
                      <a:pt x="890" y="194"/>
                    </a:lnTo>
                    <a:lnTo>
                      <a:pt x="906" y="226"/>
                    </a:lnTo>
                    <a:lnTo>
                      <a:pt x="922" y="260"/>
                    </a:lnTo>
                    <a:lnTo>
                      <a:pt x="936" y="296"/>
                    </a:lnTo>
                    <a:lnTo>
                      <a:pt x="948" y="332"/>
                    </a:lnTo>
                    <a:lnTo>
                      <a:pt x="958" y="370"/>
                    </a:lnTo>
                    <a:lnTo>
                      <a:pt x="958" y="370"/>
                    </a:lnTo>
                    <a:lnTo>
                      <a:pt x="974" y="372"/>
                    </a:lnTo>
                    <a:lnTo>
                      <a:pt x="988" y="378"/>
                    </a:lnTo>
                    <a:lnTo>
                      <a:pt x="1000" y="384"/>
                    </a:lnTo>
                    <a:lnTo>
                      <a:pt x="1012" y="394"/>
                    </a:lnTo>
                    <a:lnTo>
                      <a:pt x="1024" y="404"/>
                    </a:lnTo>
                    <a:lnTo>
                      <a:pt x="1030" y="416"/>
                    </a:lnTo>
                    <a:lnTo>
                      <a:pt x="1036" y="428"/>
                    </a:lnTo>
                    <a:lnTo>
                      <a:pt x="1038" y="440"/>
                    </a:lnTo>
                    <a:lnTo>
                      <a:pt x="1038" y="684"/>
                    </a:lnTo>
                    <a:lnTo>
                      <a:pt x="1038" y="684"/>
                    </a:lnTo>
                    <a:lnTo>
                      <a:pt x="1036" y="698"/>
                    </a:lnTo>
                    <a:lnTo>
                      <a:pt x="1030" y="714"/>
                    </a:lnTo>
                    <a:lnTo>
                      <a:pt x="1024" y="728"/>
                    </a:lnTo>
                    <a:lnTo>
                      <a:pt x="1012" y="740"/>
                    </a:lnTo>
                    <a:lnTo>
                      <a:pt x="1000" y="750"/>
                    </a:lnTo>
                    <a:lnTo>
                      <a:pt x="988" y="756"/>
                    </a:lnTo>
                    <a:lnTo>
                      <a:pt x="974" y="762"/>
                    </a:lnTo>
                    <a:lnTo>
                      <a:pt x="958" y="764"/>
                    </a:lnTo>
                    <a:lnTo>
                      <a:pt x="958" y="764"/>
                    </a:lnTo>
                    <a:lnTo>
                      <a:pt x="946" y="812"/>
                    </a:lnTo>
                    <a:lnTo>
                      <a:pt x="932" y="856"/>
                    </a:lnTo>
                    <a:lnTo>
                      <a:pt x="912" y="896"/>
                    </a:lnTo>
                    <a:lnTo>
                      <a:pt x="892" y="934"/>
                    </a:lnTo>
                    <a:lnTo>
                      <a:pt x="868" y="970"/>
                    </a:lnTo>
                    <a:lnTo>
                      <a:pt x="842" y="1002"/>
                    </a:lnTo>
                    <a:lnTo>
                      <a:pt x="816" y="1032"/>
                    </a:lnTo>
                    <a:lnTo>
                      <a:pt x="788" y="1060"/>
                    </a:lnTo>
                    <a:lnTo>
                      <a:pt x="788" y="1060"/>
                    </a:lnTo>
                    <a:lnTo>
                      <a:pt x="808" y="1072"/>
                    </a:lnTo>
                    <a:lnTo>
                      <a:pt x="828" y="1088"/>
                    </a:lnTo>
                    <a:lnTo>
                      <a:pt x="836" y="1096"/>
                    </a:lnTo>
                    <a:lnTo>
                      <a:pt x="844" y="1108"/>
                    </a:lnTo>
                    <a:lnTo>
                      <a:pt x="850" y="1120"/>
                    </a:lnTo>
                    <a:lnTo>
                      <a:pt x="856" y="1134"/>
                    </a:lnTo>
                    <a:lnTo>
                      <a:pt x="856" y="1134"/>
                    </a:lnTo>
                    <a:lnTo>
                      <a:pt x="870" y="1146"/>
                    </a:lnTo>
                    <a:lnTo>
                      <a:pt x="886" y="1158"/>
                    </a:lnTo>
                    <a:lnTo>
                      <a:pt x="904" y="1170"/>
                    </a:lnTo>
                    <a:lnTo>
                      <a:pt x="926" y="1180"/>
                    </a:lnTo>
                    <a:lnTo>
                      <a:pt x="946" y="1190"/>
                    </a:lnTo>
                    <a:lnTo>
                      <a:pt x="970" y="1198"/>
                    </a:lnTo>
                    <a:lnTo>
                      <a:pt x="1016" y="1212"/>
                    </a:lnTo>
                    <a:lnTo>
                      <a:pt x="1058" y="1222"/>
                    </a:lnTo>
                    <a:lnTo>
                      <a:pt x="1094" y="1228"/>
                    </a:lnTo>
                    <a:lnTo>
                      <a:pt x="1128" y="1234"/>
                    </a:lnTo>
                    <a:lnTo>
                      <a:pt x="1128" y="726"/>
                    </a:lnTo>
                    <a:lnTo>
                      <a:pt x="1128" y="726"/>
                    </a:lnTo>
                    <a:lnTo>
                      <a:pt x="1128" y="678"/>
                    </a:lnTo>
                    <a:lnTo>
                      <a:pt x="1126" y="634"/>
                    </a:lnTo>
                    <a:lnTo>
                      <a:pt x="1122" y="590"/>
                    </a:lnTo>
                    <a:lnTo>
                      <a:pt x="1118" y="550"/>
                    </a:lnTo>
                    <a:lnTo>
                      <a:pt x="1112" y="510"/>
                    </a:lnTo>
                    <a:lnTo>
                      <a:pt x="1106" y="472"/>
                    </a:lnTo>
                    <a:lnTo>
                      <a:pt x="1098" y="436"/>
                    </a:lnTo>
                    <a:lnTo>
                      <a:pt x="1088" y="404"/>
                    </a:lnTo>
                    <a:lnTo>
                      <a:pt x="1078" y="372"/>
                    </a:lnTo>
                    <a:lnTo>
                      <a:pt x="1068" y="340"/>
                    </a:lnTo>
                    <a:lnTo>
                      <a:pt x="1056" y="312"/>
                    </a:lnTo>
                    <a:lnTo>
                      <a:pt x="1042" y="286"/>
                    </a:lnTo>
                    <a:lnTo>
                      <a:pt x="1030" y="260"/>
                    </a:lnTo>
                    <a:lnTo>
                      <a:pt x="1014" y="236"/>
                    </a:lnTo>
                    <a:lnTo>
                      <a:pt x="1000" y="214"/>
                    </a:lnTo>
                    <a:lnTo>
                      <a:pt x="984" y="192"/>
                    </a:lnTo>
                    <a:lnTo>
                      <a:pt x="968" y="174"/>
                    </a:lnTo>
                    <a:lnTo>
                      <a:pt x="952" y="154"/>
                    </a:lnTo>
                    <a:lnTo>
                      <a:pt x="918" y="122"/>
                    </a:lnTo>
                    <a:lnTo>
                      <a:pt x="882" y="94"/>
                    </a:lnTo>
                    <a:lnTo>
                      <a:pt x="848" y="70"/>
                    </a:lnTo>
                    <a:lnTo>
                      <a:pt x="812" y="52"/>
                    </a:lnTo>
                    <a:lnTo>
                      <a:pt x="778" y="36"/>
                    </a:lnTo>
                    <a:lnTo>
                      <a:pt x="744" y="22"/>
                    </a:lnTo>
                    <a:lnTo>
                      <a:pt x="712" y="12"/>
                    </a:lnTo>
                    <a:lnTo>
                      <a:pt x="712" y="12"/>
                    </a:lnTo>
                    <a:lnTo>
                      <a:pt x="684" y="6"/>
                    </a:lnTo>
                    <a:lnTo>
                      <a:pt x="660" y="2"/>
                    </a:lnTo>
                    <a:lnTo>
                      <a:pt x="636" y="0"/>
                    </a:lnTo>
                    <a:lnTo>
                      <a:pt x="616" y="2"/>
                    </a:lnTo>
                    <a:lnTo>
                      <a:pt x="582" y="6"/>
                    </a:lnTo>
                    <a:lnTo>
                      <a:pt x="560" y="10"/>
                    </a:lnTo>
                    <a:lnTo>
                      <a:pt x="560" y="10"/>
                    </a:lnTo>
                    <a:lnTo>
                      <a:pt x="542" y="6"/>
                    </a:lnTo>
                    <a:lnTo>
                      <a:pt x="512" y="2"/>
                    </a:lnTo>
                    <a:lnTo>
                      <a:pt x="492" y="0"/>
                    </a:lnTo>
                    <a:lnTo>
                      <a:pt x="468" y="2"/>
                    </a:lnTo>
                    <a:lnTo>
                      <a:pt x="442" y="6"/>
                    </a:lnTo>
                    <a:lnTo>
                      <a:pt x="414" y="12"/>
                    </a:lnTo>
                    <a:lnTo>
                      <a:pt x="414" y="12"/>
                    </a:lnTo>
                    <a:lnTo>
                      <a:pt x="380" y="22"/>
                    </a:lnTo>
                    <a:lnTo>
                      <a:pt x="344" y="36"/>
                    </a:lnTo>
                    <a:lnTo>
                      <a:pt x="308" y="52"/>
                    </a:lnTo>
                    <a:lnTo>
                      <a:pt x="272" y="70"/>
                    </a:lnTo>
                    <a:lnTo>
                      <a:pt x="236" y="94"/>
                    </a:lnTo>
                    <a:lnTo>
                      <a:pt x="202" y="122"/>
                    </a:lnTo>
                    <a:lnTo>
                      <a:pt x="168" y="154"/>
                    </a:lnTo>
                    <a:lnTo>
                      <a:pt x="150" y="174"/>
                    </a:lnTo>
                    <a:lnTo>
                      <a:pt x="136" y="192"/>
                    </a:lnTo>
                    <a:lnTo>
                      <a:pt x="120" y="214"/>
                    </a:lnTo>
                    <a:lnTo>
                      <a:pt x="106" y="236"/>
                    </a:lnTo>
                    <a:lnTo>
                      <a:pt x="92" y="260"/>
                    </a:lnTo>
                    <a:lnTo>
                      <a:pt x="78" y="286"/>
                    </a:lnTo>
                    <a:lnTo>
                      <a:pt x="66" y="312"/>
                    </a:lnTo>
                    <a:lnTo>
                      <a:pt x="54" y="340"/>
                    </a:lnTo>
                    <a:lnTo>
                      <a:pt x="44" y="372"/>
                    </a:lnTo>
                    <a:lnTo>
                      <a:pt x="34" y="404"/>
                    </a:lnTo>
                    <a:lnTo>
                      <a:pt x="26" y="436"/>
                    </a:lnTo>
                    <a:lnTo>
                      <a:pt x="18" y="472"/>
                    </a:lnTo>
                    <a:lnTo>
                      <a:pt x="12" y="510"/>
                    </a:lnTo>
                    <a:lnTo>
                      <a:pt x="6" y="550"/>
                    </a:lnTo>
                    <a:lnTo>
                      <a:pt x="2" y="590"/>
                    </a:lnTo>
                    <a:lnTo>
                      <a:pt x="0" y="634"/>
                    </a:lnTo>
                    <a:lnTo>
                      <a:pt x="0" y="678"/>
                    </a:lnTo>
                    <a:lnTo>
                      <a:pt x="0" y="726"/>
                    </a:lnTo>
                    <a:lnTo>
                      <a:pt x="0" y="1234"/>
                    </a:lnTo>
                    <a:lnTo>
                      <a:pt x="0" y="1234"/>
                    </a:lnTo>
                    <a:lnTo>
                      <a:pt x="32" y="1228"/>
                    </a:lnTo>
                    <a:lnTo>
                      <a:pt x="68" y="1222"/>
                    </a:lnTo>
                    <a:lnTo>
                      <a:pt x="110" y="1212"/>
                    </a:lnTo>
                    <a:lnTo>
                      <a:pt x="154" y="1198"/>
                    </a:lnTo>
                    <a:lnTo>
                      <a:pt x="176" y="1190"/>
                    </a:lnTo>
                    <a:lnTo>
                      <a:pt x="198" y="1180"/>
                    </a:lnTo>
                    <a:lnTo>
                      <a:pt x="218" y="1170"/>
                    </a:lnTo>
                    <a:lnTo>
                      <a:pt x="236" y="1158"/>
                    </a:lnTo>
                    <a:lnTo>
                      <a:pt x="252" y="1146"/>
                    </a:lnTo>
                    <a:lnTo>
                      <a:pt x="264" y="1134"/>
                    </a:lnTo>
                    <a:lnTo>
                      <a:pt x="264" y="1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8" name="Freeform 28"/>
              <p:cNvSpPr/>
              <p:nvPr/>
            </p:nvSpPr>
            <p:spPr bwMode="auto">
              <a:xfrm>
                <a:off x="2697163" y="3600450"/>
                <a:ext cx="730250" cy="714375"/>
              </a:xfrm>
              <a:custGeom>
                <a:avLst/>
                <a:gdLst>
                  <a:gd name="T0" fmla="*/ 460 w 460"/>
                  <a:gd name="T1" fmla="*/ 48 h 450"/>
                  <a:gd name="T2" fmla="*/ 460 w 460"/>
                  <a:gd name="T3" fmla="*/ 48 h 450"/>
                  <a:gd name="T4" fmla="*/ 458 w 460"/>
                  <a:gd name="T5" fmla="*/ 30 h 450"/>
                  <a:gd name="T6" fmla="*/ 454 w 460"/>
                  <a:gd name="T7" fmla="*/ 16 h 450"/>
                  <a:gd name="T8" fmla="*/ 452 w 460"/>
                  <a:gd name="T9" fmla="*/ 6 h 450"/>
                  <a:gd name="T10" fmla="*/ 450 w 460"/>
                  <a:gd name="T11" fmla="*/ 0 h 450"/>
                  <a:gd name="T12" fmla="*/ 450 w 460"/>
                  <a:gd name="T13" fmla="*/ 0 h 450"/>
                  <a:gd name="T14" fmla="*/ 426 w 460"/>
                  <a:gd name="T15" fmla="*/ 14 h 450"/>
                  <a:gd name="T16" fmla="*/ 400 w 460"/>
                  <a:gd name="T17" fmla="*/ 28 h 450"/>
                  <a:gd name="T18" fmla="*/ 374 w 460"/>
                  <a:gd name="T19" fmla="*/ 40 h 450"/>
                  <a:gd name="T20" fmla="*/ 346 w 460"/>
                  <a:gd name="T21" fmla="*/ 50 h 450"/>
                  <a:gd name="T22" fmla="*/ 318 w 460"/>
                  <a:gd name="T23" fmla="*/ 58 h 450"/>
                  <a:gd name="T24" fmla="*/ 290 w 460"/>
                  <a:gd name="T25" fmla="*/ 64 h 450"/>
                  <a:gd name="T26" fmla="*/ 262 w 460"/>
                  <a:gd name="T27" fmla="*/ 68 h 450"/>
                  <a:gd name="T28" fmla="*/ 232 w 460"/>
                  <a:gd name="T29" fmla="*/ 70 h 450"/>
                  <a:gd name="T30" fmla="*/ 232 w 460"/>
                  <a:gd name="T31" fmla="*/ 70 h 450"/>
                  <a:gd name="T32" fmla="*/ 202 w 460"/>
                  <a:gd name="T33" fmla="*/ 68 h 450"/>
                  <a:gd name="T34" fmla="*/ 172 w 460"/>
                  <a:gd name="T35" fmla="*/ 64 h 450"/>
                  <a:gd name="T36" fmla="*/ 144 w 460"/>
                  <a:gd name="T37" fmla="*/ 58 h 450"/>
                  <a:gd name="T38" fmla="*/ 116 w 460"/>
                  <a:gd name="T39" fmla="*/ 50 h 450"/>
                  <a:gd name="T40" fmla="*/ 88 w 460"/>
                  <a:gd name="T41" fmla="*/ 40 h 450"/>
                  <a:gd name="T42" fmla="*/ 64 w 460"/>
                  <a:gd name="T43" fmla="*/ 28 h 450"/>
                  <a:gd name="T44" fmla="*/ 40 w 460"/>
                  <a:gd name="T45" fmla="*/ 14 h 450"/>
                  <a:gd name="T46" fmla="*/ 18 w 460"/>
                  <a:gd name="T47" fmla="*/ 0 h 450"/>
                  <a:gd name="T48" fmla="*/ 18 w 460"/>
                  <a:gd name="T49" fmla="*/ 0 h 450"/>
                  <a:gd name="T50" fmla="*/ 14 w 460"/>
                  <a:gd name="T51" fmla="*/ 6 h 450"/>
                  <a:gd name="T52" fmla="*/ 12 w 460"/>
                  <a:gd name="T53" fmla="*/ 16 h 450"/>
                  <a:gd name="T54" fmla="*/ 10 w 460"/>
                  <a:gd name="T55" fmla="*/ 48 h 450"/>
                  <a:gd name="T56" fmla="*/ 10 w 460"/>
                  <a:gd name="T57" fmla="*/ 48 h 450"/>
                  <a:gd name="T58" fmla="*/ 10 w 460"/>
                  <a:gd name="T59" fmla="*/ 76 h 450"/>
                  <a:gd name="T60" fmla="*/ 6 w 460"/>
                  <a:gd name="T61" fmla="*/ 92 h 450"/>
                  <a:gd name="T62" fmla="*/ 0 w 460"/>
                  <a:gd name="T63" fmla="*/ 110 h 450"/>
                  <a:gd name="T64" fmla="*/ 168 w 460"/>
                  <a:gd name="T65" fmla="*/ 444 h 450"/>
                  <a:gd name="T66" fmla="*/ 168 w 460"/>
                  <a:gd name="T67" fmla="*/ 444 h 450"/>
                  <a:gd name="T68" fmla="*/ 196 w 460"/>
                  <a:gd name="T69" fmla="*/ 446 h 450"/>
                  <a:gd name="T70" fmla="*/ 224 w 460"/>
                  <a:gd name="T71" fmla="*/ 450 h 450"/>
                  <a:gd name="T72" fmla="*/ 238 w 460"/>
                  <a:gd name="T73" fmla="*/ 450 h 450"/>
                  <a:gd name="T74" fmla="*/ 254 w 460"/>
                  <a:gd name="T75" fmla="*/ 450 h 450"/>
                  <a:gd name="T76" fmla="*/ 272 w 460"/>
                  <a:gd name="T77" fmla="*/ 448 h 450"/>
                  <a:gd name="T78" fmla="*/ 290 w 460"/>
                  <a:gd name="T79" fmla="*/ 444 h 450"/>
                  <a:gd name="T80" fmla="*/ 460 w 460"/>
                  <a:gd name="T81" fmla="*/ 110 h 450"/>
                  <a:gd name="T82" fmla="*/ 460 w 460"/>
                  <a:gd name="T83" fmla="*/ 110 h 450"/>
                  <a:gd name="T84" fmla="*/ 460 w 460"/>
                  <a:gd name="T85" fmla="*/ 48 h 450"/>
                  <a:gd name="T86" fmla="*/ 460 w 460"/>
                  <a:gd name="T87" fmla="*/ 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450">
                    <a:moveTo>
                      <a:pt x="460" y="48"/>
                    </a:moveTo>
                    <a:lnTo>
                      <a:pt x="460" y="48"/>
                    </a:lnTo>
                    <a:lnTo>
                      <a:pt x="458" y="30"/>
                    </a:lnTo>
                    <a:lnTo>
                      <a:pt x="454" y="16"/>
                    </a:lnTo>
                    <a:lnTo>
                      <a:pt x="452" y="6"/>
                    </a:lnTo>
                    <a:lnTo>
                      <a:pt x="450" y="0"/>
                    </a:lnTo>
                    <a:lnTo>
                      <a:pt x="450" y="0"/>
                    </a:lnTo>
                    <a:lnTo>
                      <a:pt x="426" y="14"/>
                    </a:lnTo>
                    <a:lnTo>
                      <a:pt x="400" y="28"/>
                    </a:lnTo>
                    <a:lnTo>
                      <a:pt x="374" y="40"/>
                    </a:lnTo>
                    <a:lnTo>
                      <a:pt x="346" y="50"/>
                    </a:lnTo>
                    <a:lnTo>
                      <a:pt x="318" y="58"/>
                    </a:lnTo>
                    <a:lnTo>
                      <a:pt x="290" y="64"/>
                    </a:lnTo>
                    <a:lnTo>
                      <a:pt x="262" y="68"/>
                    </a:lnTo>
                    <a:lnTo>
                      <a:pt x="232" y="70"/>
                    </a:lnTo>
                    <a:lnTo>
                      <a:pt x="232" y="70"/>
                    </a:lnTo>
                    <a:lnTo>
                      <a:pt x="202" y="68"/>
                    </a:lnTo>
                    <a:lnTo>
                      <a:pt x="172" y="64"/>
                    </a:lnTo>
                    <a:lnTo>
                      <a:pt x="144" y="58"/>
                    </a:lnTo>
                    <a:lnTo>
                      <a:pt x="116" y="50"/>
                    </a:lnTo>
                    <a:lnTo>
                      <a:pt x="88" y="40"/>
                    </a:lnTo>
                    <a:lnTo>
                      <a:pt x="64" y="28"/>
                    </a:lnTo>
                    <a:lnTo>
                      <a:pt x="40" y="14"/>
                    </a:lnTo>
                    <a:lnTo>
                      <a:pt x="18" y="0"/>
                    </a:lnTo>
                    <a:lnTo>
                      <a:pt x="18" y="0"/>
                    </a:lnTo>
                    <a:lnTo>
                      <a:pt x="14" y="6"/>
                    </a:lnTo>
                    <a:lnTo>
                      <a:pt x="12" y="16"/>
                    </a:lnTo>
                    <a:lnTo>
                      <a:pt x="10" y="48"/>
                    </a:lnTo>
                    <a:lnTo>
                      <a:pt x="10" y="48"/>
                    </a:lnTo>
                    <a:lnTo>
                      <a:pt x="10" y="76"/>
                    </a:lnTo>
                    <a:lnTo>
                      <a:pt x="6" y="92"/>
                    </a:lnTo>
                    <a:lnTo>
                      <a:pt x="0" y="110"/>
                    </a:lnTo>
                    <a:lnTo>
                      <a:pt x="168" y="444"/>
                    </a:lnTo>
                    <a:lnTo>
                      <a:pt x="168" y="444"/>
                    </a:lnTo>
                    <a:lnTo>
                      <a:pt x="196" y="446"/>
                    </a:lnTo>
                    <a:lnTo>
                      <a:pt x="224" y="450"/>
                    </a:lnTo>
                    <a:lnTo>
                      <a:pt x="238" y="450"/>
                    </a:lnTo>
                    <a:lnTo>
                      <a:pt x="254" y="450"/>
                    </a:lnTo>
                    <a:lnTo>
                      <a:pt x="272" y="448"/>
                    </a:lnTo>
                    <a:lnTo>
                      <a:pt x="290" y="444"/>
                    </a:lnTo>
                    <a:lnTo>
                      <a:pt x="460" y="110"/>
                    </a:lnTo>
                    <a:lnTo>
                      <a:pt x="460" y="110"/>
                    </a:lnTo>
                    <a:lnTo>
                      <a:pt x="460" y="48"/>
                    </a:lnTo>
                    <a:lnTo>
                      <a:pt x="46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9" name="Freeform 29"/>
              <p:cNvSpPr>
                <a:spLocks noEditPoints="1"/>
              </p:cNvSpPr>
              <p:nvPr/>
            </p:nvSpPr>
            <p:spPr bwMode="auto">
              <a:xfrm>
                <a:off x="1862138" y="4035425"/>
                <a:ext cx="2400300" cy="1431925"/>
              </a:xfrm>
              <a:custGeom>
                <a:avLst/>
                <a:gdLst>
                  <a:gd name="T0" fmla="*/ 1220 w 1512"/>
                  <a:gd name="T1" fmla="*/ 18 h 902"/>
                  <a:gd name="T2" fmla="*/ 1134 w 1512"/>
                  <a:gd name="T3" fmla="*/ 16 h 902"/>
                  <a:gd name="T4" fmla="*/ 1074 w 1512"/>
                  <a:gd name="T5" fmla="*/ 100 h 902"/>
                  <a:gd name="T6" fmla="*/ 994 w 1512"/>
                  <a:gd name="T7" fmla="*/ 160 h 902"/>
                  <a:gd name="T8" fmla="*/ 878 w 1512"/>
                  <a:gd name="T9" fmla="*/ 200 h 902"/>
                  <a:gd name="T10" fmla="*/ 648 w 1512"/>
                  <a:gd name="T11" fmla="*/ 200 h 902"/>
                  <a:gd name="T12" fmla="*/ 556 w 1512"/>
                  <a:gd name="T13" fmla="*/ 174 h 902"/>
                  <a:gd name="T14" fmla="*/ 466 w 1512"/>
                  <a:gd name="T15" fmla="*/ 116 h 902"/>
                  <a:gd name="T16" fmla="*/ 402 w 1512"/>
                  <a:gd name="T17" fmla="*/ 40 h 902"/>
                  <a:gd name="T18" fmla="*/ 326 w 1512"/>
                  <a:gd name="T19" fmla="*/ 14 h 902"/>
                  <a:gd name="T20" fmla="*/ 242 w 1512"/>
                  <a:gd name="T21" fmla="*/ 22 h 902"/>
                  <a:gd name="T22" fmla="*/ 140 w 1512"/>
                  <a:gd name="T23" fmla="*/ 70 h 902"/>
                  <a:gd name="T24" fmla="*/ 60 w 1512"/>
                  <a:gd name="T25" fmla="*/ 168 h 902"/>
                  <a:gd name="T26" fmla="*/ 10 w 1512"/>
                  <a:gd name="T27" fmla="*/ 304 h 902"/>
                  <a:gd name="T28" fmla="*/ 0 w 1512"/>
                  <a:gd name="T29" fmla="*/ 694 h 902"/>
                  <a:gd name="T30" fmla="*/ 12 w 1512"/>
                  <a:gd name="T31" fmla="*/ 750 h 902"/>
                  <a:gd name="T32" fmla="*/ 68 w 1512"/>
                  <a:gd name="T33" fmla="*/ 806 h 902"/>
                  <a:gd name="T34" fmla="*/ 154 w 1512"/>
                  <a:gd name="T35" fmla="*/ 846 h 902"/>
                  <a:gd name="T36" fmla="*/ 358 w 1512"/>
                  <a:gd name="T37" fmla="*/ 886 h 902"/>
                  <a:gd name="T38" fmla="*/ 662 w 1512"/>
                  <a:gd name="T39" fmla="*/ 902 h 902"/>
                  <a:gd name="T40" fmla="*/ 972 w 1512"/>
                  <a:gd name="T41" fmla="*/ 900 h 902"/>
                  <a:gd name="T42" fmla="*/ 1220 w 1512"/>
                  <a:gd name="T43" fmla="*/ 878 h 902"/>
                  <a:gd name="T44" fmla="*/ 1382 w 1512"/>
                  <a:gd name="T45" fmla="*/ 838 h 902"/>
                  <a:gd name="T46" fmla="*/ 1462 w 1512"/>
                  <a:gd name="T47" fmla="*/ 794 h 902"/>
                  <a:gd name="T48" fmla="*/ 1506 w 1512"/>
                  <a:gd name="T49" fmla="*/ 732 h 902"/>
                  <a:gd name="T50" fmla="*/ 1512 w 1512"/>
                  <a:gd name="T51" fmla="*/ 426 h 902"/>
                  <a:gd name="T52" fmla="*/ 1490 w 1512"/>
                  <a:gd name="T53" fmla="*/ 268 h 902"/>
                  <a:gd name="T54" fmla="*/ 1434 w 1512"/>
                  <a:gd name="T55" fmla="*/ 138 h 902"/>
                  <a:gd name="T56" fmla="*/ 1352 w 1512"/>
                  <a:gd name="T57" fmla="*/ 52 h 902"/>
                  <a:gd name="T58" fmla="*/ 1252 w 1512"/>
                  <a:gd name="T59" fmla="*/ 20 h 902"/>
                  <a:gd name="T60" fmla="*/ 744 w 1512"/>
                  <a:gd name="T61" fmla="*/ 780 h 902"/>
                  <a:gd name="T62" fmla="*/ 702 w 1512"/>
                  <a:gd name="T63" fmla="*/ 758 h 902"/>
                  <a:gd name="T64" fmla="*/ 690 w 1512"/>
                  <a:gd name="T65" fmla="*/ 722 h 902"/>
                  <a:gd name="T66" fmla="*/ 710 w 1512"/>
                  <a:gd name="T67" fmla="*/ 678 h 902"/>
                  <a:gd name="T68" fmla="*/ 758 w 1512"/>
                  <a:gd name="T69" fmla="*/ 656 h 902"/>
                  <a:gd name="T70" fmla="*/ 796 w 1512"/>
                  <a:gd name="T71" fmla="*/ 670 h 902"/>
                  <a:gd name="T72" fmla="*/ 816 w 1512"/>
                  <a:gd name="T73" fmla="*/ 712 h 902"/>
                  <a:gd name="T74" fmla="*/ 814 w 1512"/>
                  <a:gd name="T75" fmla="*/ 748 h 902"/>
                  <a:gd name="T76" fmla="*/ 786 w 1512"/>
                  <a:gd name="T77" fmla="*/ 778 h 902"/>
                  <a:gd name="T78" fmla="*/ 758 w 1512"/>
                  <a:gd name="T79" fmla="*/ 602 h 902"/>
                  <a:gd name="T80" fmla="*/ 720 w 1512"/>
                  <a:gd name="T81" fmla="*/ 590 h 902"/>
                  <a:gd name="T82" fmla="*/ 692 w 1512"/>
                  <a:gd name="T83" fmla="*/ 548 h 902"/>
                  <a:gd name="T84" fmla="*/ 696 w 1512"/>
                  <a:gd name="T85" fmla="*/ 504 h 902"/>
                  <a:gd name="T86" fmla="*/ 732 w 1512"/>
                  <a:gd name="T87" fmla="*/ 468 h 902"/>
                  <a:gd name="T88" fmla="*/ 774 w 1512"/>
                  <a:gd name="T89" fmla="*/ 464 h 902"/>
                  <a:gd name="T90" fmla="*/ 810 w 1512"/>
                  <a:gd name="T91" fmla="*/ 492 h 902"/>
                  <a:gd name="T92" fmla="*/ 816 w 1512"/>
                  <a:gd name="T93" fmla="*/ 536 h 902"/>
                  <a:gd name="T94" fmla="*/ 804 w 1512"/>
                  <a:gd name="T95" fmla="*/ 582 h 902"/>
                  <a:gd name="T96" fmla="*/ 758 w 1512"/>
                  <a:gd name="T97" fmla="*/ 602 h 902"/>
                  <a:gd name="T98" fmla="*/ 744 w 1512"/>
                  <a:gd name="T99" fmla="*/ 406 h 902"/>
                  <a:gd name="T100" fmla="*/ 702 w 1512"/>
                  <a:gd name="T101" fmla="*/ 380 h 902"/>
                  <a:gd name="T102" fmla="*/ 690 w 1512"/>
                  <a:gd name="T103" fmla="*/ 338 h 902"/>
                  <a:gd name="T104" fmla="*/ 710 w 1512"/>
                  <a:gd name="T105" fmla="*/ 296 h 902"/>
                  <a:gd name="T106" fmla="*/ 758 w 1512"/>
                  <a:gd name="T107" fmla="*/ 276 h 902"/>
                  <a:gd name="T108" fmla="*/ 796 w 1512"/>
                  <a:gd name="T109" fmla="*/ 288 h 902"/>
                  <a:gd name="T110" fmla="*/ 816 w 1512"/>
                  <a:gd name="T111" fmla="*/ 326 h 902"/>
                  <a:gd name="T112" fmla="*/ 814 w 1512"/>
                  <a:gd name="T113" fmla="*/ 368 h 902"/>
                  <a:gd name="T114" fmla="*/ 786 w 1512"/>
                  <a:gd name="T115" fmla="*/ 4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2" h="902">
                    <a:moveTo>
                      <a:pt x="1252" y="20"/>
                    </a:moveTo>
                    <a:lnTo>
                      <a:pt x="1252" y="20"/>
                    </a:lnTo>
                    <a:lnTo>
                      <a:pt x="1234" y="20"/>
                    </a:lnTo>
                    <a:lnTo>
                      <a:pt x="1220" y="18"/>
                    </a:lnTo>
                    <a:lnTo>
                      <a:pt x="1190" y="14"/>
                    </a:lnTo>
                    <a:lnTo>
                      <a:pt x="1142" y="0"/>
                    </a:lnTo>
                    <a:lnTo>
                      <a:pt x="1142" y="0"/>
                    </a:lnTo>
                    <a:lnTo>
                      <a:pt x="1134" y="16"/>
                    </a:lnTo>
                    <a:lnTo>
                      <a:pt x="1122" y="40"/>
                    </a:lnTo>
                    <a:lnTo>
                      <a:pt x="1102" y="68"/>
                    </a:lnTo>
                    <a:lnTo>
                      <a:pt x="1088" y="84"/>
                    </a:lnTo>
                    <a:lnTo>
                      <a:pt x="1074" y="100"/>
                    </a:lnTo>
                    <a:lnTo>
                      <a:pt x="1058" y="116"/>
                    </a:lnTo>
                    <a:lnTo>
                      <a:pt x="1038" y="132"/>
                    </a:lnTo>
                    <a:lnTo>
                      <a:pt x="1018" y="146"/>
                    </a:lnTo>
                    <a:lnTo>
                      <a:pt x="994" y="160"/>
                    </a:lnTo>
                    <a:lnTo>
                      <a:pt x="970" y="174"/>
                    </a:lnTo>
                    <a:lnTo>
                      <a:pt x="942" y="184"/>
                    </a:lnTo>
                    <a:lnTo>
                      <a:pt x="910" y="194"/>
                    </a:lnTo>
                    <a:lnTo>
                      <a:pt x="878" y="200"/>
                    </a:lnTo>
                    <a:lnTo>
                      <a:pt x="804" y="214"/>
                    </a:lnTo>
                    <a:lnTo>
                      <a:pt x="804" y="214"/>
                    </a:lnTo>
                    <a:lnTo>
                      <a:pt x="722" y="214"/>
                    </a:lnTo>
                    <a:lnTo>
                      <a:pt x="648" y="200"/>
                    </a:lnTo>
                    <a:lnTo>
                      <a:pt x="648" y="200"/>
                    </a:lnTo>
                    <a:lnTo>
                      <a:pt x="614" y="194"/>
                    </a:lnTo>
                    <a:lnTo>
                      <a:pt x="584" y="184"/>
                    </a:lnTo>
                    <a:lnTo>
                      <a:pt x="556" y="174"/>
                    </a:lnTo>
                    <a:lnTo>
                      <a:pt x="530" y="160"/>
                    </a:lnTo>
                    <a:lnTo>
                      <a:pt x="506" y="146"/>
                    </a:lnTo>
                    <a:lnTo>
                      <a:pt x="486" y="132"/>
                    </a:lnTo>
                    <a:lnTo>
                      <a:pt x="466" y="116"/>
                    </a:lnTo>
                    <a:lnTo>
                      <a:pt x="450" y="100"/>
                    </a:lnTo>
                    <a:lnTo>
                      <a:pt x="436" y="84"/>
                    </a:lnTo>
                    <a:lnTo>
                      <a:pt x="422" y="68"/>
                    </a:lnTo>
                    <a:lnTo>
                      <a:pt x="402" y="40"/>
                    </a:lnTo>
                    <a:lnTo>
                      <a:pt x="388" y="16"/>
                    </a:lnTo>
                    <a:lnTo>
                      <a:pt x="380" y="0"/>
                    </a:lnTo>
                    <a:lnTo>
                      <a:pt x="380" y="0"/>
                    </a:lnTo>
                    <a:lnTo>
                      <a:pt x="326" y="14"/>
                    </a:lnTo>
                    <a:lnTo>
                      <a:pt x="296" y="18"/>
                    </a:lnTo>
                    <a:lnTo>
                      <a:pt x="270" y="20"/>
                    </a:lnTo>
                    <a:lnTo>
                      <a:pt x="270" y="20"/>
                    </a:lnTo>
                    <a:lnTo>
                      <a:pt x="242" y="22"/>
                    </a:lnTo>
                    <a:lnTo>
                      <a:pt x="214" y="30"/>
                    </a:lnTo>
                    <a:lnTo>
                      <a:pt x="188" y="38"/>
                    </a:lnTo>
                    <a:lnTo>
                      <a:pt x="164" y="52"/>
                    </a:lnTo>
                    <a:lnTo>
                      <a:pt x="140" y="70"/>
                    </a:lnTo>
                    <a:lnTo>
                      <a:pt x="116" y="90"/>
                    </a:lnTo>
                    <a:lnTo>
                      <a:pt x="96" y="112"/>
                    </a:lnTo>
                    <a:lnTo>
                      <a:pt x="76" y="138"/>
                    </a:lnTo>
                    <a:lnTo>
                      <a:pt x="60" y="168"/>
                    </a:lnTo>
                    <a:lnTo>
                      <a:pt x="44" y="198"/>
                    </a:lnTo>
                    <a:lnTo>
                      <a:pt x="30" y="232"/>
                    </a:lnTo>
                    <a:lnTo>
                      <a:pt x="20" y="268"/>
                    </a:lnTo>
                    <a:lnTo>
                      <a:pt x="10" y="304"/>
                    </a:lnTo>
                    <a:lnTo>
                      <a:pt x="4" y="344"/>
                    </a:lnTo>
                    <a:lnTo>
                      <a:pt x="0" y="384"/>
                    </a:lnTo>
                    <a:lnTo>
                      <a:pt x="0" y="426"/>
                    </a:lnTo>
                    <a:lnTo>
                      <a:pt x="0" y="694"/>
                    </a:lnTo>
                    <a:lnTo>
                      <a:pt x="0" y="694"/>
                    </a:lnTo>
                    <a:lnTo>
                      <a:pt x="0" y="714"/>
                    </a:lnTo>
                    <a:lnTo>
                      <a:pt x="6" y="732"/>
                    </a:lnTo>
                    <a:lnTo>
                      <a:pt x="12" y="750"/>
                    </a:lnTo>
                    <a:lnTo>
                      <a:pt x="22" y="764"/>
                    </a:lnTo>
                    <a:lnTo>
                      <a:pt x="36" y="780"/>
                    </a:lnTo>
                    <a:lnTo>
                      <a:pt x="50" y="794"/>
                    </a:lnTo>
                    <a:lnTo>
                      <a:pt x="68" y="806"/>
                    </a:lnTo>
                    <a:lnTo>
                      <a:pt x="86" y="818"/>
                    </a:lnTo>
                    <a:lnTo>
                      <a:pt x="108" y="828"/>
                    </a:lnTo>
                    <a:lnTo>
                      <a:pt x="130" y="838"/>
                    </a:lnTo>
                    <a:lnTo>
                      <a:pt x="154" y="846"/>
                    </a:lnTo>
                    <a:lnTo>
                      <a:pt x="180" y="854"/>
                    </a:lnTo>
                    <a:lnTo>
                      <a:pt x="236" y="868"/>
                    </a:lnTo>
                    <a:lnTo>
                      <a:pt x="296" y="878"/>
                    </a:lnTo>
                    <a:lnTo>
                      <a:pt x="358" y="886"/>
                    </a:lnTo>
                    <a:lnTo>
                      <a:pt x="420" y="892"/>
                    </a:lnTo>
                    <a:lnTo>
                      <a:pt x="484" y="896"/>
                    </a:lnTo>
                    <a:lnTo>
                      <a:pt x="546" y="900"/>
                    </a:lnTo>
                    <a:lnTo>
                      <a:pt x="662" y="902"/>
                    </a:lnTo>
                    <a:lnTo>
                      <a:pt x="758" y="902"/>
                    </a:lnTo>
                    <a:lnTo>
                      <a:pt x="758" y="902"/>
                    </a:lnTo>
                    <a:lnTo>
                      <a:pt x="856" y="902"/>
                    </a:lnTo>
                    <a:lnTo>
                      <a:pt x="972" y="900"/>
                    </a:lnTo>
                    <a:lnTo>
                      <a:pt x="1034" y="896"/>
                    </a:lnTo>
                    <a:lnTo>
                      <a:pt x="1096" y="892"/>
                    </a:lnTo>
                    <a:lnTo>
                      <a:pt x="1158" y="886"/>
                    </a:lnTo>
                    <a:lnTo>
                      <a:pt x="1220" y="878"/>
                    </a:lnTo>
                    <a:lnTo>
                      <a:pt x="1278" y="868"/>
                    </a:lnTo>
                    <a:lnTo>
                      <a:pt x="1334" y="854"/>
                    </a:lnTo>
                    <a:lnTo>
                      <a:pt x="1358" y="846"/>
                    </a:lnTo>
                    <a:lnTo>
                      <a:pt x="1382" y="838"/>
                    </a:lnTo>
                    <a:lnTo>
                      <a:pt x="1406" y="828"/>
                    </a:lnTo>
                    <a:lnTo>
                      <a:pt x="1426" y="818"/>
                    </a:lnTo>
                    <a:lnTo>
                      <a:pt x="1444" y="806"/>
                    </a:lnTo>
                    <a:lnTo>
                      <a:pt x="1462" y="794"/>
                    </a:lnTo>
                    <a:lnTo>
                      <a:pt x="1476" y="780"/>
                    </a:lnTo>
                    <a:lnTo>
                      <a:pt x="1488" y="764"/>
                    </a:lnTo>
                    <a:lnTo>
                      <a:pt x="1498" y="750"/>
                    </a:lnTo>
                    <a:lnTo>
                      <a:pt x="1506" y="732"/>
                    </a:lnTo>
                    <a:lnTo>
                      <a:pt x="1510" y="714"/>
                    </a:lnTo>
                    <a:lnTo>
                      <a:pt x="1512" y="694"/>
                    </a:lnTo>
                    <a:lnTo>
                      <a:pt x="1512" y="426"/>
                    </a:lnTo>
                    <a:lnTo>
                      <a:pt x="1512" y="426"/>
                    </a:lnTo>
                    <a:lnTo>
                      <a:pt x="1510" y="384"/>
                    </a:lnTo>
                    <a:lnTo>
                      <a:pt x="1506" y="344"/>
                    </a:lnTo>
                    <a:lnTo>
                      <a:pt x="1500" y="304"/>
                    </a:lnTo>
                    <a:lnTo>
                      <a:pt x="1490" y="268"/>
                    </a:lnTo>
                    <a:lnTo>
                      <a:pt x="1480" y="232"/>
                    </a:lnTo>
                    <a:lnTo>
                      <a:pt x="1466" y="198"/>
                    </a:lnTo>
                    <a:lnTo>
                      <a:pt x="1452" y="168"/>
                    </a:lnTo>
                    <a:lnTo>
                      <a:pt x="1434" y="138"/>
                    </a:lnTo>
                    <a:lnTo>
                      <a:pt x="1416" y="112"/>
                    </a:lnTo>
                    <a:lnTo>
                      <a:pt x="1396" y="90"/>
                    </a:lnTo>
                    <a:lnTo>
                      <a:pt x="1374" y="70"/>
                    </a:lnTo>
                    <a:lnTo>
                      <a:pt x="1352" y="52"/>
                    </a:lnTo>
                    <a:lnTo>
                      <a:pt x="1328" y="38"/>
                    </a:lnTo>
                    <a:lnTo>
                      <a:pt x="1304" y="30"/>
                    </a:lnTo>
                    <a:lnTo>
                      <a:pt x="1278" y="22"/>
                    </a:lnTo>
                    <a:lnTo>
                      <a:pt x="1252" y="20"/>
                    </a:lnTo>
                    <a:lnTo>
                      <a:pt x="1252" y="20"/>
                    </a:lnTo>
                    <a:close/>
                    <a:moveTo>
                      <a:pt x="758" y="782"/>
                    </a:moveTo>
                    <a:lnTo>
                      <a:pt x="758" y="782"/>
                    </a:lnTo>
                    <a:lnTo>
                      <a:pt x="744" y="780"/>
                    </a:lnTo>
                    <a:lnTo>
                      <a:pt x="732" y="778"/>
                    </a:lnTo>
                    <a:lnTo>
                      <a:pt x="720" y="772"/>
                    </a:lnTo>
                    <a:lnTo>
                      <a:pt x="710" y="766"/>
                    </a:lnTo>
                    <a:lnTo>
                      <a:pt x="702" y="758"/>
                    </a:lnTo>
                    <a:lnTo>
                      <a:pt x="696" y="748"/>
                    </a:lnTo>
                    <a:lnTo>
                      <a:pt x="692" y="736"/>
                    </a:lnTo>
                    <a:lnTo>
                      <a:pt x="690" y="722"/>
                    </a:lnTo>
                    <a:lnTo>
                      <a:pt x="690" y="722"/>
                    </a:lnTo>
                    <a:lnTo>
                      <a:pt x="692" y="712"/>
                    </a:lnTo>
                    <a:lnTo>
                      <a:pt x="696" y="700"/>
                    </a:lnTo>
                    <a:lnTo>
                      <a:pt x="702" y="690"/>
                    </a:lnTo>
                    <a:lnTo>
                      <a:pt x="710" y="678"/>
                    </a:lnTo>
                    <a:lnTo>
                      <a:pt x="720" y="670"/>
                    </a:lnTo>
                    <a:lnTo>
                      <a:pt x="732" y="662"/>
                    </a:lnTo>
                    <a:lnTo>
                      <a:pt x="744" y="658"/>
                    </a:lnTo>
                    <a:lnTo>
                      <a:pt x="758" y="656"/>
                    </a:lnTo>
                    <a:lnTo>
                      <a:pt x="758" y="656"/>
                    </a:lnTo>
                    <a:lnTo>
                      <a:pt x="774" y="658"/>
                    </a:lnTo>
                    <a:lnTo>
                      <a:pt x="786" y="662"/>
                    </a:lnTo>
                    <a:lnTo>
                      <a:pt x="796" y="670"/>
                    </a:lnTo>
                    <a:lnTo>
                      <a:pt x="804" y="678"/>
                    </a:lnTo>
                    <a:lnTo>
                      <a:pt x="810" y="690"/>
                    </a:lnTo>
                    <a:lnTo>
                      <a:pt x="814" y="700"/>
                    </a:lnTo>
                    <a:lnTo>
                      <a:pt x="816" y="712"/>
                    </a:lnTo>
                    <a:lnTo>
                      <a:pt x="816" y="722"/>
                    </a:lnTo>
                    <a:lnTo>
                      <a:pt x="816" y="722"/>
                    </a:lnTo>
                    <a:lnTo>
                      <a:pt x="816" y="736"/>
                    </a:lnTo>
                    <a:lnTo>
                      <a:pt x="814" y="748"/>
                    </a:lnTo>
                    <a:lnTo>
                      <a:pt x="810" y="758"/>
                    </a:lnTo>
                    <a:lnTo>
                      <a:pt x="804" y="766"/>
                    </a:lnTo>
                    <a:lnTo>
                      <a:pt x="796" y="772"/>
                    </a:lnTo>
                    <a:lnTo>
                      <a:pt x="786" y="778"/>
                    </a:lnTo>
                    <a:lnTo>
                      <a:pt x="774" y="780"/>
                    </a:lnTo>
                    <a:lnTo>
                      <a:pt x="758" y="782"/>
                    </a:lnTo>
                    <a:lnTo>
                      <a:pt x="758" y="782"/>
                    </a:lnTo>
                    <a:close/>
                    <a:moveTo>
                      <a:pt x="758" y="602"/>
                    </a:moveTo>
                    <a:lnTo>
                      <a:pt x="758" y="602"/>
                    </a:lnTo>
                    <a:lnTo>
                      <a:pt x="744" y="600"/>
                    </a:lnTo>
                    <a:lnTo>
                      <a:pt x="732" y="596"/>
                    </a:lnTo>
                    <a:lnTo>
                      <a:pt x="720" y="590"/>
                    </a:lnTo>
                    <a:lnTo>
                      <a:pt x="710" y="582"/>
                    </a:lnTo>
                    <a:lnTo>
                      <a:pt x="702" y="572"/>
                    </a:lnTo>
                    <a:lnTo>
                      <a:pt x="696" y="560"/>
                    </a:lnTo>
                    <a:lnTo>
                      <a:pt x="692" y="548"/>
                    </a:lnTo>
                    <a:lnTo>
                      <a:pt x="690" y="536"/>
                    </a:lnTo>
                    <a:lnTo>
                      <a:pt x="690" y="536"/>
                    </a:lnTo>
                    <a:lnTo>
                      <a:pt x="692" y="518"/>
                    </a:lnTo>
                    <a:lnTo>
                      <a:pt x="696" y="504"/>
                    </a:lnTo>
                    <a:lnTo>
                      <a:pt x="702" y="492"/>
                    </a:lnTo>
                    <a:lnTo>
                      <a:pt x="710" y="480"/>
                    </a:lnTo>
                    <a:lnTo>
                      <a:pt x="720" y="474"/>
                    </a:lnTo>
                    <a:lnTo>
                      <a:pt x="732" y="468"/>
                    </a:lnTo>
                    <a:lnTo>
                      <a:pt x="744" y="464"/>
                    </a:lnTo>
                    <a:lnTo>
                      <a:pt x="758" y="464"/>
                    </a:lnTo>
                    <a:lnTo>
                      <a:pt x="758" y="464"/>
                    </a:lnTo>
                    <a:lnTo>
                      <a:pt x="774" y="464"/>
                    </a:lnTo>
                    <a:lnTo>
                      <a:pt x="786" y="468"/>
                    </a:lnTo>
                    <a:lnTo>
                      <a:pt x="796" y="474"/>
                    </a:lnTo>
                    <a:lnTo>
                      <a:pt x="804" y="480"/>
                    </a:lnTo>
                    <a:lnTo>
                      <a:pt x="810" y="492"/>
                    </a:lnTo>
                    <a:lnTo>
                      <a:pt x="814" y="504"/>
                    </a:lnTo>
                    <a:lnTo>
                      <a:pt x="816" y="518"/>
                    </a:lnTo>
                    <a:lnTo>
                      <a:pt x="816" y="536"/>
                    </a:lnTo>
                    <a:lnTo>
                      <a:pt x="816" y="536"/>
                    </a:lnTo>
                    <a:lnTo>
                      <a:pt x="816" y="548"/>
                    </a:lnTo>
                    <a:lnTo>
                      <a:pt x="814" y="560"/>
                    </a:lnTo>
                    <a:lnTo>
                      <a:pt x="810" y="572"/>
                    </a:lnTo>
                    <a:lnTo>
                      <a:pt x="804" y="582"/>
                    </a:lnTo>
                    <a:lnTo>
                      <a:pt x="796" y="590"/>
                    </a:lnTo>
                    <a:lnTo>
                      <a:pt x="786" y="596"/>
                    </a:lnTo>
                    <a:lnTo>
                      <a:pt x="774" y="600"/>
                    </a:lnTo>
                    <a:lnTo>
                      <a:pt x="758" y="602"/>
                    </a:lnTo>
                    <a:lnTo>
                      <a:pt x="758" y="602"/>
                    </a:lnTo>
                    <a:close/>
                    <a:moveTo>
                      <a:pt x="758" y="408"/>
                    </a:moveTo>
                    <a:lnTo>
                      <a:pt x="758" y="408"/>
                    </a:lnTo>
                    <a:lnTo>
                      <a:pt x="744" y="406"/>
                    </a:lnTo>
                    <a:lnTo>
                      <a:pt x="732" y="402"/>
                    </a:lnTo>
                    <a:lnTo>
                      <a:pt x="720" y="398"/>
                    </a:lnTo>
                    <a:lnTo>
                      <a:pt x="710" y="390"/>
                    </a:lnTo>
                    <a:lnTo>
                      <a:pt x="702" y="380"/>
                    </a:lnTo>
                    <a:lnTo>
                      <a:pt x="696" y="368"/>
                    </a:lnTo>
                    <a:lnTo>
                      <a:pt x="692" y="354"/>
                    </a:lnTo>
                    <a:lnTo>
                      <a:pt x="690" y="338"/>
                    </a:lnTo>
                    <a:lnTo>
                      <a:pt x="690" y="338"/>
                    </a:lnTo>
                    <a:lnTo>
                      <a:pt x="692" y="326"/>
                    </a:lnTo>
                    <a:lnTo>
                      <a:pt x="696" y="316"/>
                    </a:lnTo>
                    <a:lnTo>
                      <a:pt x="702" y="304"/>
                    </a:lnTo>
                    <a:lnTo>
                      <a:pt x="710" y="296"/>
                    </a:lnTo>
                    <a:lnTo>
                      <a:pt x="720" y="288"/>
                    </a:lnTo>
                    <a:lnTo>
                      <a:pt x="732" y="282"/>
                    </a:lnTo>
                    <a:lnTo>
                      <a:pt x="744" y="278"/>
                    </a:lnTo>
                    <a:lnTo>
                      <a:pt x="758" y="276"/>
                    </a:lnTo>
                    <a:lnTo>
                      <a:pt x="758" y="276"/>
                    </a:lnTo>
                    <a:lnTo>
                      <a:pt x="774" y="278"/>
                    </a:lnTo>
                    <a:lnTo>
                      <a:pt x="786" y="282"/>
                    </a:lnTo>
                    <a:lnTo>
                      <a:pt x="796" y="288"/>
                    </a:lnTo>
                    <a:lnTo>
                      <a:pt x="804" y="296"/>
                    </a:lnTo>
                    <a:lnTo>
                      <a:pt x="810" y="304"/>
                    </a:lnTo>
                    <a:lnTo>
                      <a:pt x="814" y="316"/>
                    </a:lnTo>
                    <a:lnTo>
                      <a:pt x="816" y="326"/>
                    </a:lnTo>
                    <a:lnTo>
                      <a:pt x="816" y="338"/>
                    </a:lnTo>
                    <a:lnTo>
                      <a:pt x="816" y="338"/>
                    </a:lnTo>
                    <a:lnTo>
                      <a:pt x="816" y="354"/>
                    </a:lnTo>
                    <a:lnTo>
                      <a:pt x="814" y="368"/>
                    </a:lnTo>
                    <a:lnTo>
                      <a:pt x="810" y="380"/>
                    </a:lnTo>
                    <a:lnTo>
                      <a:pt x="804" y="390"/>
                    </a:lnTo>
                    <a:lnTo>
                      <a:pt x="796" y="398"/>
                    </a:lnTo>
                    <a:lnTo>
                      <a:pt x="786" y="402"/>
                    </a:lnTo>
                    <a:lnTo>
                      <a:pt x="774" y="406"/>
                    </a:lnTo>
                    <a:lnTo>
                      <a:pt x="758" y="408"/>
                    </a:lnTo>
                    <a:lnTo>
                      <a:pt x="758" y="4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0" name="Freeform 30"/>
              <p:cNvSpPr/>
              <p:nvPr/>
            </p:nvSpPr>
            <p:spPr bwMode="auto">
              <a:xfrm>
                <a:off x="3008313" y="4524375"/>
                <a:ext cx="107950" cy="101600"/>
              </a:xfrm>
              <a:custGeom>
                <a:avLst/>
                <a:gdLst>
                  <a:gd name="T0" fmla="*/ 36 w 68"/>
                  <a:gd name="T1" fmla="*/ 0 h 64"/>
                  <a:gd name="T2" fmla="*/ 36 w 68"/>
                  <a:gd name="T3" fmla="*/ 0 h 64"/>
                  <a:gd name="T4" fmla="*/ 24 w 68"/>
                  <a:gd name="T5" fmla="*/ 2 h 64"/>
                  <a:gd name="T6" fmla="*/ 12 w 68"/>
                  <a:gd name="T7" fmla="*/ 10 h 64"/>
                  <a:gd name="T8" fmla="*/ 4 w 68"/>
                  <a:gd name="T9" fmla="*/ 20 h 64"/>
                  <a:gd name="T10" fmla="*/ 0 w 68"/>
                  <a:gd name="T11" fmla="*/ 24 h 64"/>
                  <a:gd name="T12" fmla="*/ 0 w 68"/>
                  <a:gd name="T13" fmla="*/ 30 h 64"/>
                  <a:gd name="T14" fmla="*/ 0 w 68"/>
                  <a:gd name="T15" fmla="*/ 30 h 64"/>
                  <a:gd name="T16" fmla="*/ 0 w 68"/>
                  <a:gd name="T17" fmla="*/ 38 h 64"/>
                  <a:gd name="T18" fmla="*/ 4 w 68"/>
                  <a:gd name="T19" fmla="*/ 44 h 64"/>
                  <a:gd name="T20" fmla="*/ 8 w 68"/>
                  <a:gd name="T21" fmla="*/ 50 h 64"/>
                  <a:gd name="T22" fmla="*/ 12 w 68"/>
                  <a:gd name="T23" fmla="*/ 54 h 64"/>
                  <a:gd name="T24" fmla="*/ 24 w 68"/>
                  <a:gd name="T25" fmla="*/ 62 h 64"/>
                  <a:gd name="T26" fmla="*/ 36 w 68"/>
                  <a:gd name="T27" fmla="*/ 64 h 64"/>
                  <a:gd name="T28" fmla="*/ 36 w 68"/>
                  <a:gd name="T29" fmla="*/ 64 h 64"/>
                  <a:gd name="T30" fmla="*/ 42 w 68"/>
                  <a:gd name="T31" fmla="*/ 64 h 64"/>
                  <a:gd name="T32" fmla="*/ 50 w 68"/>
                  <a:gd name="T33" fmla="*/ 62 h 64"/>
                  <a:gd name="T34" fmla="*/ 54 w 68"/>
                  <a:gd name="T35" fmla="*/ 58 h 64"/>
                  <a:gd name="T36" fmla="*/ 58 w 68"/>
                  <a:gd name="T37" fmla="*/ 54 h 64"/>
                  <a:gd name="T38" fmla="*/ 62 w 68"/>
                  <a:gd name="T39" fmla="*/ 50 h 64"/>
                  <a:gd name="T40" fmla="*/ 66 w 68"/>
                  <a:gd name="T41" fmla="*/ 44 h 64"/>
                  <a:gd name="T42" fmla="*/ 68 w 68"/>
                  <a:gd name="T43" fmla="*/ 30 h 64"/>
                  <a:gd name="T44" fmla="*/ 68 w 68"/>
                  <a:gd name="T45" fmla="*/ 30 h 64"/>
                  <a:gd name="T46" fmla="*/ 66 w 68"/>
                  <a:gd name="T47" fmla="*/ 20 h 64"/>
                  <a:gd name="T48" fmla="*/ 58 w 68"/>
                  <a:gd name="T49" fmla="*/ 10 h 64"/>
                  <a:gd name="T50" fmla="*/ 54 w 68"/>
                  <a:gd name="T51" fmla="*/ 6 h 64"/>
                  <a:gd name="T52" fmla="*/ 50 w 68"/>
                  <a:gd name="T53" fmla="*/ 2 h 64"/>
                  <a:gd name="T54" fmla="*/ 42 w 68"/>
                  <a:gd name="T55" fmla="*/ 0 h 64"/>
                  <a:gd name="T56" fmla="*/ 36 w 68"/>
                  <a:gd name="T57" fmla="*/ 0 h 64"/>
                  <a:gd name="T58" fmla="*/ 36 w 68"/>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4">
                    <a:moveTo>
                      <a:pt x="36" y="0"/>
                    </a:moveTo>
                    <a:lnTo>
                      <a:pt x="36" y="0"/>
                    </a:lnTo>
                    <a:lnTo>
                      <a:pt x="24" y="2"/>
                    </a:lnTo>
                    <a:lnTo>
                      <a:pt x="12" y="10"/>
                    </a:lnTo>
                    <a:lnTo>
                      <a:pt x="4" y="20"/>
                    </a:lnTo>
                    <a:lnTo>
                      <a:pt x="0" y="24"/>
                    </a:lnTo>
                    <a:lnTo>
                      <a:pt x="0" y="30"/>
                    </a:lnTo>
                    <a:lnTo>
                      <a:pt x="0" y="30"/>
                    </a:lnTo>
                    <a:lnTo>
                      <a:pt x="0" y="38"/>
                    </a:lnTo>
                    <a:lnTo>
                      <a:pt x="4" y="44"/>
                    </a:lnTo>
                    <a:lnTo>
                      <a:pt x="8" y="50"/>
                    </a:lnTo>
                    <a:lnTo>
                      <a:pt x="12" y="54"/>
                    </a:lnTo>
                    <a:lnTo>
                      <a:pt x="24" y="62"/>
                    </a:lnTo>
                    <a:lnTo>
                      <a:pt x="36" y="64"/>
                    </a:lnTo>
                    <a:lnTo>
                      <a:pt x="36" y="64"/>
                    </a:lnTo>
                    <a:lnTo>
                      <a:pt x="42" y="64"/>
                    </a:lnTo>
                    <a:lnTo>
                      <a:pt x="50" y="62"/>
                    </a:lnTo>
                    <a:lnTo>
                      <a:pt x="54" y="58"/>
                    </a:lnTo>
                    <a:lnTo>
                      <a:pt x="58" y="54"/>
                    </a:lnTo>
                    <a:lnTo>
                      <a:pt x="62" y="50"/>
                    </a:lnTo>
                    <a:lnTo>
                      <a:pt x="66" y="44"/>
                    </a:lnTo>
                    <a:lnTo>
                      <a:pt x="68" y="30"/>
                    </a:lnTo>
                    <a:lnTo>
                      <a:pt x="68" y="30"/>
                    </a:lnTo>
                    <a:lnTo>
                      <a:pt x="66" y="20"/>
                    </a:lnTo>
                    <a:lnTo>
                      <a:pt x="58" y="10"/>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1" name="Freeform 31"/>
              <p:cNvSpPr/>
              <p:nvPr/>
            </p:nvSpPr>
            <p:spPr bwMode="auto">
              <a:xfrm>
                <a:off x="3008313" y="5137150"/>
                <a:ext cx="107950" cy="104775"/>
              </a:xfrm>
              <a:custGeom>
                <a:avLst/>
                <a:gdLst>
                  <a:gd name="T0" fmla="*/ 36 w 68"/>
                  <a:gd name="T1" fmla="*/ 0 h 66"/>
                  <a:gd name="T2" fmla="*/ 36 w 68"/>
                  <a:gd name="T3" fmla="*/ 0 h 66"/>
                  <a:gd name="T4" fmla="*/ 24 w 68"/>
                  <a:gd name="T5" fmla="*/ 2 h 66"/>
                  <a:gd name="T6" fmla="*/ 12 w 68"/>
                  <a:gd name="T7" fmla="*/ 8 h 66"/>
                  <a:gd name="T8" fmla="*/ 8 w 68"/>
                  <a:gd name="T9" fmla="*/ 12 h 66"/>
                  <a:gd name="T10" fmla="*/ 4 w 68"/>
                  <a:gd name="T11" fmla="*/ 16 h 66"/>
                  <a:gd name="T12" fmla="*/ 0 w 68"/>
                  <a:gd name="T13" fmla="*/ 22 h 66"/>
                  <a:gd name="T14" fmla="*/ 0 w 68"/>
                  <a:gd name="T15" fmla="*/ 28 h 66"/>
                  <a:gd name="T16" fmla="*/ 0 w 68"/>
                  <a:gd name="T17" fmla="*/ 28 h 66"/>
                  <a:gd name="T18" fmla="*/ 0 w 68"/>
                  <a:gd name="T19" fmla="*/ 36 h 66"/>
                  <a:gd name="T20" fmla="*/ 4 w 68"/>
                  <a:gd name="T21" fmla="*/ 44 h 66"/>
                  <a:gd name="T22" fmla="*/ 8 w 68"/>
                  <a:gd name="T23" fmla="*/ 50 h 66"/>
                  <a:gd name="T24" fmla="*/ 12 w 68"/>
                  <a:gd name="T25" fmla="*/ 56 h 66"/>
                  <a:gd name="T26" fmla="*/ 24 w 68"/>
                  <a:gd name="T27" fmla="*/ 64 h 66"/>
                  <a:gd name="T28" fmla="*/ 36 w 68"/>
                  <a:gd name="T29" fmla="*/ 66 h 66"/>
                  <a:gd name="T30" fmla="*/ 36 w 68"/>
                  <a:gd name="T31" fmla="*/ 66 h 66"/>
                  <a:gd name="T32" fmla="*/ 42 w 68"/>
                  <a:gd name="T33" fmla="*/ 66 h 66"/>
                  <a:gd name="T34" fmla="*/ 50 w 68"/>
                  <a:gd name="T35" fmla="*/ 64 h 66"/>
                  <a:gd name="T36" fmla="*/ 54 w 68"/>
                  <a:gd name="T37" fmla="*/ 60 h 66"/>
                  <a:gd name="T38" fmla="*/ 58 w 68"/>
                  <a:gd name="T39" fmla="*/ 56 h 66"/>
                  <a:gd name="T40" fmla="*/ 62 w 68"/>
                  <a:gd name="T41" fmla="*/ 50 h 66"/>
                  <a:gd name="T42" fmla="*/ 66 w 68"/>
                  <a:gd name="T43" fmla="*/ 44 h 66"/>
                  <a:gd name="T44" fmla="*/ 68 w 68"/>
                  <a:gd name="T45" fmla="*/ 28 h 66"/>
                  <a:gd name="T46" fmla="*/ 68 w 68"/>
                  <a:gd name="T47" fmla="*/ 28 h 66"/>
                  <a:gd name="T48" fmla="*/ 66 w 68"/>
                  <a:gd name="T49" fmla="*/ 16 h 66"/>
                  <a:gd name="T50" fmla="*/ 62 w 68"/>
                  <a:gd name="T51" fmla="*/ 12 h 66"/>
                  <a:gd name="T52" fmla="*/ 58 w 68"/>
                  <a:gd name="T53" fmla="*/ 8 h 66"/>
                  <a:gd name="T54" fmla="*/ 50 w 68"/>
                  <a:gd name="T55" fmla="*/ 2 h 66"/>
                  <a:gd name="T56" fmla="*/ 36 w 68"/>
                  <a:gd name="T57" fmla="*/ 0 h 66"/>
                  <a:gd name="T58" fmla="*/ 36 w 68"/>
                  <a:gd name="T5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6">
                    <a:moveTo>
                      <a:pt x="36" y="0"/>
                    </a:moveTo>
                    <a:lnTo>
                      <a:pt x="36" y="0"/>
                    </a:lnTo>
                    <a:lnTo>
                      <a:pt x="24" y="2"/>
                    </a:lnTo>
                    <a:lnTo>
                      <a:pt x="12" y="8"/>
                    </a:lnTo>
                    <a:lnTo>
                      <a:pt x="8" y="12"/>
                    </a:lnTo>
                    <a:lnTo>
                      <a:pt x="4" y="16"/>
                    </a:lnTo>
                    <a:lnTo>
                      <a:pt x="0" y="22"/>
                    </a:lnTo>
                    <a:lnTo>
                      <a:pt x="0" y="28"/>
                    </a:lnTo>
                    <a:lnTo>
                      <a:pt x="0" y="28"/>
                    </a:lnTo>
                    <a:lnTo>
                      <a:pt x="0" y="36"/>
                    </a:lnTo>
                    <a:lnTo>
                      <a:pt x="4" y="44"/>
                    </a:lnTo>
                    <a:lnTo>
                      <a:pt x="8" y="50"/>
                    </a:lnTo>
                    <a:lnTo>
                      <a:pt x="12" y="56"/>
                    </a:lnTo>
                    <a:lnTo>
                      <a:pt x="24" y="64"/>
                    </a:lnTo>
                    <a:lnTo>
                      <a:pt x="36" y="66"/>
                    </a:lnTo>
                    <a:lnTo>
                      <a:pt x="36" y="66"/>
                    </a:lnTo>
                    <a:lnTo>
                      <a:pt x="42" y="66"/>
                    </a:lnTo>
                    <a:lnTo>
                      <a:pt x="50" y="64"/>
                    </a:lnTo>
                    <a:lnTo>
                      <a:pt x="54" y="60"/>
                    </a:lnTo>
                    <a:lnTo>
                      <a:pt x="58" y="56"/>
                    </a:lnTo>
                    <a:lnTo>
                      <a:pt x="62" y="50"/>
                    </a:lnTo>
                    <a:lnTo>
                      <a:pt x="66" y="44"/>
                    </a:lnTo>
                    <a:lnTo>
                      <a:pt x="68" y="28"/>
                    </a:lnTo>
                    <a:lnTo>
                      <a:pt x="68" y="28"/>
                    </a:lnTo>
                    <a:lnTo>
                      <a:pt x="66" y="16"/>
                    </a:lnTo>
                    <a:lnTo>
                      <a:pt x="62" y="12"/>
                    </a:lnTo>
                    <a:lnTo>
                      <a:pt x="58" y="8"/>
                    </a:lnTo>
                    <a:lnTo>
                      <a:pt x="50" y="2"/>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2" name="Freeform 32"/>
              <p:cNvSpPr/>
              <p:nvPr/>
            </p:nvSpPr>
            <p:spPr bwMode="auto">
              <a:xfrm>
                <a:off x="3008313" y="4829175"/>
                <a:ext cx="107950" cy="107950"/>
              </a:xfrm>
              <a:custGeom>
                <a:avLst/>
                <a:gdLst>
                  <a:gd name="T0" fmla="*/ 36 w 68"/>
                  <a:gd name="T1" fmla="*/ 0 h 68"/>
                  <a:gd name="T2" fmla="*/ 36 w 68"/>
                  <a:gd name="T3" fmla="*/ 0 h 68"/>
                  <a:gd name="T4" fmla="*/ 30 w 68"/>
                  <a:gd name="T5" fmla="*/ 0 h 68"/>
                  <a:gd name="T6" fmla="*/ 24 w 68"/>
                  <a:gd name="T7" fmla="*/ 2 h 68"/>
                  <a:gd name="T8" fmla="*/ 12 w 68"/>
                  <a:gd name="T9" fmla="*/ 12 h 68"/>
                  <a:gd name="T10" fmla="*/ 4 w 68"/>
                  <a:gd name="T11" fmla="*/ 24 h 68"/>
                  <a:gd name="T12" fmla="*/ 0 w 68"/>
                  <a:gd name="T13" fmla="*/ 30 h 68"/>
                  <a:gd name="T14" fmla="*/ 0 w 68"/>
                  <a:gd name="T15" fmla="*/ 36 h 68"/>
                  <a:gd name="T16" fmla="*/ 0 w 68"/>
                  <a:gd name="T17" fmla="*/ 36 h 68"/>
                  <a:gd name="T18" fmla="*/ 0 w 68"/>
                  <a:gd name="T19" fmla="*/ 44 h 68"/>
                  <a:gd name="T20" fmla="*/ 4 w 68"/>
                  <a:gd name="T21" fmla="*/ 52 h 68"/>
                  <a:gd name="T22" fmla="*/ 8 w 68"/>
                  <a:gd name="T23" fmla="*/ 56 h 68"/>
                  <a:gd name="T24" fmla="*/ 12 w 68"/>
                  <a:gd name="T25" fmla="*/ 62 h 68"/>
                  <a:gd name="T26" fmla="*/ 24 w 68"/>
                  <a:gd name="T27" fmla="*/ 66 h 68"/>
                  <a:gd name="T28" fmla="*/ 36 w 68"/>
                  <a:gd name="T29" fmla="*/ 68 h 68"/>
                  <a:gd name="T30" fmla="*/ 36 w 68"/>
                  <a:gd name="T31" fmla="*/ 68 h 68"/>
                  <a:gd name="T32" fmla="*/ 50 w 68"/>
                  <a:gd name="T33" fmla="*/ 66 h 68"/>
                  <a:gd name="T34" fmla="*/ 54 w 68"/>
                  <a:gd name="T35" fmla="*/ 64 h 68"/>
                  <a:gd name="T36" fmla="*/ 58 w 68"/>
                  <a:gd name="T37" fmla="*/ 62 h 68"/>
                  <a:gd name="T38" fmla="*/ 62 w 68"/>
                  <a:gd name="T39" fmla="*/ 56 h 68"/>
                  <a:gd name="T40" fmla="*/ 66 w 68"/>
                  <a:gd name="T41" fmla="*/ 52 h 68"/>
                  <a:gd name="T42" fmla="*/ 66 w 68"/>
                  <a:gd name="T43" fmla="*/ 44 h 68"/>
                  <a:gd name="T44" fmla="*/ 68 w 68"/>
                  <a:gd name="T45" fmla="*/ 36 h 68"/>
                  <a:gd name="T46" fmla="*/ 68 w 68"/>
                  <a:gd name="T47" fmla="*/ 36 h 68"/>
                  <a:gd name="T48" fmla="*/ 66 w 68"/>
                  <a:gd name="T49" fmla="*/ 24 h 68"/>
                  <a:gd name="T50" fmla="*/ 58 w 68"/>
                  <a:gd name="T51" fmla="*/ 12 h 68"/>
                  <a:gd name="T52" fmla="*/ 54 w 68"/>
                  <a:gd name="T53" fmla="*/ 6 h 68"/>
                  <a:gd name="T54" fmla="*/ 50 w 68"/>
                  <a:gd name="T55" fmla="*/ 2 h 68"/>
                  <a:gd name="T56" fmla="*/ 42 w 68"/>
                  <a:gd name="T57" fmla="*/ 0 h 68"/>
                  <a:gd name="T58" fmla="*/ 36 w 68"/>
                  <a:gd name="T59" fmla="*/ 0 h 68"/>
                  <a:gd name="T60" fmla="*/ 36 w 68"/>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68">
                    <a:moveTo>
                      <a:pt x="36" y="0"/>
                    </a:moveTo>
                    <a:lnTo>
                      <a:pt x="36" y="0"/>
                    </a:lnTo>
                    <a:lnTo>
                      <a:pt x="30" y="0"/>
                    </a:lnTo>
                    <a:lnTo>
                      <a:pt x="24" y="2"/>
                    </a:lnTo>
                    <a:lnTo>
                      <a:pt x="12" y="12"/>
                    </a:lnTo>
                    <a:lnTo>
                      <a:pt x="4" y="24"/>
                    </a:lnTo>
                    <a:lnTo>
                      <a:pt x="0" y="30"/>
                    </a:lnTo>
                    <a:lnTo>
                      <a:pt x="0" y="36"/>
                    </a:lnTo>
                    <a:lnTo>
                      <a:pt x="0" y="36"/>
                    </a:lnTo>
                    <a:lnTo>
                      <a:pt x="0" y="44"/>
                    </a:lnTo>
                    <a:lnTo>
                      <a:pt x="4" y="52"/>
                    </a:lnTo>
                    <a:lnTo>
                      <a:pt x="8" y="56"/>
                    </a:lnTo>
                    <a:lnTo>
                      <a:pt x="12" y="62"/>
                    </a:lnTo>
                    <a:lnTo>
                      <a:pt x="24" y="66"/>
                    </a:lnTo>
                    <a:lnTo>
                      <a:pt x="36" y="68"/>
                    </a:lnTo>
                    <a:lnTo>
                      <a:pt x="36" y="68"/>
                    </a:lnTo>
                    <a:lnTo>
                      <a:pt x="50" y="66"/>
                    </a:lnTo>
                    <a:lnTo>
                      <a:pt x="54" y="64"/>
                    </a:lnTo>
                    <a:lnTo>
                      <a:pt x="58" y="62"/>
                    </a:lnTo>
                    <a:lnTo>
                      <a:pt x="62" y="56"/>
                    </a:lnTo>
                    <a:lnTo>
                      <a:pt x="66" y="52"/>
                    </a:lnTo>
                    <a:lnTo>
                      <a:pt x="66" y="44"/>
                    </a:lnTo>
                    <a:lnTo>
                      <a:pt x="68" y="36"/>
                    </a:lnTo>
                    <a:lnTo>
                      <a:pt x="68" y="36"/>
                    </a:lnTo>
                    <a:lnTo>
                      <a:pt x="66" y="24"/>
                    </a:lnTo>
                    <a:lnTo>
                      <a:pt x="58" y="12"/>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43" name="组合 42"/>
            <p:cNvGrpSpPr/>
            <p:nvPr/>
          </p:nvGrpSpPr>
          <p:grpSpPr>
            <a:xfrm>
              <a:off x="13149" y="1982"/>
              <a:ext cx="2796" cy="4178"/>
              <a:chOff x="7754938" y="1917700"/>
              <a:chExt cx="2409825" cy="3600450"/>
            </a:xfrm>
            <a:solidFill>
              <a:srgbClr val="A6BABA"/>
            </a:solidFill>
          </p:grpSpPr>
          <p:sp>
            <p:nvSpPr>
              <p:cNvPr id="44" name="Freeform 33"/>
              <p:cNvSpPr/>
              <p:nvPr/>
            </p:nvSpPr>
            <p:spPr bwMode="auto">
              <a:xfrm>
                <a:off x="7754938" y="4219575"/>
                <a:ext cx="244475" cy="1206500"/>
              </a:xfrm>
              <a:custGeom>
                <a:avLst/>
                <a:gdLst>
                  <a:gd name="T0" fmla="*/ 130 w 154"/>
                  <a:gd name="T1" fmla="*/ 720 h 760"/>
                  <a:gd name="T2" fmla="*/ 140 w 154"/>
                  <a:gd name="T3" fmla="*/ 704 h 760"/>
                  <a:gd name="T4" fmla="*/ 140 w 154"/>
                  <a:gd name="T5" fmla="*/ 704 h 760"/>
                  <a:gd name="T6" fmla="*/ 134 w 154"/>
                  <a:gd name="T7" fmla="*/ 698 h 760"/>
                  <a:gd name="T8" fmla="*/ 132 w 154"/>
                  <a:gd name="T9" fmla="*/ 690 h 760"/>
                  <a:gd name="T10" fmla="*/ 130 w 154"/>
                  <a:gd name="T11" fmla="*/ 678 h 760"/>
                  <a:gd name="T12" fmla="*/ 130 w 154"/>
                  <a:gd name="T13" fmla="*/ 666 h 760"/>
                  <a:gd name="T14" fmla="*/ 130 w 154"/>
                  <a:gd name="T15" fmla="*/ 666 h 760"/>
                  <a:gd name="T16" fmla="*/ 132 w 154"/>
                  <a:gd name="T17" fmla="*/ 658 h 760"/>
                  <a:gd name="T18" fmla="*/ 138 w 154"/>
                  <a:gd name="T19" fmla="*/ 648 h 760"/>
                  <a:gd name="T20" fmla="*/ 144 w 154"/>
                  <a:gd name="T21" fmla="*/ 634 h 760"/>
                  <a:gd name="T22" fmla="*/ 154 w 154"/>
                  <a:gd name="T23" fmla="*/ 616 h 760"/>
                  <a:gd name="T24" fmla="*/ 154 w 154"/>
                  <a:gd name="T25" fmla="*/ 616 h 760"/>
                  <a:gd name="T26" fmla="*/ 144 w 154"/>
                  <a:gd name="T27" fmla="*/ 606 h 760"/>
                  <a:gd name="T28" fmla="*/ 138 w 154"/>
                  <a:gd name="T29" fmla="*/ 596 h 760"/>
                  <a:gd name="T30" fmla="*/ 132 w 154"/>
                  <a:gd name="T31" fmla="*/ 580 h 760"/>
                  <a:gd name="T32" fmla="*/ 130 w 154"/>
                  <a:gd name="T33" fmla="*/ 562 h 760"/>
                  <a:gd name="T34" fmla="*/ 130 w 154"/>
                  <a:gd name="T35" fmla="*/ 0 h 760"/>
                  <a:gd name="T36" fmla="*/ 130 w 154"/>
                  <a:gd name="T37" fmla="*/ 0 h 760"/>
                  <a:gd name="T38" fmla="*/ 116 w 154"/>
                  <a:gd name="T39" fmla="*/ 12 h 760"/>
                  <a:gd name="T40" fmla="*/ 102 w 154"/>
                  <a:gd name="T41" fmla="*/ 28 h 760"/>
                  <a:gd name="T42" fmla="*/ 90 w 154"/>
                  <a:gd name="T43" fmla="*/ 44 h 760"/>
                  <a:gd name="T44" fmla="*/ 78 w 154"/>
                  <a:gd name="T45" fmla="*/ 62 h 760"/>
                  <a:gd name="T46" fmla="*/ 66 w 154"/>
                  <a:gd name="T47" fmla="*/ 80 h 760"/>
                  <a:gd name="T48" fmla="*/ 56 w 154"/>
                  <a:gd name="T49" fmla="*/ 100 h 760"/>
                  <a:gd name="T50" fmla="*/ 36 w 154"/>
                  <a:gd name="T51" fmla="*/ 142 h 760"/>
                  <a:gd name="T52" fmla="*/ 22 w 154"/>
                  <a:gd name="T53" fmla="*/ 188 h 760"/>
                  <a:gd name="T54" fmla="*/ 10 w 154"/>
                  <a:gd name="T55" fmla="*/ 238 h 760"/>
                  <a:gd name="T56" fmla="*/ 4 w 154"/>
                  <a:gd name="T57" fmla="*/ 288 h 760"/>
                  <a:gd name="T58" fmla="*/ 0 w 154"/>
                  <a:gd name="T59" fmla="*/ 340 h 760"/>
                  <a:gd name="T60" fmla="*/ 0 w 154"/>
                  <a:gd name="T61" fmla="*/ 606 h 760"/>
                  <a:gd name="T62" fmla="*/ 0 w 154"/>
                  <a:gd name="T63" fmla="*/ 606 h 760"/>
                  <a:gd name="T64" fmla="*/ 2 w 154"/>
                  <a:gd name="T65" fmla="*/ 620 h 760"/>
                  <a:gd name="T66" fmla="*/ 4 w 154"/>
                  <a:gd name="T67" fmla="*/ 634 h 760"/>
                  <a:gd name="T68" fmla="*/ 6 w 154"/>
                  <a:gd name="T69" fmla="*/ 646 h 760"/>
                  <a:gd name="T70" fmla="*/ 10 w 154"/>
                  <a:gd name="T71" fmla="*/ 658 h 760"/>
                  <a:gd name="T72" fmla="*/ 16 w 154"/>
                  <a:gd name="T73" fmla="*/ 670 h 760"/>
                  <a:gd name="T74" fmla="*/ 22 w 154"/>
                  <a:gd name="T75" fmla="*/ 680 h 760"/>
                  <a:gd name="T76" fmla="*/ 36 w 154"/>
                  <a:gd name="T77" fmla="*/ 700 h 760"/>
                  <a:gd name="T78" fmla="*/ 56 w 154"/>
                  <a:gd name="T79" fmla="*/ 718 h 760"/>
                  <a:gd name="T80" fmla="*/ 78 w 154"/>
                  <a:gd name="T81" fmla="*/ 732 h 760"/>
                  <a:gd name="T82" fmla="*/ 102 w 154"/>
                  <a:gd name="T83" fmla="*/ 746 h 760"/>
                  <a:gd name="T84" fmla="*/ 130 w 154"/>
                  <a:gd name="T85" fmla="*/ 760 h 760"/>
                  <a:gd name="T86" fmla="*/ 130 w 154"/>
                  <a:gd name="T87" fmla="*/ 760 h 760"/>
                  <a:gd name="T88" fmla="*/ 130 w 154"/>
                  <a:gd name="T89" fmla="*/ 748 h 760"/>
                  <a:gd name="T90" fmla="*/ 130 w 154"/>
                  <a:gd name="T91" fmla="*/ 748 h 760"/>
                  <a:gd name="T92" fmla="*/ 130 w 154"/>
                  <a:gd name="T93" fmla="*/ 720 h 760"/>
                  <a:gd name="T94" fmla="*/ 130 w 154"/>
                  <a:gd name="T95" fmla="*/ 7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760">
                    <a:moveTo>
                      <a:pt x="130" y="720"/>
                    </a:moveTo>
                    <a:lnTo>
                      <a:pt x="140" y="704"/>
                    </a:lnTo>
                    <a:lnTo>
                      <a:pt x="140" y="704"/>
                    </a:lnTo>
                    <a:lnTo>
                      <a:pt x="134" y="698"/>
                    </a:lnTo>
                    <a:lnTo>
                      <a:pt x="132" y="690"/>
                    </a:lnTo>
                    <a:lnTo>
                      <a:pt x="130" y="678"/>
                    </a:lnTo>
                    <a:lnTo>
                      <a:pt x="130" y="666"/>
                    </a:lnTo>
                    <a:lnTo>
                      <a:pt x="130" y="666"/>
                    </a:lnTo>
                    <a:lnTo>
                      <a:pt x="132" y="658"/>
                    </a:lnTo>
                    <a:lnTo>
                      <a:pt x="138" y="648"/>
                    </a:lnTo>
                    <a:lnTo>
                      <a:pt x="144" y="634"/>
                    </a:lnTo>
                    <a:lnTo>
                      <a:pt x="154" y="616"/>
                    </a:lnTo>
                    <a:lnTo>
                      <a:pt x="154" y="616"/>
                    </a:lnTo>
                    <a:lnTo>
                      <a:pt x="144" y="606"/>
                    </a:lnTo>
                    <a:lnTo>
                      <a:pt x="138" y="596"/>
                    </a:lnTo>
                    <a:lnTo>
                      <a:pt x="132" y="580"/>
                    </a:lnTo>
                    <a:lnTo>
                      <a:pt x="130" y="562"/>
                    </a:lnTo>
                    <a:lnTo>
                      <a:pt x="130" y="0"/>
                    </a:lnTo>
                    <a:lnTo>
                      <a:pt x="130" y="0"/>
                    </a:lnTo>
                    <a:lnTo>
                      <a:pt x="116" y="12"/>
                    </a:lnTo>
                    <a:lnTo>
                      <a:pt x="102" y="28"/>
                    </a:lnTo>
                    <a:lnTo>
                      <a:pt x="90" y="44"/>
                    </a:lnTo>
                    <a:lnTo>
                      <a:pt x="78" y="62"/>
                    </a:lnTo>
                    <a:lnTo>
                      <a:pt x="66" y="80"/>
                    </a:lnTo>
                    <a:lnTo>
                      <a:pt x="56" y="100"/>
                    </a:lnTo>
                    <a:lnTo>
                      <a:pt x="36" y="142"/>
                    </a:lnTo>
                    <a:lnTo>
                      <a:pt x="22" y="188"/>
                    </a:lnTo>
                    <a:lnTo>
                      <a:pt x="10" y="238"/>
                    </a:lnTo>
                    <a:lnTo>
                      <a:pt x="4" y="288"/>
                    </a:lnTo>
                    <a:lnTo>
                      <a:pt x="0" y="340"/>
                    </a:lnTo>
                    <a:lnTo>
                      <a:pt x="0" y="606"/>
                    </a:lnTo>
                    <a:lnTo>
                      <a:pt x="0" y="606"/>
                    </a:lnTo>
                    <a:lnTo>
                      <a:pt x="2" y="620"/>
                    </a:lnTo>
                    <a:lnTo>
                      <a:pt x="4" y="634"/>
                    </a:lnTo>
                    <a:lnTo>
                      <a:pt x="6" y="646"/>
                    </a:lnTo>
                    <a:lnTo>
                      <a:pt x="10" y="658"/>
                    </a:lnTo>
                    <a:lnTo>
                      <a:pt x="16" y="670"/>
                    </a:lnTo>
                    <a:lnTo>
                      <a:pt x="22" y="680"/>
                    </a:lnTo>
                    <a:lnTo>
                      <a:pt x="36" y="700"/>
                    </a:lnTo>
                    <a:lnTo>
                      <a:pt x="56" y="718"/>
                    </a:lnTo>
                    <a:lnTo>
                      <a:pt x="78" y="732"/>
                    </a:lnTo>
                    <a:lnTo>
                      <a:pt x="102" y="746"/>
                    </a:lnTo>
                    <a:lnTo>
                      <a:pt x="130" y="760"/>
                    </a:lnTo>
                    <a:lnTo>
                      <a:pt x="130" y="760"/>
                    </a:lnTo>
                    <a:lnTo>
                      <a:pt x="130" y="748"/>
                    </a:lnTo>
                    <a:lnTo>
                      <a:pt x="130" y="748"/>
                    </a:lnTo>
                    <a:lnTo>
                      <a:pt x="130" y="720"/>
                    </a:lnTo>
                    <a:lnTo>
                      <a:pt x="130" y="7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5" name="Freeform 34"/>
              <p:cNvSpPr/>
              <p:nvPr/>
            </p:nvSpPr>
            <p:spPr bwMode="auto">
              <a:xfrm>
                <a:off x="9913938" y="4219575"/>
                <a:ext cx="250825" cy="1206500"/>
              </a:xfrm>
              <a:custGeom>
                <a:avLst/>
                <a:gdLst>
                  <a:gd name="T0" fmla="*/ 34 w 158"/>
                  <a:gd name="T1" fmla="*/ 0 h 760"/>
                  <a:gd name="T2" fmla="*/ 34 w 158"/>
                  <a:gd name="T3" fmla="*/ 562 h 760"/>
                  <a:gd name="T4" fmla="*/ 34 w 158"/>
                  <a:gd name="T5" fmla="*/ 562 h 760"/>
                  <a:gd name="T6" fmla="*/ 32 w 158"/>
                  <a:gd name="T7" fmla="*/ 580 h 760"/>
                  <a:gd name="T8" fmla="*/ 28 w 158"/>
                  <a:gd name="T9" fmla="*/ 588 h 760"/>
                  <a:gd name="T10" fmla="*/ 26 w 158"/>
                  <a:gd name="T11" fmla="*/ 596 h 760"/>
                  <a:gd name="T12" fmla="*/ 20 w 158"/>
                  <a:gd name="T13" fmla="*/ 602 h 760"/>
                  <a:gd name="T14" fmla="*/ 16 w 158"/>
                  <a:gd name="T15" fmla="*/ 606 h 760"/>
                  <a:gd name="T16" fmla="*/ 8 w 158"/>
                  <a:gd name="T17" fmla="*/ 612 h 760"/>
                  <a:gd name="T18" fmla="*/ 0 w 158"/>
                  <a:gd name="T19" fmla="*/ 616 h 760"/>
                  <a:gd name="T20" fmla="*/ 0 w 158"/>
                  <a:gd name="T21" fmla="*/ 616 h 760"/>
                  <a:gd name="T22" fmla="*/ 26 w 158"/>
                  <a:gd name="T23" fmla="*/ 648 h 760"/>
                  <a:gd name="T24" fmla="*/ 32 w 158"/>
                  <a:gd name="T25" fmla="*/ 658 h 760"/>
                  <a:gd name="T26" fmla="*/ 34 w 158"/>
                  <a:gd name="T27" fmla="*/ 666 h 760"/>
                  <a:gd name="T28" fmla="*/ 34 w 158"/>
                  <a:gd name="T29" fmla="*/ 666 h 760"/>
                  <a:gd name="T30" fmla="*/ 32 w 158"/>
                  <a:gd name="T31" fmla="*/ 678 h 760"/>
                  <a:gd name="T32" fmla="*/ 28 w 158"/>
                  <a:gd name="T33" fmla="*/ 690 h 760"/>
                  <a:gd name="T34" fmla="*/ 26 w 158"/>
                  <a:gd name="T35" fmla="*/ 698 h 760"/>
                  <a:gd name="T36" fmla="*/ 24 w 158"/>
                  <a:gd name="T37" fmla="*/ 704 h 760"/>
                  <a:gd name="T38" fmla="*/ 24 w 158"/>
                  <a:gd name="T39" fmla="*/ 720 h 760"/>
                  <a:gd name="T40" fmla="*/ 24 w 158"/>
                  <a:gd name="T41" fmla="*/ 720 h 760"/>
                  <a:gd name="T42" fmla="*/ 30 w 158"/>
                  <a:gd name="T43" fmla="*/ 726 h 760"/>
                  <a:gd name="T44" fmla="*/ 32 w 158"/>
                  <a:gd name="T45" fmla="*/ 734 h 760"/>
                  <a:gd name="T46" fmla="*/ 34 w 158"/>
                  <a:gd name="T47" fmla="*/ 740 h 760"/>
                  <a:gd name="T48" fmla="*/ 34 w 158"/>
                  <a:gd name="T49" fmla="*/ 748 h 760"/>
                  <a:gd name="T50" fmla="*/ 34 w 158"/>
                  <a:gd name="T51" fmla="*/ 748 h 760"/>
                  <a:gd name="T52" fmla="*/ 34 w 158"/>
                  <a:gd name="T53" fmla="*/ 760 h 760"/>
                  <a:gd name="T54" fmla="*/ 34 w 158"/>
                  <a:gd name="T55" fmla="*/ 760 h 760"/>
                  <a:gd name="T56" fmla="*/ 62 w 158"/>
                  <a:gd name="T57" fmla="*/ 746 h 760"/>
                  <a:gd name="T58" fmla="*/ 86 w 158"/>
                  <a:gd name="T59" fmla="*/ 732 h 760"/>
                  <a:gd name="T60" fmla="*/ 108 w 158"/>
                  <a:gd name="T61" fmla="*/ 718 h 760"/>
                  <a:gd name="T62" fmla="*/ 124 w 158"/>
                  <a:gd name="T63" fmla="*/ 700 h 760"/>
                  <a:gd name="T64" fmla="*/ 138 w 158"/>
                  <a:gd name="T65" fmla="*/ 680 h 760"/>
                  <a:gd name="T66" fmla="*/ 148 w 158"/>
                  <a:gd name="T67" fmla="*/ 658 h 760"/>
                  <a:gd name="T68" fmla="*/ 156 w 158"/>
                  <a:gd name="T69" fmla="*/ 634 h 760"/>
                  <a:gd name="T70" fmla="*/ 158 w 158"/>
                  <a:gd name="T71" fmla="*/ 606 h 760"/>
                  <a:gd name="T72" fmla="*/ 158 w 158"/>
                  <a:gd name="T73" fmla="*/ 340 h 760"/>
                  <a:gd name="T74" fmla="*/ 158 w 158"/>
                  <a:gd name="T75" fmla="*/ 340 h 760"/>
                  <a:gd name="T76" fmla="*/ 156 w 158"/>
                  <a:gd name="T77" fmla="*/ 288 h 760"/>
                  <a:gd name="T78" fmla="*/ 148 w 158"/>
                  <a:gd name="T79" fmla="*/ 238 h 760"/>
                  <a:gd name="T80" fmla="*/ 138 w 158"/>
                  <a:gd name="T81" fmla="*/ 188 h 760"/>
                  <a:gd name="T82" fmla="*/ 124 w 158"/>
                  <a:gd name="T83" fmla="*/ 142 h 760"/>
                  <a:gd name="T84" fmla="*/ 108 w 158"/>
                  <a:gd name="T85" fmla="*/ 100 h 760"/>
                  <a:gd name="T86" fmla="*/ 96 w 158"/>
                  <a:gd name="T87" fmla="*/ 80 h 760"/>
                  <a:gd name="T88" fmla="*/ 86 w 158"/>
                  <a:gd name="T89" fmla="*/ 62 h 760"/>
                  <a:gd name="T90" fmla="*/ 74 w 158"/>
                  <a:gd name="T91" fmla="*/ 44 h 760"/>
                  <a:gd name="T92" fmla="*/ 62 w 158"/>
                  <a:gd name="T93" fmla="*/ 28 h 760"/>
                  <a:gd name="T94" fmla="*/ 48 w 158"/>
                  <a:gd name="T95" fmla="*/ 12 h 760"/>
                  <a:gd name="T96" fmla="*/ 34 w 158"/>
                  <a:gd name="T97" fmla="*/ 0 h 760"/>
                  <a:gd name="T98" fmla="*/ 34 w 158"/>
                  <a:gd name="T9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760">
                    <a:moveTo>
                      <a:pt x="34" y="0"/>
                    </a:moveTo>
                    <a:lnTo>
                      <a:pt x="34" y="562"/>
                    </a:lnTo>
                    <a:lnTo>
                      <a:pt x="34" y="562"/>
                    </a:lnTo>
                    <a:lnTo>
                      <a:pt x="32" y="580"/>
                    </a:lnTo>
                    <a:lnTo>
                      <a:pt x="28" y="588"/>
                    </a:lnTo>
                    <a:lnTo>
                      <a:pt x="26" y="596"/>
                    </a:lnTo>
                    <a:lnTo>
                      <a:pt x="20" y="602"/>
                    </a:lnTo>
                    <a:lnTo>
                      <a:pt x="16" y="606"/>
                    </a:lnTo>
                    <a:lnTo>
                      <a:pt x="8" y="612"/>
                    </a:lnTo>
                    <a:lnTo>
                      <a:pt x="0" y="616"/>
                    </a:lnTo>
                    <a:lnTo>
                      <a:pt x="0" y="616"/>
                    </a:lnTo>
                    <a:lnTo>
                      <a:pt x="26" y="648"/>
                    </a:lnTo>
                    <a:lnTo>
                      <a:pt x="32" y="658"/>
                    </a:lnTo>
                    <a:lnTo>
                      <a:pt x="34" y="666"/>
                    </a:lnTo>
                    <a:lnTo>
                      <a:pt x="34" y="666"/>
                    </a:lnTo>
                    <a:lnTo>
                      <a:pt x="32" y="678"/>
                    </a:lnTo>
                    <a:lnTo>
                      <a:pt x="28" y="690"/>
                    </a:lnTo>
                    <a:lnTo>
                      <a:pt x="26" y="698"/>
                    </a:lnTo>
                    <a:lnTo>
                      <a:pt x="24" y="704"/>
                    </a:lnTo>
                    <a:lnTo>
                      <a:pt x="24" y="720"/>
                    </a:lnTo>
                    <a:lnTo>
                      <a:pt x="24" y="720"/>
                    </a:lnTo>
                    <a:lnTo>
                      <a:pt x="30" y="726"/>
                    </a:lnTo>
                    <a:lnTo>
                      <a:pt x="32" y="734"/>
                    </a:lnTo>
                    <a:lnTo>
                      <a:pt x="34" y="740"/>
                    </a:lnTo>
                    <a:lnTo>
                      <a:pt x="34" y="748"/>
                    </a:lnTo>
                    <a:lnTo>
                      <a:pt x="34" y="748"/>
                    </a:lnTo>
                    <a:lnTo>
                      <a:pt x="34" y="760"/>
                    </a:lnTo>
                    <a:lnTo>
                      <a:pt x="34" y="760"/>
                    </a:lnTo>
                    <a:lnTo>
                      <a:pt x="62" y="746"/>
                    </a:lnTo>
                    <a:lnTo>
                      <a:pt x="86" y="732"/>
                    </a:lnTo>
                    <a:lnTo>
                      <a:pt x="108" y="718"/>
                    </a:lnTo>
                    <a:lnTo>
                      <a:pt x="124" y="700"/>
                    </a:lnTo>
                    <a:lnTo>
                      <a:pt x="138" y="680"/>
                    </a:lnTo>
                    <a:lnTo>
                      <a:pt x="148" y="658"/>
                    </a:lnTo>
                    <a:lnTo>
                      <a:pt x="156" y="634"/>
                    </a:lnTo>
                    <a:lnTo>
                      <a:pt x="158" y="606"/>
                    </a:lnTo>
                    <a:lnTo>
                      <a:pt x="158" y="340"/>
                    </a:lnTo>
                    <a:lnTo>
                      <a:pt x="158" y="340"/>
                    </a:lnTo>
                    <a:lnTo>
                      <a:pt x="156" y="288"/>
                    </a:lnTo>
                    <a:lnTo>
                      <a:pt x="148" y="238"/>
                    </a:lnTo>
                    <a:lnTo>
                      <a:pt x="138" y="188"/>
                    </a:lnTo>
                    <a:lnTo>
                      <a:pt x="124" y="142"/>
                    </a:lnTo>
                    <a:lnTo>
                      <a:pt x="108" y="100"/>
                    </a:lnTo>
                    <a:lnTo>
                      <a:pt x="96" y="80"/>
                    </a:lnTo>
                    <a:lnTo>
                      <a:pt x="86" y="62"/>
                    </a:lnTo>
                    <a:lnTo>
                      <a:pt x="74" y="44"/>
                    </a:lnTo>
                    <a:lnTo>
                      <a:pt x="62" y="28"/>
                    </a:lnTo>
                    <a:lnTo>
                      <a:pt x="48" y="1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6" name="Freeform 35"/>
              <p:cNvSpPr/>
              <p:nvPr/>
            </p:nvSpPr>
            <p:spPr bwMode="auto">
              <a:xfrm>
                <a:off x="8475663" y="3638550"/>
                <a:ext cx="968375" cy="355600"/>
              </a:xfrm>
              <a:custGeom>
                <a:avLst/>
                <a:gdLst>
                  <a:gd name="T0" fmla="*/ 530 w 610"/>
                  <a:gd name="T1" fmla="*/ 60 h 224"/>
                  <a:gd name="T2" fmla="*/ 530 w 610"/>
                  <a:gd name="T3" fmla="*/ 60 h 224"/>
                  <a:gd name="T4" fmla="*/ 530 w 610"/>
                  <a:gd name="T5" fmla="*/ 28 h 224"/>
                  <a:gd name="T6" fmla="*/ 528 w 610"/>
                  <a:gd name="T7" fmla="*/ 14 h 224"/>
                  <a:gd name="T8" fmla="*/ 526 w 610"/>
                  <a:gd name="T9" fmla="*/ 0 h 224"/>
                  <a:gd name="T10" fmla="*/ 526 w 610"/>
                  <a:gd name="T11" fmla="*/ 0 h 224"/>
                  <a:gd name="T12" fmla="*/ 500 w 610"/>
                  <a:gd name="T13" fmla="*/ 20 h 224"/>
                  <a:gd name="T14" fmla="*/ 474 w 610"/>
                  <a:gd name="T15" fmla="*/ 38 h 224"/>
                  <a:gd name="T16" fmla="*/ 448 w 610"/>
                  <a:gd name="T17" fmla="*/ 54 h 224"/>
                  <a:gd name="T18" fmla="*/ 420 w 610"/>
                  <a:gd name="T19" fmla="*/ 66 h 224"/>
                  <a:gd name="T20" fmla="*/ 394 w 610"/>
                  <a:gd name="T21" fmla="*/ 76 h 224"/>
                  <a:gd name="T22" fmla="*/ 364 w 610"/>
                  <a:gd name="T23" fmla="*/ 82 h 224"/>
                  <a:gd name="T24" fmla="*/ 334 w 610"/>
                  <a:gd name="T25" fmla="*/ 86 h 224"/>
                  <a:gd name="T26" fmla="*/ 304 w 610"/>
                  <a:gd name="T27" fmla="*/ 86 h 224"/>
                  <a:gd name="T28" fmla="*/ 304 w 610"/>
                  <a:gd name="T29" fmla="*/ 86 h 224"/>
                  <a:gd name="T30" fmla="*/ 274 w 610"/>
                  <a:gd name="T31" fmla="*/ 86 h 224"/>
                  <a:gd name="T32" fmla="*/ 244 w 610"/>
                  <a:gd name="T33" fmla="*/ 82 h 224"/>
                  <a:gd name="T34" fmla="*/ 216 w 610"/>
                  <a:gd name="T35" fmla="*/ 76 h 224"/>
                  <a:gd name="T36" fmla="*/ 190 w 610"/>
                  <a:gd name="T37" fmla="*/ 66 h 224"/>
                  <a:gd name="T38" fmla="*/ 164 w 610"/>
                  <a:gd name="T39" fmla="*/ 54 h 224"/>
                  <a:gd name="T40" fmla="*/ 138 w 610"/>
                  <a:gd name="T41" fmla="*/ 38 h 224"/>
                  <a:gd name="T42" fmla="*/ 116 w 610"/>
                  <a:gd name="T43" fmla="*/ 20 h 224"/>
                  <a:gd name="T44" fmla="*/ 94 w 610"/>
                  <a:gd name="T45" fmla="*/ 0 h 224"/>
                  <a:gd name="T46" fmla="*/ 94 w 610"/>
                  <a:gd name="T47" fmla="*/ 0 h 224"/>
                  <a:gd name="T48" fmla="*/ 90 w 610"/>
                  <a:gd name="T49" fmla="*/ 6 h 224"/>
                  <a:gd name="T50" fmla="*/ 86 w 610"/>
                  <a:gd name="T51" fmla="*/ 14 h 224"/>
                  <a:gd name="T52" fmla="*/ 82 w 610"/>
                  <a:gd name="T53" fmla="*/ 28 h 224"/>
                  <a:gd name="T54" fmla="*/ 80 w 610"/>
                  <a:gd name="T55" fmla="*/ 44 h 224"/>
                  <a:gd name="T56" fmla="*/ 80 w 610"/>
                  <a:gd name="T57" fmla="*/ 60 h 224"/>
                  <a:gd name="T58" fmla="*/ 80 w 610"/>
                  <a:gd name="T59" fmla="*/ 60 h 224"/>
                  <a:gd name="T60" fmla="*/ 78 w 610"/>
                  <a:gd name="T61" fmla="*/ 84 h 224"/>
                  <a:gd name="T62" fmla="*/ 74 w 610"/>
                  <a:gd name="T63" fmla="*/ 108 h 224"/>
                  <a:gd name="T64" fmla="*/ 68 w 610"/>
                  <a:gd name="T65" fmla="*/ 130 h 224"/>
                  <a:gd name="T66" fmla="*/ 60 w 610"/>
                  <a:gd name="T67" fmla="*/ 150 h 224"/>
                  <a:gd name="T68" fmla="*/ 48 w 610"/>
                  <a:gd name="T69" fmla="*/ 172 h 224"/>
                  <a:gd name="T70" fmla="*/ 34 w 610"/>
                  <a:gd name="T71" fmla="*/ 190 h 224"/>
                  <a:gd name="T72" fmla="*/ 18 w 610"/>
                  <a:gd name="T73" fmla="*/ 208 h 224"/>
                  <a:gd name="T74" fmla="*/ 0 w 610"/>
                  <a:gd name="T75" fmla="*/ 224 h 224"/>
                  <a:gd name="T76" fmla="*/ 610 w 610"/>
                  <a:gd name="T77" fmla="*/ 224 h 224"/>
                  <a:gd name="T78" fmla="*/ 610 w 610"/>
                  <a:gd name="T79" fmla="*/ 224 h 224"/>
                  <a:gd name="T80" fmla="*/ 592 w 610"/>
                  <a:gd name="T81" fmla="*/ 208 h 224"/>
                  <a:gd name="T82" fmla="*/ 574 w 610"/>
                  <a:gd name="T83" fmla="*/ 190 h 224"/>
                  <a:gd name="T84" fmla="*/ 562 w 610"/>
                  <a:gd name="T85" fmla="*/ 172 h 224"/>
                  <a:gd name="T86" fmla="*/ 550 w 610"/>
                  <a:gd name="T87" fmla="*/ 150 h 224"/>
                  <a:gd name="T88" fmla="*/ 542 w 610"/>
                  <a:gd name="T89" fmla="*/ 130 h 224"/>
                  <a:gd name="T90" fmla="*/ 536 w 610"/>
                  <a:gd name="T91" fmla="*/ 108 h 224"/>
                  <a:gd name="T92" fmla="*/ 532 w 610"/>
                  <a:gd name="T93" fmla="*/ 84 h 224"/>
                  <a:gd name="T94" fmla="*/ 530 w 610"/>
                  <a:gd name="T95" fmla="*/ 60 h 224"/>
                  <a:gd name="T96" fmla="*/ 530 w 610"/>
                  <a:gd name="T97" fmla="*/ 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0" h="224">
                    <a:moveTo>
                      <a:pt x="530" y="60"/>
                    </a:moveTo>
                    <a:lnTo>
                      <a:pt x="530" y="60"/>
                    </a:lnTo>
                    <a:lnTo>
                      <a:pt x="530" y="28"/>
                    </a:lnTo>
                    <a:lnTo>
                      <a:pt x="528" y="14"/>
                    </a:lnTo>
                    <a:lnTo>
                      <a:pt x="526" y="0"/>
                    </a:lnTo>
                    <a:lnTo>
                      <a:pt x="526" y="0"/>
                    </a:lnTo>
                    <a:lnTo>
                      <a:pt x="500" y="20"/>
                    </a:lnTo>
                    <a:lnTo>
                      <a:pt x="474" y="38"/>
                    </a:lnTo>
                    <a:lnTo>
                      <a:pt x="448" y="54"/>
                    </a:lnTo>
                    <a:lnTo>
                      <a:pt x="420" y="66"/>
                    </a:lnTo>
                    <a:lnTo>
                      <a:pt x="394" y="76"/>
                    </a:lnTo>
                    <a:lnTo>
                      <a:pt x="364" y="82"/>
                    </a:lnTo>
                    <a:lnTo>
                      <a:pt x="334" y="86"/>
                    </a:lnTo>
                    <a:lnTo>
                      <a:pt x="304" y="86"/>
                    </a:lnTo>
                    <a:lnTo>
                      <a:pt x="304" y="86"/>
                    </a:lnTo>
                    <a:lnTo>
                      <a:pt x="274" y="86"/>
                    </a:lnTo>
                    <a:lnTo>
                      <a:pt x="244" y="82"/>
                    </a:lnTo>
                    <a:lnTo>
                      <a:pt x="216" y="76"/>
                    </a:lnTo>
                    <a:lnTo>
                      <a:pt x="190" y="66"/>
                    </a:lnTo>
                    <a:lnTo>
                      <a:pt x="164" y="54"/>
                    </a:lnTo>
                    <a:lnTo>
                      <a:pt x="138" y="38"/>
                    </a:lnTo>
                    <a:lnTo>
                      <a:pt x="116" y="20"/>
                    </a:lnTo>
                    <a:lnTo>
                      <a:pt x="94" y="0"/>
                    </a:lnTo>
                    <a:lnTo>
                      <a:pt x="94" y="0"/>
                    </a:lnTo>
                    <a:lnTo>
                      <a:pt x="90" y="6"/>
                    </a:lnTo>
                    <a:lnTo>
                      <a:pt x="86" y="14"/>
                    </a:lnTo>
                    <a:lnTo>
                      <a:pt x="82" y="28"/>
                    </a:lnTo>
                    <a:lnTo>
                      <a:pt x="80" y="44"/>
                    </a:lnTo>
                    <a:lnTo>
                      <a:pt x="80" y="60"/>
                    </a:lnTo>
                    <a:lnTo>
                      <a:pt x="80" y="60"/>
                    </a:lnTo>
                    <a:lnTo>
                      <a:pt x="78" y="84"/>
                    </a:lnTo>
                    <a:lnTo>
                      <a:pt x="74" y="108"/>
                    </a:lnTo>
                    <a:lnTo>
                      <a:pt x="68" y="130"/>
                    </a:lnTo>
                    <a:lnTo>
                      <a:pt x="60" y="150"/>
                    </a:lnTo>
                    <a:lnTo>
                      <a:pt x="48" y="172"/>
                    </a:lnTo>
                    <a:lnTo>
                      <a:pt x="34" y="190"/>
                    </a:lnTo>
                    <a:lnTo>
                      <a:pt x="18" y="208"/>
                    </a:lnTo>
                    <a:lnTo>
                      <a:pt x="0" y="224"/>
                    </a:lnTo>
                    <a:lnTo>
                      <a:pt x="610" y="224"/>
                    </a:lnTo>
                    <a:lnTo>
                      <a:pt x="610" y="224"/>
                    </a:lnTo>
                    <a:lnTo>
                      <a:pt x="592" y="208"/>
                    </a:lnTo>
                    <a:lnTo>
                      <a:pt x="574" y="190"/>
                    </a:lnTo>
                    <a:lnTo>
                      <a:pt x="562" y="172"/>
                    </a:lnTo>
                    <a:lnTo>
                      <a:pt x="550" y="150"/>
                    </a:lnTo>
                    <a:lnTo>
                      <a:pt x="542" y="130"/>
                    </a:lnTo>
                    <a:lnTo>
                      <a:pt x="536" y="108"/>
                    </a:lnTo>
                    <a:lnTo>
                      <a:pt x="532" y="84"/>
                    </a:lnTo>
                    <a:lnTo>
                      <a:pt x="530" y="60"/>
                    </a:lnTo>
                    <a:lnTo>
                      <a:pt x="53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7" name="Freeform 36"/>
              <p:cNvSpPr/>
              <p:nvPr/>
            </p:nvSpPr>
            <p:spPr bwMode="auto">
              <a:xfrm>
                <a:off x="8243888" y="1917700"/>
                <a:ext cx="1444625" cy="1784350"/>
              </a:xfrm>
              <a:custGeom>
                <a:avLst/>
                <a:gdLst>
                  <a:gd name="T0" fmla="*/ 854 w 910"/>
                  <a:gd name="T1" fmla="*/ 360 h 1124"/>
                  <a:gd name="T2" fmla="*/ 832 w 910"/>
                  <a:gd name="T3" fmla="*/ 360 h 1124"/>
                  <a:gd name="T4" fmla="*/ 808 w 910"/>
                  <a:gd name="T5" fmla="*/ 284 h 1124"/>
                  <a:gd name="T6" fmla="*/ 776 w 910"/>
                  <a:gd name="T7" fmla="*/ 214 h 1124"/>
                  <a:gd name="T8" fmla="*/ 734 w 910"/>
                  <a:gd name="T9" fmla="*/ 152 h 1124"/>
                  <a:gd name="T10" fmla="*/ 686 w 910"/>
                  <a:gd name="T11" fmla="*/ 100 h 1124"/>
                  <a:gd name="T12" fmla="*/ 634 w 910"/>
                  <a:gd name="T13" fmla="*/ 56 h 1124"/>
                  <a:gd name="T14" fmla="*/ 576 w 910"/>
                  <a:gd name="T15" fmla="*/ 26 h 1124"/>
                  <a:gd name="T16" fmla="*/ 514 w 910"/>
                  <a:gd name="T17" fmla="*/ 6 h 1124"/>
                  <a:gd name="T18" fmla="*/ 450 w 910"/>
                  <a:gd name="T19" fmla="*/ 0 h 1124"/>
                  <a:gd name="T20" fmla="*/ 416 w 910"/>
                  <a:gd name="T21" fmla="*/ 0 h 1124"/>
                  <a:gd name="T22" fmla="*/ 354 w 910"/>
                  <a:gd name="T23" fmla="*/ 14 h 1124"/>
                  <a:gd name="T24" fmla="*/ 296 w 910"/>
                  <a:gd name="T25" fmla="*/ 40 h 1124"/>
                  <a:gd name="T26" fmla="*/ 242 w 910"/>
                  <a:gd name="T27" fmla="*/ 76 h 1124"/>
                  <a:gd name="T28" fmla="*/ 194 w 910"/>
                  <a:gd name="T29" fmla="*/ 124 h 1124"/>
                  <a:gd name="T30" fmla="*/ 152 w 910"/>
                  <a:gd name="T31" fmla="*/ 182 h 1124"/>
                  <a:gd name="T32" fmla="*/ 116 w 910"/>
                  <a:gd name="T33" fmla="*/ 248 h 1124"/>
                  <a:gd name="T34" fmla="*/ 86 w 910"/>
                  <a:gd name="T35" fmla="*/ 322 h 1124"/>
                  <a:gd name="T36" fmla="*/ 74 w 910"/>
                  <a:gd name="T37" fmla="*/ 360 h 1124"/>
                  <a:gd name="T38" fmla="*/ 48 w 910"/>
                  <a:gd name="T39" fmla="*/ 360 h 1124"/>
                  <a:gd name="T40" fmla="*/ 28 w 910"/>
                  <a:gd name="T41" fmla="*/ 364 h 1124"/>
                  <a:gd name="T42" fmla="*/ 14 w 910"/>
                  <a:gd name="T43" fmla="*/ 376 h 1124"/>
                  <a:gd name="T44" fmla="*/ 4 w 910"/>
                  <a:gd name="T45" fmla="*/ 396 h 1124"/>
                  <a:gd name="T46" fmla="*/ 0 w 910"/>
                  <a:gd name="T47" fmla="*/ 420 h 1124"/>
                  <a:gd name="T48" fmla="*/ 0 w 910"/>
                  <a:gd name="T49" fmla="*/ 660 h 1124"/>
                  <a:gd name="T50" fmla="*/ 4 w 910"/>
                  <a:gd name="T51" fmla="*/ 682 h 1124"/>
                  <a:gd name="T52" fmla="*/ 14 w 910"/>
                  <a:gd name="T53" fmla="*/ 700 h 1124"/>
                  <a:gd name="T54" fmla="*/ 28 w 910"/>
                  <a:gd name="T55" fmla="*/ 712 h 1124"/>
                  <a:gd name="T56" fmla="*/ 48 w 910"/>
                  <a:gd name="T57" fmla="*/ 716 h 1124"/>
                  <a:gd name="T58" fmla="*/ 68 w 910"/>
                  <a:gd name="T59" fmla="*/ 716 h 1124"/>
                  <a:gd name="T60" fmla="*/ 92 w 910"/>
                  <a:gd name="T61" fmla="*/ 800 h 1124"/>
                  <a:gd name="T62" fmla="*/ 126 w 910"/>
                  <a:gd name="T63" fmla="*/ 878 h 1124"/>
                  <a:gd name="T64" fmla="*/ 166 w 910"/>
                  <a:gd name="T65" fmla="*/ 946 h 1124"/>
                  <a:gd name="T66" fmla="*/ 212 w 910"/>
                  <a:gd name="T67" fmla="*/ 1006 h 1124"/>
                  <a:gd name="T68" fmla="*/ 264 w 910"/>
                  <a:gd name="T69" fmla="*/ 1056 h 1124"/>
                  <a:gd name="T70" fmla="*/ 322 w 910"/>
                  <a:gd name="T71" fmla="*/ 1092 h 1124"/>
                  <a:gd name="T72" fmla="*/ 384 w 910"/>
                  <a:gd name="T73" fmla="*/ 1116 h 1124"/>
                  <a:gd name="T74" fmla="*/ 450 w 910"/>
                  <a:gd name="T75" fmla="*/ 1124 h 1124"/>
                  <a:gd name="T76" fmla="*/ 484 w 910"/>
                  <a:gd name="T77" fmla="*/ 1122 h 1124"/>
                  <a:gd name="T78" fmla="*/ 550 w 910"/>
                  <a:gd name="T79" fmla="*/ 1106 h 1124"/>
                  <a:gd name="T80" fmla="*/ 612 w 910"/>
                  <a:gd name="T81" fmla="*/ 1076 h 1124"/>
                  <a:gd name="T82" fmla="*/ 670 w 910"/>
                  <a:gd name="T83" fmla="*/ 1032 h 1124"/>
                  <a:gd name="T84" fmla="*/ 720 w 910"/>
                  <a:gd name="T85" fmla="*/ 978 h 1124"/>
                  <a:gd name="T86" fmla="*/ 764 w 910"/>
                  <a:gd name="T87" fmla="*/ 914 h 1124"/>
                  <a:gd name="T88" fmla="*/ 798 w 910"/>
                  <a:gd name="T89" fmla="*/ 840 h 1124"/>
                  <a:gd name="T90" fmla="*/ 824 w 910"/>
                  <a:gd name="T91" fmla="*/ 758 h 1124"/>
                  <a:gd name="T92" fmla="*/ 832 w 910"/>
                  <a:gd name="T93" fmla="*/ 716 h 1124"/>
                  <a:gd name="T94" fmla="*/ 854 w 910"/>
                  <a:gd name="T95" fmla="*/ 716 h 1124"/>
                  <a:gd name="T96" fmla="*/ 878 w 910"/>
                  <a:gd name="T97" fmla="*/ 712 h 1124"/>
                  <a:gd name="T98" fmla="*/ 894 w 910"/>
                  <a:gd name="T99" fmla="*/ 700 h 1124"/>
                  <a:gd name="T100" fmla="*/ 906 w 910"/>
                  <a:gd name="T101" fmla="*/ 682 h 1124"/>
                  <a:gd name="T102" fmla="*/ 910 w 910"/>
                  <a:gd name="T103" fmla="*/ 660 h 1124"/>
                  <a:gd name="T104" fmla="*/ 910 w 910"/>
                  <a:gd name="T105" fmla="*/ 420 h 1124"/>
                  <a:gd name="T106" fmla="*/ 906 w 910"/>
                  <a:gd name="T107" fmla="*/ 396 h 1124"/>
                  <a:gd name="T108" fmla="*/ 894 w 910"/>
                  <a:gd name="T109" fmla="*/ 376 h 1124"/>
                  <a:gd name="T110" fmla="*/ 878 w 910"/>
                  <a:gd name="T111" fmla="*/ 364 h 1124"/>
                  <a:gd name="T112" fmla="*/ 854 w 910"/>
                  <a:gd name="T113" fmla="*/ 36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0" h="1124">
                    <a:moveTo>
                      <a:pt x="854" y="360"/>
                    </a:moveTo>
                    <a:lnTo>
                      <a:pt x="854" y="360"/>
                    </a:lnTo>
                    <a:lnTo>
                      <a:pt x="832" y="360"/>
                    </a:lnTo>
                    <a:lnTo>
                      <a:pt x="832" y="360"/>
                    </a:lnTo>
                    <a:lnTo>
                      <a:pt x="822" y="322"/>
                    </a:lnTo>
                    <a:lnTo>
                      <a:pt x="808" y="284"/>
                    </a:lnTo>
                    <a:lnTo>
                      <a:pt x="792" y="248"/>
                    </a:lnTo>
                    <a:lnTo>
                      <a:pt x="776" y="214"/>
                    </a:lnTo>
                    <a:lnTo>
                      <a:pt x="756" y="182"/>
                    </a:lnTo>
                    <a:lnTo>
                      <a:pt x="734" y="152"/>
                    </a:lnTo>
                    <a:lnTo>
                      <a:pt x="712" y="124"/>
                    </a:lnTo>
                    <a:lnTo>
                      <a:pt x="686" y="100"/>
                    </a:lnTo>
                    <a:lnTo>
                      <a:pt x="660" y="76"/>
                    </a:lnTo>
                    <a:lnTo>
                      <a:pt x="634" y="56"/>
                    </a:lnTo>
                    <a:lnTo>
                      <a:pt x="606" y="40"/>
                    </a:lnTo>
                    <a:lnTo>
                      <a:pt x="576" y="26"/>
                    </a:lnTo>
                    <a:lnTo>
                      <a:pt x="544" y="14"/>
                    </a:lnTo>
                    <a:lnTo>
                      <a:pt x="514" y="6"/>
                    </a:lnTo>
                    <a:lnTo>
                      <a:pt x="482" y="0"/>
                    </a:lnTo>
                    <a:lnTo>
                      <a:pt x="450" y="0"/>
                    </a:lnTo>
                    <a:lnTo>
                      <a:pt x="450" y="0"/>
                    </a:lnTo>
                    <a:lnTo>
                      <a:pt x="416" y="0"/>
                    </a:lnTo>
                    <a:lnTo>
                      <a:pt x="384" y="6"/>
                    </a:lnTo>
                    <a:lnTo>
                      <a:pt x="354" y="14"/>
                    </a:lnTo>
                    <a:lnTo>
                      <a:pt x="324" y="26"/>
                    </a:lnTo>
                    <a:lnTo>
                      <a:pt x="296" y="40"/>
                    </a:lnTo>
                    <a:lnTo>
                      <a:pt x="268" y="56"/>
                    </a:lnTo>
                    <a:lnTo>
                      <a:pt x="242" y="76"/>
                    </a:lnTo>
                    <a:lnTo>
                      <a:pt x="218" y="100"/>
                    </a:lnTo>
                    <a:lnTo>
                      <a:pt x="194" y="124"/>
                    </a:lnTo>
                    <a:lnTo>
                      <a:pt x="172" y="152"/>
                    </a:lnTo>
                    <a:lnTo>
                      <a:pt x="152" y="182"/>
                    </a:lnTo>
                    <a:lnTo>
                      <a:pt x="134" y="214"/>
                    </a:lnTo>
                    <a:lnTo>
                      <a:pt x="116" y="248"/>
                    </a:lnTo>
                    <a:lnTo>
                      <a:pt x="100" y="284"/>
                    </a:lnTo>
                    <a:lnTo>
                      <a:pt x="86" y="322"/>
                    </a:lnTo>
                    <a:lnTo>
                      <a:pt x="74" y="360"/>
                    </a:lnTo>
                    <a:lnTo>
                      <a:pt x="74" y="360"/>
                    </a:lnTo>
                    <a:lnTo>
                      <a:pt x="48" y="360"/>
                    </a:lnTo>
                    <a:lnTo>
                      <a:pt x="48" y="360"/>
                    </a:lnTo>
                    <a:lnTo>
                      <a:pt x="38" y="362"/>
                    </a:lnTo>
                    <a:lnTo>
                      <a:pt x="28" y="364"/>
                    </a:lnTo>
                    <a:lnTo>
                      <a:pt x="20" y="370"/>
                    </a:lnTo>
                    <a:lnTo>
                      <a:pt x="14" y="376"/>
                    </a:lnTo>
                    <a:lnTo>
                      <a:pt x="8" y="386"/>
                    </a:lnTo>
                    <a:lnTo>
                      <a:pt x="4" y="396"/>
                    </a:lnTo>
                    <a:lnTo>
                      <a:pt x="2" y="406"/>
                    </a:lnTo>
                    <a:lnTo>
                      <a:pt x="0" y="420"/>
                    </a:lnTo>
                    <a:lnTo>
                      <a:pt x="0" y="660"/>
                    </a:lnTo>
                    <a:lnTo>
                      <a:pt x="0" y="660"/>
                    </a:lnTo>
                    <a:lnTo>
                      <a:pt x="2" y="672"/>
                    </a:lnTo>
                    <a:lnTo>
                      <a:pt x="4" y="682"/>
                    </a:lnTo>
                    <a:lnTo>
                      <a:pt x="8" y="692"/>
                    </a:lnTo>
                    <a:lnTo>
                      <a:pt x="14" y="700"/>
                    </a:lnTo>
                    <a:lnTo>
                      <a:pt x="20" y="706"/>
                    </a:lnTo>
                    <a:lnTo>
                      <a:pt x="28" y="712"/>
                    </a:lnTo>
                    <a:lnTo>
                      <a:pt x="38" y="716"/>
                    </a:lnTo>
                    <a:lnTo>
                      <a:pt x="48" y="716"/>
                    </a:lnTo>
                    <a:lnTo>
                      <a:pt x="68" y="716"/>
                    </a:lnTo>
                    <a:lnTo>
                      <a:pt x="68" y="716"/>
                    </a:lnTo>
                    <a:lnTo>
                      <a:pt x="78" y="758"/>
                    </a:lnTo>
                    <a:lnTo>
                      <a:pt x="92" y="800"/>
                    </a:lnTo>
                    <a:lnTo>
                      <a:pt x="108" y="840"/>
                    </a:lnTo>
                    <a:lnTo>
                      <a:pt x="126" y="878"/>
                    </a:lnTo>
                    <a:lnTo>
                      <a:pt x="144" y="914"/>
                    </a:lnTo>
                    <a:lnTo>
                      <a:pt x="166" y="946"/>
                    </a:lnTo>
                    <a:lnTo>
                      <a:pt x="188" y="978"/>
                    </a:lnTo>
                    <a:lnTo>
                      <a:pt x="212" y="1006"/>
                    </a:lnTo>
                    <a:lnTo>
                      <a:pt x="238" y="1032"/>
                    </a:lnTo>
                    <a:lnTo>
                      <a:pt x="264" y="1056"/>
                    </a:lnTo>
                    <a:lnTo>
                      <a:pt x="292" y="1076"/>
                    </a:lnTo>
                    <a:lnTo>
                      <a:pt x="322" y="1092"/>
                    </a:lnTo>
                    <a:lnTo>
                      <a:pt x="352" y="1106"/>
                    </a:lnTo>
                    <a:lnTo>
                      <a:pt x="384" y="1116"/>
                    </a:lnTo>
                    <a:lnTo>
                      <a:pt x="416" y="1122"/>
                    </a:lnTo>
                    <a:lnTo>
                      <a:pt x="450" y="1124"/>
                    </a:lnTo>
                    <a:lnTo>
                      <a:pt x="450" y="1124"/>
                    </a:lnTo>
                    <a:lnTo>
                      <a:pt x="484" y="1122"/>
                    </a:lnTo>
                    <a:lnTo>
                      <a:pt x="518" y="1116"/>
                    </a:lnTo>
                    <a:lnTo>
                      <a:pt x="550" y="1106"/>
                    </a:lnTo>
                    <a:lnTo>
                      <a:pt x="582" y="1092"/>
                    </a:lnTo>
                    <a:lnTo>
                      <a:pt x="612" y="1076"/>
                    </a:lnTo>
                    <a:lnTo>
                      <a:pt x="642" y="1056"/>
                    </a:lnTo>
                    <a:lnTo>
                      <a:pt x="670" y="1032"/>
                    </a:lnTo>
                    <a:lnTo>
                      <a:pt x="696" y="1006"/>
                    </a:lnTo>
                    <a:lnTo>
                      <a:pt x="720" y="978"/>
                    </a:lnTo>
                    <a:lnTo>
                      <a:pt x="742" y="946"/>
                    </a:lnTo>
                    <a:lnTo>
                      <a:pt x="764" y="914"/>
                    </a:lnTo>
                    <a:lnTo>
                      <a:pt x="782" y="878"/>
                    </a:lnTo>
                    <a:lnTo>
                      <a:pt x="798" y="840"/>
                    </a:lnTo>
                    <a:lnTo>
                      <a:pt x="812" y="800"/>
                    </a:lnTo>
                    <a:lnTo>
                      <a:pt x="824" y="758"/>
                    </a:lnTo>
                    <a:lnTo>
                      <a:pt x="832" y="716"/>
                    </a:lnTo>
                    <a:lnTo>
                      <a:pt x="832" y="716"/>
                    </a:lnTo>
                    <a:lnTo>
                      <a:pt x="854" y="716"/>
                    </a:lnTo>
                    <a:lnTo>
                      <a:pt x="854" y="716"/>
                    </a:lnTo>
                    <a:lnTo>
                      <a:pt x="866" y="716"/>
                    </a:lnTo>
                    <a:lnTo>
                      <a:pt x="878" y="712"/>
                    </a:lnTo>
                    <a:lnTo>
                      <a:pt x="886" y="706"/>
                    </a:lnTo>
                    <a:lnTo>
                      <a:pt x="894" y="700"/>
                    </a:lnTo>
                    <a:lnTo>
                      <a:pt x="902" y="692"/>
                    </a:lnTo>
                    <a:lnTo>
                      <a:pt x="906" y="682"/>
                    </a:lnTo>
                    <a:lnTo>
                      <a:pt x="910" y="672"/>
                    </a:lnTo>
                    <a:lnTo>
                      <a:pt x="910" y="660"/>
                    </a:lnTo>
                    <a:lnTo>
                      <a:pt x="910" y="420"/>
                    </a:lnTo>
                    <a:lnTo>
                      <a:pt x="910" y="420"/>
                    </a:lnTo>
                    <a:lnTo>
                      <a:pt x="910" y="406"/>
                    </a:lnTo>
                    <a:lnTo>
                      <a:pt x="906" y="396"/>
                    </a:lnTo>
                    <a:lnTo>
                      <a:pt x="902" y="386"/>
                    </a:lnTo>
                    <a:lnTo>
                      <a:pt x="894" y="376"/>
                    </a:lnTo>
                    <a:lnTo>
                      <a:pt x="886" y="370"/>
                    </a:lnTo>
                    <a:lnTo>
                      <a:pt x="878" y="364"/>
                    </a:lnTo>
                    <a:lnTo>
                      <a:pt x="866" y="362"/>
                    </a:lnTo>
                    <a:lnTo>
                      <a:pt x="854" y="360"/>
                    </a:lnTo>
                    <a:lnTo>
                      <a:pt x="854"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8" name="Freeform 37"/>
              <p:cNvSpPr/>
              <p:nvPr/>
            </p:nvSpPr>
            <p:spPr bwMode="auto">
              <a:xfrm>
                <a:off x="8037513" y="5372100"/>
                <a:ext cx="1863725" cy="146050"/>
              </a:xfrm>
              <a:custGeom>
                <a:avLst/>
                <a:gdLst>
                  <a:gd name="T0" fmla="*/ 0 w 1174"/>
                  <a:gd name="T1" fmla="*/ 0 h 92"/>
                  <a:gd name="T2" fmla="*/ 0 w 1174"/>
                  <a:gd name="T3" fmla="*/ 0 h 92"/>
                  <a:gd name="T4" fmla="*/ 0 w 1174"/>
                  <a:gd name="T5" fmla="*/ 22 h 92"/>
                  <a:gd name="T6" fmla="*/ 0 w 1174"/>
                  <a:gd name="T7" fmla="*/ 22 h 92"/>
                  <a:gd name="T8" fmla="*/ 0 w 1174"/>
                  <a:gd name="T9" fmla="*/ 36 h 92"/>
                  <a:gd name="T10" fmla="*/ 4 w 1174"/>
                  <a:gd name="T11" fmla="*/ 48 h 92"/>
                  <a:gd name="T12" fmla="*/ 8 w 1174"/>
                  <a:gd name="T13" fmla="*/ 60 h 92"/>
                  <a:gd name="T14" fmla="*/ 14 w 1174"/>
                  <a:gd name="T15" fmla="*/ 70 h 92"/>
                  <a:gd name="T16" fmla="*/ 22 w 1174"/>
                  <a:gd name="T17" fmla="*/ 80 h 92"/>
                  <a:gd name="T18" fmla="*/ 32 w 1174"/>
                  <a:gd name="T19" fmla="*/ 86 h 92"/>
                  <a:gd name="T20" fmla="*/ 46 w 1174"/>
                  <a:gd name="T21" fmla="*/ 90 h 92"/>
                  <a:gd name="T22" fmla="*/ 60 w 1174"/>
                  <a:gd name="T23" fmla="*/ 92 h 92"/>
                  <a:gd name="T24" fmla="*/ 1106 w 1174"/>
                  <a:gd name="T25" fmla="*/ 92 h 92"/>
                  <a:gd name="T26" fmla="*/ 1106 w 1174"/>
                  <a:gd name="T27" fmla="*/ 92 h 92"/>
                  <a:gd name="T28" fmla="*/ 1116 w 1174"/>
                  <a:gd name="T29" fmla="*/ 90 h 92"/>
                  <a:gd name="T30" fmla="*/ 1128 w 1174"/>
                  <a:gd name="T31" fmla="*/ 86 h 92"/>
                  <a:gd name="T32" fmla="*/ 1140 w 1174"/>
                  <a:gd name="T33" fmla="*/ 80 h 92"/>
                  <a:gd name="T34" fmla="*/ 1150 w 1174"/>
                  <a:gd name="T35" fmla="*/ 70 h 92"/>
                  <a:gd name="T36" fmla="*/ 1160 w 1174"/>
                  <a:gd name="T37" fmla="*/ 60 h 92"/>
                  <a:gd name="T38" fmla="*/ 1166 w 1174"/>
                  <a:gd name="T39" fmla="*/ 48 h 92"/>
                  <a:gd name="T40" fmla="*/ 1172 w 1174"/>
                  <a:gd name="T41" fmla="*/ 36 h 92"/>
                  <a:gd name="T42" fmla="*/ 1174 w 1174"/>
                  <a:gd name="T43" fmla="*/ 22 h 92"/>
                  <a:gd name="T44" fmla="*/ 1174 w 1174"/>
                  <a:gd name="T45" fmla="*/ 22 h 92"/>
                  <a:gd name="T46" fmla="*/ 1174 w 1174"/>
                  <a:gd name="T47" fmla="*/ 0 h 92"/>
                  <a:gd name="T48" fmla="*/ 0 w 1174"/>
                  <a:gd name="T4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4" h="92">
                    <a:moveTo>
                      <a:pt x="0" y="0"/>
                    </a:moveTo>
                    <a:lnTo>
                      <a:pt x="0" y="0"/>
                    </a:lnTo>
                    <a:lnTo>
                      <a:pt x="0" y="22"/>
                    </a:lnTo>
                    <a:lnTo>
                      <a:pt x="0" y="22"/>
                    </a:lnTo>
                    <a:lnTo>
                      <a:pt x="0" y="36"/>
                    </a:lnTo>
                    <a:lnTo>
                      <a:pt x="4" y="48"/>
                    </a:lnTo>
                    <a:lnTo>
                      <a:pt x="8" y="60"/>
                    </a:lnTo>
                    <a:lnTo>
                      <a:pt x="14" y="70"/>
                    </a:lnTo>
                    <a:lnTo>
                      <a:pt x="22" y="80"/>
                    </a:lnTo>
                    <a:lnTo>
                      <a:pt x="32" y="86"/>
                    </a:lnTo>
                    <a:lnTo>
                      <a:pt x="46" y="90"/>
                    </a:lnTo>
                    <a:lnTo>
                      <a:pt x="60" y="92"/>
                    </a:lnTo>
                    <a:lnTo>
                      <a:pt x="1106" y="92"/>
                    </a:lnTo>
                    <a:lnTo>
                      <a:pt x="1106" y="92"/>
                    </a:lnTo>
                    <a:lnTo>
                      <a:pt x="1116" y="90"/>
                    </a:lnTo>
                    <a:lnTo>
                      <a:pt x="1128" y="86"/>
                    </a:lnTo>
                    <a:lnTo>
                      <a:pt x="1140" y="80"/>
                    </a:lnTo>
                    <a:lnTo>
                      <a:pt x="1150" y="70"/>
                    </a:lnTo>
                    <a:lnTo>
                      <a:pt x="1160" y="60"/>
                    </a:lnTo>
                    <a:lnTo>
                      <a:pt x="1166" y="48"/>
                    </a:lnTo>
                    <a:lnTo>
                      <a:pt x="1172" y="36"/>
                    </a:lnTo>
                    <a:lnTo>
                      <a:pt x="1174" y="22"/>
                    </a:lnTo>
                    <a:lnTo>
                      <a:pt x="1174" y="22"/>
                    </a:lnTo>
                    <a:lnTo>
                      <a:pt x="117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9" name="Freeform 38"/>
              <p:cNvSpPr/>
              <p:nvPr/>
            </p:nvSpPr>
            <p:spPr bwMode="auto">
              <a:xfrm>
                <a:off x="8037513" y="5257800"/>
                <a:ext cx="1863725" cy="79375"/>
              </a:xfrm>
              <a:custGeom>
                <a:avLst/>
                <a:gdLst>
                  <a:gd name="T0" fmla="*/ 1174 w 1174"/>
                  <a:gd name="T1" fmla="*/ 12 h 50"/>
                  <a:gd name="T2" fmla="*/ 1174 w 1174"/>
                  <a:gd name="T3" fmla="*/ 12 h 50"/>
                  <a:gd name="T4" fmla="*/ 1172 w 1174"/>
                  <a:gd name="T5" fmla="*/ 22 h 50"/>
                  <a:gd name="T6" fmla="*/ 1170 w 1174"/>
                  <a:gd name="T7" fmla="*/ 32 h 50"/>
                  <a:gd name="T8" fmla="*/ 1168 w 1174"/>
                  <a:gd name="T9" fmla="*/ 38 h 50"/>
                  <a:gd name="T10" fmla="*/ 1164 w 1174"/>
                  <a:gd name="T11" fmla="*/ 44 h 50"/>
                  <a:gd name="T12" fmla="*/ 1158 w 1174"/>
                  <a:gd name="T13" fmla="*/ 46 h 50"/>
                  <a:gd name="T14" fmla="*/ 1150 w 1174"/>
                  <a:gd name="T15" fmla="*/ 50 h 50"/>
                  <a:gd name="T16" fmla="*/ 1134 w 1174"/>
                  <a:gd name="T17" fmla="*/ 50 h 50"/>
                  <a:gd name="T18" fmla="*/ 18 w 1174"/>
                  <a:gd name="T19" fmla="*/ 50 h 50"/>
                  <a:gd name="T20" fmla="*/ 18 w 1174"/>
                  <a:gd name="T21" fmla="*/ 50 h 50"/>
                  <a:gd name="T22" fmla="*/ 10 w 1174"/>
                  <a:gd name="T23" fmla="*/ 50 h 50"/>
                  <a:gd name="T24" fmla="*/ 6 w 1174"/>
                  <a:gd name="T25" fmla="*/ 46 h 50"/>
                  <a:gd name="T26" fmla="*/ 4 w 1174"/>
                  <a:gd name="T27" fmla="*/ 44 h 50"/>
                  <a:gd name="T28" fmla="*/ 0 w 1174"/>
                  <a:gd name="T29" fmla="*/ 32 h 50"/>
                  <a:gd name="T30" fmla="*/ 0 w 1174"/>
                  <a:gd name="T31" fmla="*/ 12 h 50"/>
                  <a:gd name="T32" fmla="*/ 0 w 1174"/>
                  <a:gd name="T33" fmla="*/ 12 h 50"/>
                  <a:gd name="T34" fmla="*/ 0 w 1174"/>
                  <a:gd name="T35" fmla="*/ 12 h 50"/>
                  <a:gd name="T36" fmla="*/ 0 w 1174"/>
                  <a:gd name="T37" fmla="*/ 8 h 50"/>
                  <a:gd name="T38" fmla="*/ 4 w 1174"/>
                  <a:gd name="T39" fmla="*/ 4 h 50"/>
                  <a:gd name="T40" fmla="*/ 10 w 1174"/>
                  <a:gd name="T41" fmla="*/ 2 h 50"/>
                  <a:gd name="T42" fmla="*/ 18 w 1174"/>
                  <a:gd name="T43" fmla="*/ 0 h 50"/>
                  <a:gd name="T44" fmla="*/ 1134 w 1174"/>
                  <a:gd name="T45" fmla="*/ 0 h 50"/>
                  <a:gd name="T46" fmla="*/ 1134 w 1174"/>
                  <a:gd name="T47" fmla="*/ 0 h 50"/>
                  <a:gd name="T48" fmla="*/ 1150 w 1174"/>
                  <a:gd name="T49" fmla="*/ 2 h 50"/>
                  <a:gd name="T50" fmla="*/ 1164 w 1174"/>
                  <a:gd name="T51" fmla="*/ 4 h 50"/>
                  <a:gd name="T52" fmla="*/ 1170 w 1174"/>
                  <a:gd name="T53" fmla="*/ 8 h 50"/>
                  <a:gd name="T54" fmla="*/ 1174 w 1174"/>
                  <a:gd name="T55" fmla="*/ 12 h 50"/>
                  <a:gd name="T56" fmla="*/ 1174 w 1174"/>
                  <a:gd name="T57"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50">
                    <a:moveTo>
                      <a:pt x="1174" y="12"/>
                    </a:moveTo>
                    <a:lnTo>
                      <a:pt x="1174" y="12"/>
                    </a:lnTo>
                    <a:lnTo>
                      <a:pt x="1172" y="22"/>
                    </a:lnTo>
                    <a:lnTo>
                      <a:pt x="1170" y="32"/>
                    </a:lnTo>
                    <a:lnTo>
                      <a:pt x="1168" y="38"/>
                    </a:lnTo>
                    <a:lnTo>
                      <a:pt x="1164" y="44"/>
                    </a:lnTo>
                    <a:lnTo>
                      <a:pt x="1158" y="46"/>
                    </a:lnTo>
                    <a:lnTo>
                      <a:pt x="1150" y="50"/>
                    </a:lnTo>
                    <a:lnTo>
                      <a:pt x="1134" y="50"/>
                    </a:lnTo>
                    <a:lnTo>
                      <a:pt x="18" y="50"/>
                    </a:lnTo>
                    <a:lnTo>
                      <a:pt x="18" y="50"/>
                    </a:lnTo>
                    <a:lnTo>
                      <a:pt x="10" y="50"/>
                    </a:lnTo>
                    <a:lnTo>
                      <a:pt x="6" y="46"/>
                    </a:lnTo>
                    <a:lnTo>
                      <a:pt x="4" y="44"/>
                    </a:lnTo>
                    <a:lnTo>
                      <a:pt x="0" y="32"/>
                    </a:lnTo>
                    <a:lnTo>
                      <a:pt x="0" y="12"/>
                    </a:lnTo>
                    <a:lnTo>
                      <a:pt x="0" y="12"/>
                    </a:lnTo>
                    <a:lnTo>
                      <a:pt x="0" y="12"/>
                    </a:lnTo>
                    <a:lnTo>
                      <a:pt x="0" y="8"/>
                    </a:lnTo>
                    <a:lnTo>
                      <a:pt x="4" y="4"/>
                    </a:lnTo>
                    <a:lnTo>
                      <a:pt x="10" y="2"/>
                    </a:lnTo>
                    <a:lnTo>
                      <a:pt x="18" y="0"/>
                    </a:lnTo>
                    <a:lnTo>
                      <a:pt x="1134" y="0"/>
                    </a:lnTo>
                    <a:lnTo>
                      <a:pt x="1134" y="0"/>
                    </a:lnTo>
                    <a:lnTo>
                      <a:pt x="1150" y="2"/>
                    </a:lnTo>
                    <a:lnTo>
                      <a:pt x="1164" y="4"/>
                    </a:lnTo>
                    <a:lnTo>
                      <a:pt x="1170" y="8"/>
                    </a:lnTo>
                    <a:lnTo>
                      <a:pt x="1174" y="12"/>
                    </a:lnTo>
                    <a:lnTo>
                      <a:pt x="11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50" name="Freeform 39"/>
              <p:cNvSpPr/>
              <p:nvPr/>
            </p:nvSpPr>
            <p:spPr bwMode="auto">
              <a:xfrm>
                <a:off x="8037513" y="4048125"/>
                <a:ext cx="1863725" cy="1108075"/>
              </a:xfrm>
              <a:custGeom>
                <a:avLst/>
                <a:gdLst>
                  <a:gd name="T0" fmla="*/ 0 w 1174"/>
                  <a:gd name="T1" fmla="*/ 670 h 698"/>
                  <a:gd name="T2" fmla="*/ 0 w 1174"/>
                  <a:gd name="T3" fmla="*/ 670 h 698"/>
                  <a:gd name="T4" fmla="*/ 2 w 1174"/>
                  <a:gd name="T5" fmla="*/ 682 h 698"/>
                  <a:gd name="T6" fmla="*/ 8 w 1174"/>
                  <a:gd name="T7" fmla="*/ 690 h 698"/>
                  <a:gd name="T8" fmla="*/ 16 w 1174"/>
                  <a:gd name="T9" fmla="*/ 696 h 698"/>
                  <a:gd name="T10" fmla="*/ 30 w 1174"/>
                  <a:gd name="T11" fmla="*/ 698 h 698"/>
                  <a:gd name="T12" fmla="*/ 1136 w 1174"/>
                  <a:gd name="T13" fmla="*/ 698 h 698"/>
                  <a:gd name="T14" fmla="*/ 1136 w 1174"/>
                  <a:gd name="T15" fmla="*/ 698 h 698"/>
                  <a:gd name="T16" fmla="*/ 1150 w 1174"/>
                  <a:gd name="T17" fmla="*/ 696 h 698"/>
                  <a:gd name="T18" fmla="*/ 1162 w 1174"/>
                  <a:gd name="T19" fmla="*/ 690 h 698"/>
                  <a:gd name="T20" fmla="*/ 1166 w 1174"/>
                  <a:gd name="T21" fmla="*/ 686 h 698"/>
                  <a:gd name="T22" fmla="*/ 1170 w 1174"/>
                  <a:gd name="T23" fmla="*/ 682 h 698"/>
                  <a:gd name="T24" fmla="*/ 1172 w 1174"/>
                  <a:gd name="T25" fmla="*/ 676 h 698"/>
                  <a:gd name="T26" fmla="*/ 1174 w 1174"/>
                  <a:gd name="T27" fmla="*/ 670 h 698"/>
                  <a:gd name="T28" fmla="*/ 1174 w 1174"/>
                  <a:gd name="T29" fmla="*/ 24 h 698"/>
                  <a:gd name="T30" fmla="*/ 1174 w 1174"/>
                  <a:gd name="T31" fmla="*/ 24 h 698"/>
                  <a:gd name="T32" fmla="*/ 1172 w 1174"/>
                  <a:gd name="T33" fmla="*/ 20 h 698"/>
                  <a:gd name="T34" fmla="*/ 1170 w 1174"/>
                  <a:gd name="T35" fmla="*/ 16 h 698"/>
                  <a:gd name="T36" fmla="*/ 1162 w 1174"/>
                  <a:gd name="T37" fmla="*/ 8 h 698"/>
                  <a:gd name="T38" fmla="*/ 1150 w 1174"/>
                  <a:gd name="T39" fmla="*/ 2 h 698"/>
                  <a:gd name="T40" fmla="*/ 1136 w 1174"/>
                  <a:gd name="T41" fmla="*/ 0 h 698"/>
                  <a:gd name="T42" fmla="*/ 30 w 1174"/>
                  <a:gd name="T43" fmla="*/ 0 h 698"/>
                  <a:gd name="T44" fmla="*/ 30 w 1174"/>
                  <a:gd name="T45" fmla="*/ 0 h 698"/>
                  <a:gd name="T46" fmla="*/ 22 w 1174"/>
                  <a:gd name="T47" fmla="*/ 0 h 698"/>
                  <a:gd name="T48" fmla="*/ 16 w 1174"/>
                  <a:gd name="T49" fmla="*/ 2 h 698"/>
                  <a:gd name="T50" fmla="*/ 8 w 1174"/>
                  <a:gd name="T51" fmla="*/ 8 h 698"/>
                  <a:gd name="T52" fmla="*/ 2 w 1174"/>
                  <a:gd name="T53" fmla="*/ 16 h 698"/>
                  <a:gd name="T54" fmla="*/ 0 w 1174"/>
                  <a:gd name="T55" fmla="*/ 24 h 698"/>
                  <a:gd name="T56" fmla="*/ 0 w 1174"/>
                  <a:gd name="T57" fmla="*/ 67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698">
                    <a:moveTo>
                      <a:pt x="0" y="670"/>
                    </a:moveTo>
                    <a:lnTo>
                      <a:pt x="0" y="670"/>
                    </a:lnTo>
                    <a:lnTo>
                      <a:pt x="2" y="682"/>
                    </a:lnTo>
                    <a:lnTo>
                      <a:pt x="8" y="690"/>
                    </a:lnTo>
                    <a:lnTo>
                      <a:pt x="16" y="696"/>
                    </a:lnTo>
                    <a:lnTo>
                      <a:pt x="30" y="698"/>
                    </a:lnTo>
                    <a:lnTo>
                      <a:pt x="1136" y="698"/>
                    </a:lnTo>
                    <a:lnTo>
                      <a:pt x="1136" y="698"/>
                    </a:lnTo>
                    <a:lnTo>
                      <a:pt x="1150" y="696"/>
                    </a:lnTo>
                    <a:lnTo>
                      <a:pt x="1162" y="690"/>
                    </a:lnTo>
                    <a:lnTo>
                      <a:pt x="1166" y="686"/>
                    </a:lnTo>
                    <a:lnTo>
                      <a:pt x="1170" y="682"/>
                    </a:lnTo>
                    <a:lnTo>
                      <a:pt x="1172" y="676"/>
                    </a:lnTo>
                    <a:lnTo>
                      <a:pt x="1174" y="670"/>
                    </a:lnTo>
                    <a:lnTo>
                      <a:pt x="1174" y="24"/>
                    </a:lnTo>
                    <a:lnTo>
                      <a:pt x="1174" y="24"/>
                    </a:lnTo>
                    <a:lnTo>
                      <a:pt x="1172" y="20"/>
                    </a:lnTo>
                    <a:lnTo>
                      <a:pt x="1170" y="16"/>
                    </a:lnTo>
                    <a:lnTo>
                      <a:pt x="1162" y="8"/>
                    </a:lnTo>
                    <a:lnTo>
                      <a:pt x="1150" y="2"/>
                    </a:lnTo>
                    <a:lnTo>
                      <a:pt x="1136" y="0"/>
                    </a:lnTo>
                    <a:lnTo>
                      <a:pt x="30" y="0"/>
                    </a:lnTo>
                    <a:lnTo>
                      <a:pt x="30" y="0"/>
                    </a:lnTo>
                    <a:lnTo>
                      <a:pt x="22" y="0"/>
                    </a:lnTo>
                    <a:lnTo>
                      <a:pt x="16" y="2"/>
                    </a:lnTo>
                    <a:lnTo>
                      <a:pt x="8" y="8"/>
                    </a:lnTo>
                    <a:lnTo>
                      <a:pt x="2" y="16"/>
                    </a:lnTo>
                    <a:lnTo>
                      <a:pt x="0" y="24"/>
                    </a:lnTo>
                    <a:lnTo>
                      <a:pt x="0" y="6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sp>
          <p:nvSpPr>
            <p:cNvPr id="51" name="文本框 50"/>
            <p:cNvSpPr txBox="1"/>
            <p:nvPr/>
          </p:nvSpPr>
          <p:spPr>
            <a:xfrm>
              <a:off x="2096" y="6173"/>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01</a:t>
              </a:r>
              <a:endParaRPr lang="en-US" altLang="zh-CN" sz="2800" strike="noStrike" noProof="1">
                <a:solidFill>
                  <a:schemeClr val="bg1"/>
                </a:solidFill>
                <a:ea typeface="MS Gothic" panose="020B0609070205080204" pitchFamily="49" charset="-128"/>
              </a:endParaRPr>
            </a:p>
          </p:txBody>
        </p:sp>
        <p:sp>
          <p:nvSpPr>
            <p:cNvPr id="53" name="矩形 52"/>
            <p:cNvSpPr/>
            <p:nvPr/>
          </p:nvSpPr>
          <p:spPr>
            <a:xfrm>
              <a:off x="3063" y="7488"/>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4" name="文本框 53"/>
            <p:cNvSpPr txBox="1"/>
            <p:nvPr/>
          </p:nvSpPr>
          <p:spPr>
            <a:xfrm>
              <a:off x="5254" y="7248"/>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02</a:t>
              </a:r>
              <a:endParaRPr lang="en-US" altLang="zh-CN" sz="2800" strike="noStrike" noProof="1">
                <a:solidFill>
                  <a:schemeClr val="bg1"/>
                </a:solidFill>
                <a:ea typeface="MS Gothic" panose="020B0609070205080204" pitchFamily="49" charset="-128"/>
              </a:endParaRPr>
            </a:p>
          </p:txBody>
        </p:sp>
        <p:sp>
          <p:nvSpPr>
            <p:cNvPr id="55" name="矩形 54"/>
            <p:cNvSpPr/>
            <p:nvPr/>
          </p:nvSpPr>
          <p:spPr>
            <a:xfrm>
              <a:off x="6380" y="6319"/>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6" name="文本框 55"/>
            <p:cNvSpPr txBox="1"/>
            <p:nvPr/>
          </p:nvSpPr>
          <p:spPr>
            <a:xfrm>
              <a:off x="6719" y="4266"/>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03</a:t>
              </a:r>
              <a:endParaRPr lang="en-US" altLang="zh-CN" sz="2800" strike="noStrike" noProof="1">
                <a:solidFill>
                  <a:schemeClr val="bg1"/>
                </a:solidFill>
                <a:ea typeface="MS Gothic" panose="020B0609070205080204" pitchFamily="49" charset="-128"/>
              </a:endParaRPr>
            </a:p>
          </p:txBody>
        </p:sp>
        <p:sp>
          <p:nvSpPr>
            <p:cNvPr id="57" name="矩形 56"/>
            <p:cNvSpPr/>
            <p:nvPr/>
          </p:nvSpPr>
          <p:spPr>
            <a:xfrm>
              <a:off x="7845" y="333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8" name="文本框 57"/>
            <p:cNvSpPr txBox="1"/>
            <p:nvPr/>
          </p:nvSpPr>
          <p:spPr>
            <a:xfrm>
              <a:off x="11442" y="6190"/>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05</a:t>
              </a:r>
              <a:endParaRPr lang="en-US" altLang="zh-CN" sz="2800" strike="noStrike" noProof="1">
                <a:solidFill>
                  <a:schemeClr val="bg1"/>
                </a:solidFill>
                <a:ea typeface="MS Gothic" panose="020B0609070205080204" pitchFamily="49" charset="-128"/>
              </a:endParaRPr>
            </a:p>
          </p:txBody>
        </p:sp>
        <p:sp>
          <p:nvSpPr>
            <p:cNvPr id="59" name="矩形 58"/>
            <p:cNvSpPr/>
            <p:nvPr/>
          </p:nvSpPr>
          <p:spPr>
            <a:xfrm>
              <a:off x="12562" y="7340"/>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0" name="文本框 59"/>
            <p:cNvSpPr txBox="1"/>
            <p:nvPr/>
          </p:nvSpPr>
          <p:spPr>
            <a:xfrm>
              <a:off x="14732" y="7402"/>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06</a:t>
              </a:r>
              <a:endParaRPr lang="en-US" altLang="zh-CN" sz="2800" strike="noStrike" noProof="1">
                <a:solidFill>
                  <a:schemeClr val="bg1"/>
                </a:solidFill>
                <a:ea typeface="MS Gothic" panose="020B0609070205080204" pitchFamily="49" charset="-128"/>
              </a:endParaRPr>
            </a:p>
          </p:txBody>
        </p:sp>
        <p:sp>
          <p:nvSpPr>
            <p:cNvPr id="61" name="矩形 60"/>
            <p:cNvSpPr/>
            <p:nvPr/>
          </p:nvSpPr>
          <p:spPr>
            <a:xfrm>
              <a:off x="15742" y="6545"/>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2" name="文本框 61"/>
            <p:cNvSpPr txBox="1"/>
            <p:nvPr/>
          </p:nvSpPr>
          <p:spPr>
            <a:xfrm>
              <a:off x="9879" y="3185"/>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04</a:t>
              </a:r>
              <a:endParaRPr lang="en-US" altLang="zh-CN" sz="2800" strike="noStrike" noProof="1">
                <a:solidFill>
                  <a:schemeClr val="bg1"/>
                </a:solidFill>
                <a:ea typeface="MS Gothic" panose="020B0609070205080204" pitchFamily="49" charset="-128"/>
              </a:endParaRPr>
            </a:p>
          </p:txBody>
        </p:sp>
        <p:sp>
          <p:nvSpPr>
            <p:cNvPr id="63" name="矩形 62"/>
            <p:cNvSpPr/>
            <p:nvPr/>
          </p:nvSpPr>
          <p:spPr>
            <a:xfrm>
              <a:off x="11078" y="447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gr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H_Text_1"/>
          <p:cNvSpPr/>
          <p:nvPr>
            <p:custDataLst>
              <p:tags r:id="rId1"/>
            </p:custDataLst>
          </p:nvPr>
        </p:nvSpPr>
        <p:spPr>
          <a:xfrm>
            <a:off x="2255838" y="2292350"/>
            <a:ext cx="9969500" cy="16557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defRPr/>
            </a:pPr>
            <a:r>
              <a:rPr kumimoji="0" lang="en-US" altLang="zh-CN"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a:t>
            </a:r>
            <a:endParaRPr kumimoji="0" lang="zh-CN" altLang="en-US"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6" name="MH_Picture_1"/>
          <p:cNvSpPr/>
          <p:nvPr>
            <p:custDataLst>
              <p:tags r:id="rId2"/>
            </p:custDataLst>
          </p:nvPr>
        </p:nvSpPr>
        <p:spPr>
          <a:xfrm>
            <a:off x="2255838" y="4164013"/>
            <a:ext cx="2411413" cy="1223963"/>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7" name="MH_Picture_2"/>
          <p:cNvSpPr/>
          <p:nvPr>
            <p:custDataLst>
              <p:tags r:id="rId3"/>
            </p:custDataLst>
          </p:nvPr>
        </p:nvSpPr>
        <p:spPr>
          <a:xfrm>
            <a:off x="4762500" y="4164013"/>
            <a:ext cx="2411413" cy="1223963"/>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8" name="MH_Picture_3"/>
          <p:cNvSpPr/>
          <p:nvPr>
            <p:custDataLst>
              <p:tags r:id="rId4"/>
            </p:custDataLst>
          </p:nvPr>
        </p:nvSpPr>
        <p:spPr>
          <a:xfrm>
            <a:off x="7269163" y="4164013"/>
            <a:ext cx="2409825" cy="1223963"/>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9" name="MH_Picture_4"/>
          <p:cNvSpPr/>
          <p:nvPr>
            <p:custDataLst>
              <p:tags r:id="rId5"/>
            </p:custDataLst>
          </p:nvPr>
        </p:nvSpPr>
        <p:spPr>
          <a:xfrm>
            <a:off x="9774238" y="4164013"/>
            <a:ext cx="2411413" cy="1223963"/>
          </a:xfrm>
          <a:prstGeom prst="rec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pic>
        <p:nvPicPr>
          <p:cNvPr id="4" name="图片 3" descr="1656e4b655a0058"/>
          <p:cNvPicPr>
            <a:picLocks noChangeAspect="1"/>
          </p:cNvPicPr>
          <p:nvPr/>
        </p:nvPicPr>
        <p:blipFill>
          <a:blip r:embed="rId11">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V="1">
            <a:off x="1338263" y="4152900"/>
            <a:ext cx="1862138" cy="77946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7"/>
          </p:cNvCxnSpPr>
          <p:nvPr/>
        </p:nvCxnSpPr>
        <p:spPr>
          <a:xfrm flipV="1">
            <a:off x="5414963" y="3248025"/>
            <a:ext cx="1038225" cy="64293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7"/>
          </p:cNvCxnSpPr>
          <p:nvPr/>
        </p:nvCxnSpPr>
        <p:spPr>
          <a:xfrm flipV="1">
            <a:off x="3290888" y="4095750"/>
            <a:ext cx="173355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8" idx="7"/>
          </p:cNvCxnSpPr>
          <p:nvPr/>
        </p:nvCxnSpPr>
        <p:spPr>
          <a:xfrm flipV="1">
            <a:off x="6453188" y="3152775"/>
            <a:ext cx="1604963"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7"/>
          </p:cNvCxnSpPr>
          <p:nvPr/>
        </p:nvCxnSpPr>
        <p:spPr>
          <a:xfrm flipV="1">
            <a:off x="8194675" y="1779588"/>
            <a:ext cx="2647950" cy="127476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98538" y="4800600"/>
            <a:ext cx="457200" cy="457200"/>
          </a:xfrm>
          <a:prstGeom prst="ellipse">
            <a:avLst/>
          </a:prstGeom>
          <a:solidFill>
            <a:srgbClr val="1F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7" name="椭圆 26"/>
          <p:cNvSpPr/>
          <p:nvPr/>
        </p:nvSpPr>
        <p:spPr>
          <a:xfrm>
            <a:off x="3062288" y="3860800"/>
            <a:ext cx="457200" cy="457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8" name="椭圆 27"/>
          <p:cNvSpPr/>
          <p:nvPr/>
        </p:nvSpPr>
        <p:spPr>
          <a:xfrm>
            <a:off x="5024438" y="3822700"/>
            <a:ext cx="457200" cy="457200"/>
          </a:xfrm>
          <a:prstGeom prst="ellipse">
            <a:avLst/>
          </a:prstGeom>
          <a:solidFill>
            <a:srgbClr val="64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9" name="椭圆 28"/>
          <p:cNvSpPr/>
          <p:nvPr/>
        </p:nvSpPr>
        <p:spPr>
          <a:xfrm>
            <a:off x="6243638" y="2943225"/>
            <a:ext cx="457200" cy="457200"/>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0" name="椭圆 29"/>
          <p:cNvSpPr/>
          <p:nvPr/>
        </p:nvSpPr>
        <p:spPr>
          <a:xfrm>
            <a:off x="7829550" y="2913063"/>
            <a:ext cx="4572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6395" name="文本框 33"/>
          <p:cNvSpPr txBox="1"/>
          <p:nvPr/>
        </p:nvSpPr>
        <p:spPr>
          <a:xfrm>
            <a:off x="2157413" y="2692400"/>
            <a:ext cx="3152775" cy="92392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6" name="文本框 34"/>
          <p:cNvSpPr txBox="1"/>
          <p:nvPr/>
        </p:nvSpPr>
        <p:spPr>
          <a:xfrm>
            <a:off x="2100263" y="4513263"/>
            <a:ext cx="3152775" cy="92392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7" name="文本框 35"/>
          <p:cNvSpPr txBox="1"/>
          <p:nvPr/>
        </p:nvSpPr>
        <p:spPr>
          <a:xfrm>
            <a:off x="5384800" y="4376738"/>
            <a:ext cx="3152775" cy="92392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8" name="文本框 36"/>
          <p:cNvSpPr txBox="1"/>
          <p:nvPr/>
        </p:nvSpPr>
        <p:spPr>
          <a:xfrm>
            <a:off x="5253038" y="1751013"/>
            <a:ext cx="3152775" cy="922337"/>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9" name="文本框 37"/>
          <p:cNvSpPr txBox="1"/>
          <p:nvPr/>
        </p:nvSpPr>
        <p:spPr>
          <a:xfrm>
            <a:off x="8058150" y="1430338"/>
            <a:ext cx="2628900" cy="92392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400" name="文本框 38"/>
          <p:cNvSpPr txBox="1"/>
          <p:nvPr/>
        </p:nvSpPr>
        <p:spPr>
          <a:xfrm>
            <a:off x="8405813" y="3590925"/>
            <a:ext cx="3154362" cy="922338"/>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31" name="椭圆 30"/>
          <p:cNvSpPr/>
          <p:nvPr/>
        </p:nvSpPr>
        <p:spPr>
          <a:xfrm>
            <a:off x="10790238" y="1476375"/>
            <a:ext cx="457200" cy="4572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4"/>
          <p:cNvGrpSpPr/>
          <p:nvPr/>
        </p:nvGrpSpPr>
        <p:grpSpPr>
          <a:xfrm>
            <a:off x="907415" y="1364298"/>
            <a:ext cx="10034588" cy="4456112"/>
            <a:chOff x="-2510" y="1112"/>
            <a:chExt cx="24768" cy="10997"/>
          </a:xfrm>
        </p:grpSpPr>
        <p:pic>
          <p:nvPicPr>
            <p:cNvPr id="15362" name="图片 2"/>
            <p:cNvPicPr>
              <a:picLocks noChangeAspect="1"/>
            </p:cNvPicPr>
            <p:nvPr/>
          </p:nvPicPr>
          <p:blipFill>
            <a:blip r:embed="rId2"/>
            <a:stretch>
              <a:fillRect/>
            </a:stretch>
          </p:blipFill>
          <p:spPr>
            <a:xfrm>
              <a:off x="-2510" y="1112"/>
              <a:ext cx="24768" cy="10997"/>
            </a:xfrm>
            <a:prstGeom prst="rect">
              <a:avLst/>
            </a:prstGeom>
            <a:noFill/>
            <a:ln w="9525">
              <a:noFill/>
            </a:ln>
          </p:spPr>
        </p:pic>
        <p:sp>
          <p:nvSpPr>
            <p:cNvPr id="4" name="矩形 3"/>
            <p:cNvSpPr/>
            <p:nvPr/>
          </p:nvSpPr>
          <p:spPr>
            <a:xfrm>
              <a:off x="1351" y="2848"/>
              <a:ext cx="17046" cy="661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900" strike="noStrike" noProof="1"/>
            </a:p>
          </p:txBody>
        </p:sp>
        <p:graphicFrame>
          <p:nvGraphicFramePr>
            <p:cNvPr id="15364" name="对象 1"/>
            <p:cNvGraphicFramePr/>
            <p:nvPr/>
          </p:nvGraphicFramePr>
          <p:xfrm>
            <a:off x="1733" y="3767"/>
            <a:ext cx="7756" cy="5170"/>
          </p:xfrm>
          <a:graphic>
            <a:graphicData uri="http://schemas.openxmlformats.org/presentationml/2006/ole">
              <mc:AlternateContent xmlns:mc="http://schemas.openxmlformats.org/markup-compatibility/2006">
                <mc:Choice xmlns:v="urn:schemas-microsoft-com:vml" Requires="v">
                  <p:oleObj r:id="rId3" imgW="3133725" imgH="2085975" progId="excel.sheet.8">
                    <p:embed/>
                  </p:oleObj>
                </mc:Choice>
                <mc:Fallback>
                  <p:oleObj r:id="rId3" imgW="3133725" imgH="2085975" progId="excel.sheet.8">
                    <p:embed/>
                    <p:pic>
                      <p:nvPicPr>
                        <p:cNvPr id="0" name="图片 3075"/>
                        <p:cNvPicPr/>
                        <p:nvPr/>
                      </p:nvPicPr>
                      <p:blipFill>
                        <a:blip r:embed="rId4"/>
                        <a:stretch>
                          <a:fillRect/>
                        </a:stretch>
                      </p:blipFill>
                      <p:spPr>
                        <a:xfrm>
                          <a:off x="1733" y="3767"/>
                          <a:ext cx="7756" cy="5170"/>
                        </a:xfrm>
                        <a:prstGeom prst="rect">
                          <a:avLst/>
                        </a:prstGeom>
                        <a:noFill/>
                        <a:ln w="38100">
                          <a:noFill/>
                          <a:miter/>
                        </a:ln>
                      </p:spPr>
                    </p:pic>
                  </p:oleObj>
                </mc:Fallback>
              </mc:AlternateContent>
            </a:graphicData>
          </a:graphic>
        </p:graphicFrame>
        <p:grpSp>
          <p:nvGrpSpPr>
            <p:cNvPr id="15365" name="组合 32"/>
            <p:cNvGrpSpPr/>
            <p:nvPr/>
          </p:nvGrpSpPr>
          <p:grpSpPr>
            <a:xfrm>
              <a:off x="10729" y="3413"/>
              <a:ext cx="6533" cy="1595"/>
              <a:chOff x="6812981" y="2392510"/>
              <a:chExt cx="4148191" cy="1012835"/>
            </a:xfrm>
          </p:grpSpPr>
          <p:sp>
            <p:nvSpPr>
              <p:cNvPr id="15366" name="Freeform 6"/>
              <p:cNvSpPr>
                <a:spLocks noEditPoints="1"/>
              </p:cNvSpPr>
              <p:nvPr/>
            </p:nvSpPr>
            <p:spPr>
              <a:xfrm>
                <a:off x="6812981" y="252302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EE9065"/>
              </a:solidFill>
              <a:ln w="9525">
                <a:noFill/>
              </a:ln>
            </p:spPr>
            <p:txBody>
              <a:bodyPr/>
              <a:lstStyle/>
              <a:p>
                <a:endParaRPr lang="zh-CN" altLang="en-US"/>
              </a:p>
            </p:txBody>
          </p:sp>
          <p:grpSp>
            <p:nvGrpSpPr>
              <p:cNvPr id="15367" name="组合 16"/>
              <p:cNvGrpSpPr/>
              <p:nvPr/>
            </p:nvGrpSpPr>
            <p:grpSpPr>
              <a:xfrm>
                <a:off x="7083187" y="2392510"/>
                <a:ext cx="3877985" cy="1012835"/>
                <a:chOff x="7983943" y="1992577"/>
                <a:chExt cx="3877985" cy="1012835"/>
              </a:xfrm>
            </p:grpSpPr>
            <p:sp>
              <p:nvSpPr>
                <p:cNvPr id="15368" name="文本框 17"/>
                <p:cNvSpPr txBox="1"/>
                <p:nvPr/>
              </p:nvSpPr>
              <p:spPr>
                <a:xfrm>
                  <a:off x="7983943" y="1992577"/>
                  <a:ext cx="2822303" cy="432779"/>
                </a:xfrm>
                <a:prstGeom prst="rect">
                  <a:avLst/>
                </a:prstGeom>
                <a:noFill/>
                <a:ln w="9525">
                  <a:noFill/>
                </a:ln>
              </p:spPr>
              <p:txBody>
                <a:bodyPr wrap="square" anchor="t">
                  <a:spAutoFit/>
                </a:bodyPr>
                <a:lstStyle/>
                <a:p>
                  <a:pPr lvl="0"/>
                  <a:r>
                    <a:rPr lang="zh-CN" altLang="en-US" sz="1200" b="1" dirty="0">
                      <a:solidFill>
                        <a:srgbClr val="EE9065"/>
                      </a:solidFill>
                      <a:latin typeface="Calibri" panose="020F0502020204030204" charset="0"/>
                      <a:ea typeface="宋体" panose="02010600030101010101" pitchFamily="2" charset="-122"/>
                    </a:rPr>
                    <a:t>ADD YOUR TITLE HERE</a:t>
                  </a:r>
                </a:p>
              </p:txBody>
            </p:sp>
            <p:sp>
              <p:nvSpPr>
                <p:cNvPr id="15369" name="矩形 18"/>
                <p:cNvSpPr/>
                <p:nvPr/>
              </p:nvSpPr>
              <p:spPr>
                <a:xfrm>
                  <a:off x="7983943" y="2217457"/>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0" name="直接连接符 19"/>
            <p:cNvCxnSpPr/>
            <p:nvPr/>
          </p:nvCxnSpPr>
          <p:spPr>
            <a:xfrm>
              <a:off x="10062" y="5114"/>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1" name="组合 31"/>
            <p:cNvGrpSpPr/>
            <p:nvPr/>
          </p:nvGrpSpPr>
          <p:grpSpPr>
            <a:xfrm>
              <a:off x="10729" y="5367"/>
              <a:ext cx="6533" cy="1606"/>
              <a:chOff x="6812981" y="3635580"/>
              <a:chExt cx="4148191" cy="1019800"/>
            </a:xfrm>
          </p:grpSpPr>
          <p:sp>
            <p:nvSpPr>
              <p:cNvPr id="15372" name="Freeform 6"/>
              <p:cNvSpPr>
                <a:spLocks noEditPoints="1"/>
              </p:cNvSpPr>
              <p:nvPr/>
            </p:nvSpPr>
            <p:spPr>
              <a:xfrm>
                <a:off x="6812981" y="376609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5B9BD5"/>
              </a:solidFill>
              <a:ln w="9525">
                <a:noFill/>
              </a:ln>
            </p:spPr>
            <p:txBody>
              <a:bodyPr/>
              <a:lstStyle/>
              <a:p>
                <a:endParaRPr lang="zh-CN" altLang="en-US"/>
              </a:p>
            </p:txBody>
          </p:sp>
          <p:grpSp>
            <p:nvGrpSpPr>
              <p:cNvPr id="15373" name="组合 21"/>
              <p:cNvGrpSpPr/>
              <p:nvPr/>
            </p:nvGrpSpPr>
            <p:grpSpPr>
              <a:xfrm>
                <a:off x="7083187" y="3635580"/>
                <a:ext cx="3877985" cy="1019800"/>
                <a:chOff x="7983943" y="1992577"/>
                <a:chExt cx="3877985" cy="1019800"/>
              </a:xfrm>
            </p:grpSpPr>
            <p:sp>
              <p:nvSpPr>
                <p:cNvPr id="15374" name="文本框 22"/>
                <p:cNvSpPr txBox="1"/>
                <p:nvPr/>
              </p:nvSpPr>
              <p:spPr>
                <a:xfrm>
                  <a:off x="7983943" y="1992577"/>
                  <a:ext cx="2823299" cy="432779"/>
                </a:xfrm>
                <a:prstGeom prst="rect">
                  <a:avLst/>
                </a:prstGeom>
                <a:noFill/>
                <a:ln w="9525">
                  <a:noFill/>
                </a:ln>
              </p:spPr>
              <p:txBody>
                <a:bodyPr wrap="square" anchor="t">
                  <a:spAutoFit/>
                </a:bodyPr>
                <a:lstStyle/>
                <a:p>
                  <a:pPr lvl="0"/>
                  <a:r>
                    <a:rPr lang="zh-CN" altLang="en-US" sz="1200" b="1" dirty="0">
                      <a:solidFill>
                        <a:srgbClr val="5B9BD5"/>
                      </a:solidFill>
                      <a:latin typeface="Calibri" panose="020F0502020204030204" charset="0"/>
                      <a:ea typeface="宋体" panose="02010600030101010101" pitchFamily="2" charset="-122"/>
                    </a:rPr>
                    <a:t>ADD YOUR TITLE HERE</a:t>
                  </a:r>
                </a:p>
              </p:txBody>
            </p:sp>
            <p:sp>
              <p:nvSpPr>
                <p:cNvPr id="15375" name="矩形 23"/>
                <p:cNvSpPr/>
                <p:nvPr/>
              </p:nvSpPr>
              <p:spPr>
                <a:xfrm>
                  <a:off x="7983943" y="2224422"/>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5" name="直接连接符 24"/>
            <p:cNvCxnSpPr/>
            <p:nvPr/>
          </p:nvCxnSpPr>
          <p:spPr>
            <a:xfrm>
              <a:off x="10062" y="7068"/>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7" name="组合 30"/>
            <p:cNvGrpSpPr/>
            <p:nvPr/>
          </p:nvGrpSpPr>
          <p:grpSpPr>
            <a:xfrm>
              <a:off x="10062" y="7320"/>
              <a:ext cx="7824" cy="1882"/>
              <a:chOff x="6389372" y="4874012"/>
              <a:chExt cx="4968000" cy="1195384"/>
            </a:xfrm>
          </p:grpSpPr>
          <p:sp>
            <p:nvSpPr>
              <p:cNvPr id="15378" name="Freeform 6"/>
              <p:cNvSpPr>
                <a:spLocks noEditPoints="1"/>
              </p:cNvSpPr>
              <p:nvPr/>
            </p:nvSpPr>
            <p:spPr>
              <a:xfrm>
                <a:off x="6812981" y="5004529"/>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A6BABA"/>
              </a:solidFill>
              <a:ln w="9525">
                <a:noFill/>
              </a:ln>
            </p:spPr>
            <p:txBody>
              <a:bodyPr/>
              <a:lstStyle/>
              <a:p>
                <a:endParaRPr lang="zh-CN" altLang="en-US"/>
              </a:p>
            </p:txBody>
          </p:sp>
          <p:grpSp>
            <p:nvGrpSpPr>
              <p:cNvPr id="15379" name="组合 26"/>
              <p:cNvGrpSpPr/>
              <p:nvPr/>
            </p:nvGrpSpPr>
            <p:grpSpPr>
              <a:xfrm>
                <a:off x="7083187" y="4874012"/>
                <a:ext cx="3877985" cy="1134575"/>
                <a:chOff x="7983943" y="1992577"/>
                <a:chExt cx="3877985" cy="1134575"/>
              </a:xfrm>
            </p:grpSpPr>
            <p:sp>
              <p:nvSpPr>
                <p:cNvPr id="15380" name="文本框 27"/>
                <p:cNvSpPr txBox="1"/>
                <p:nvPr/>
              </p:nvSpPr>
              <p:spPr>
                <a:xfrm>
                  <a:off x="7983943" y="1992577"/>
                  <a:ext cx="3034321" cy="433012"/>
                </a:xfrm>
                <a:prstGeom prst="rect">
                  <a:avLst/>
                </a:prstGeom>
                <a:noFill/>
                <a:ln w="9525">
                  <a:noFill/>
                </a:ln>
              </p:spPr>
              <p:txBody>
                <a:bodyPr wrap="square" anchor="t">
                  <a:spAutoFit/>
                </a:bodyPr>
                <a:lstStyle/>
                <a:p>
                  <a:pPr lvl="0"/>
                  <a:r>
                    <a:rPr lang="zh-CN" altLang="en-US" sz="1200" b="1" dirty="0">
                      <a:solidFill>
                        <a:srgbClr val="A6BABA"/>
                      </a:solidFill>
                      <a:latin typeface="Calibri" panose="020F0502020204030204" charset="0"/>
                      <a:ea typeface="宋体" panose="02010600030101010101" pitchFamily="2" charset="-122"/>
                    </a:rPr>
                    <a:t>ADD YOUR TITLE HERE</a:t>
                  </a:r>
                </a:p>
              </p:txBody>
            </p:sp>
            <p:sp>
              <p:nvSpPr>
                <p:cNvPr id="15381" name="矩形 28"/>
                <p:cNvSpPr/>
                <p:nvPr/>
              </p:nvSpPr>
              <p:spPr>
                <a:xfrm>
                  <a:off x="7983943" y="2338772"/>
                  <a:ext cx="3877985" cy="788380"/>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cxnSp>
            <p:nvCxnSpPr>
              <p:cNvPr id="30" name="直接连接符 29"/>
              <p:cNvCxnSpPr/>
              <p:nvPr/>
            </p:nvCxnSpPr>
            <p:spPr>
              <a:xfrm>
                <a:off x="6389372" y="6069396"/>
                <a:ext cx="4968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pic>
        <p:nvPicPr>
          <p:cNvPr id="3" name="图片 2" descr="1656e4b655a0058"/>
          <p:cNvPicPr>
            <a:picLocks noChangeAspect="1"/>
          </p:cNvPicPr>
          <p:nvPr/>
        </p:nvPicPr>
        <p:blipFill>
          <a:blip r:embed="rId5">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3292475" y="2919730"/>
            <a:ext cx="5234305" cy="3486785"/>
          </a:xfrm>
          <a:prstGeom prst="rect">
            <a:avLst/>
          </a:prstGeom>
        </p:spPr>
      </p:pic>
      <p:pic>
        <p:nvPicPr>
          <p:cNvPr id="6" name="图片 5" descr="2956d3db202c177"/>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3705225" y="546100"/>
            <a:ext cx="4074795" cy="3536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7"/>
          <p:cNvSpPr txBox="1"/>
          <p:nvPr/>
        </p:nvSpPr>
        <p:spPr>
          <a:xfrm>
            <a:off x="3833495" y="1236980"/>
            <a:ext cx="5029200" cy="830263"/>
          </a:xfrm>
          <a:prstGeom prst="rect">
            <a:avLst/>
          </a:prstGeom>
          <a:noFill/>
          <a:ln w="9525">
            <a:noFill/>
          </a:ln>
        </p:spPr>
        <p:txBody>
          <a:bodyPr wrap="none" anchor="t">
            <a:spAutoFit/>
          </a:bodyPr>
          <a:lstStyle/>
          <a:p>
            <a:pPr lvl="0"/>
            <a:r>
              <a:rPr lang="en-US" altLang="zh-CN" sz="4800" b="1" dirty="0">
                <a:solidFill>
                  <a:srgbClr val="404040"/>
                </a:solidFill>
                <a:latin typeface="宋体" panose="02010600030101010101" pitchFamily="2" charset="-122"/>
                <a:ea typeface="宋体" panose="02010600030101010101" pitchFamily="2" charset="-122"/>
              </a:rPr>
              <a:t>C O N T A N T S</a:t>
            </a:r>
            <a:endParaRPr lang="zh-CN" altLang="en-US" sz="4800" b="1" dirty="0">
              <a:solidFill>
                <a:srgbClr val="404040"/>
              </a:solidFill>
              <a:latin typeface="宋体" panose="02010600030101010101" pitchFamily="2" charset="-122"/>
              <a:ea typeface="宋体" panose="02010600030101010101" pitchFamily="2" charset="-122"/>
            </a:endParaRPr>
          </a:p>
        </p:txBody>
      </p:sp>
      <p:sp>
        <p:nvSpPr>
          <p:cNvPr id="25" name="矩形 24"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944495" y="264509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47" name="矩形 25"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3541395" y="2856230"/>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48"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3541395" y="2572068"/>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49"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973070" y="2691130"/>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01</a:t>
            </a:r>
            <a:endParaRPr lang="zh-CN" altLang="en-US" sz="1600" dirty="0">
              <a:solidFill>
                <a:srgbClr val="404040"/>
              </a:solidFill>
              <a:latin typeface="Calibri" panose="020F0502020204030204" charset="0"/>
              <a:ea typeface="宋体" panose="02010600030101010101" pitchFamily="2" charset="-122"/>
            </a:endParaRPr>
          </a:p>
        </p:txBody>
      </p:sp>
      <p:sp>
        <p:nvSpPr>
          <p:cNvPr id="29" name="矩形 28"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6041708" y="264509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1" name="矩形 29"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6638608" y="2856230"/>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2"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6638608" y="2572068"/>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3"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6070283" y="2691130"/>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02</a:t>
            </a:r>
            <a:endParaRPr lang="zh-CN" altLang="en-US" sz="1600" dirty="0">
              <a:solidFill>
                <a:srgbClr val="404040"/>
              </a:solidFill>
              <a:latin typeface="Calibri" panose="020F0502020204030204" charset="0"/>
              <a:ea typeface="宋体" panose="02010600030101010101" pitchFamily="2" charset="-122"/>
            </a:endParaRPr>
          </a:p>
        </p:txBody>
      </p:sp>
      <p:sp>
        <p:nvSpPr>
          <p:cNvPr id="33" name="矩形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944495" y="394049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5" name="矩形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3541395" y="4151630"/>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6"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3541395" y="3867468"/>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7"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973070" y="3986530"/>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03</a:t>
            </a:r>
            <a:endParaRPr lang="zh-CN" altLang="en-US" sz="1600" dirty="0">
              <a:solidFill>
                <a:srgbClr val="404040"/>
              </a:solidFill>
              <a:latin typeface="Calibri" panose="020F0502020204030204" charset="0"/>
              <a:ea typeface="宋体" panose="02010600030101010101" pitchFamily="2" charset="-122"/>
            </a:endParaRPr>
          </a:p>
        </p:txBody>
      </p:sp>
      <p:sp>
        <p:nvSpPr>
          <p:cNvPr id="37" name="矩形 36"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6041708" y="394049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9" name="矩形 37"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6638608" y="4151630"/>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60"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6638608" y="3867468"/>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61"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6070283" y="3986530"/>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04</a:t>
            </a:r>
            <a:endParaRPr lang="zh-CN" altLang="en-US" sz="1600" dirty="0">
              <a:solidFill>
                <a:srgbClr val="404040"/>
              </a:solidFill>
              <a:latin typeface="Calibri" panose="020F0502020204030204" charset="0"/>
              <a:ea typeface="宋体" panose="02010600030101010101" pitchFamily="2" charset="-122"/>
            </a:endParaRP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223"/>
          <p:cNvGrpSpPr/>
          <p:nvPr/>
        </p:nvGrpSpPr>
        <p:grpSpPr>
          <a:xfrm>
            <a:off x="3936365" y="1527175"/>
            <a:ext cx="2789238" cy="4489450"/>
            <a:chOff x="3566" y="1622"/>
            <a:chExt cx="5200" cy="8368"/>
          </a:xfrm>
        </p:grpSpPr>
        <p:grpSp>
          <p:nvGrpSpPr>
            <p:cNvPr id="7170" name="组合 208"/>
            <p:cNvGrpSpPr/>
            <p:nvPr/>
          </p:nvGrpSpPr>
          <p:grpSpPr>
            <a:xfrm>
              <a:off x="6058" y="6639"/>
              <a:ext cx="290" cy="1015"/>
              <a:chOff x="2752726" y="4344988"/>
              <a:chExt cx="184150" cy="644525"/>
            </a:xfrm>
          </p:grpSpPr>
          <p:sp>
            <p:nvSpPr>
              <p:cNvPr id="7171" name="Freeform 101"/>
              <p:cNvSpPr/>
              <p:nvPr/>
            </p:nvSpPr>
            <p:spPr>
              <a:xfrm>
                <a:off x="2762251" y="4427538"/>
                <a:ext cx="174625" cy="519113"/>
              </a:xfrm>
              <a:custGeom>
                <a:avLst/>
                <a:gdLst/>
                <a:ahLst/>
                <a:cxnLst>
                  <a:cxn ang="0">
                    <a:pos x="53975" y="423862"/>
                  </a:cxn>
                  <a:cxn ang="0">
                    <a:pos x="106362" y="519113"/>
                  </a:cxn>
                  <a:cxn ang="0">
                    <a:pos x="150812" y="512762"/>
                  </a:cxn>
                  <a:cxn ang="0">
                    <a:pos x="174625" y="406400"/>
                  </a:cxn>
                  <a:cxn ang="0">
                    <a:pos x="120650" y="0"/>
                  </a:cxn>
                  <a:cxn ang="0">
                    <a:pos x="0" y="15875"/>
                  </a:cxn>
                  <a:cxn ang="0">
                    <a:pos x="53975" y="423862"/>
                  </a:cxn>
                </a:cxnLst>
                <a:rect l="0" t="0" r="0" b="0"/>
                <a:pathLst>
                  <a:path w="110" h="327">
                    <a:moveTo>
                      <a:pt x="34" y="267"/>
                    </a:moveTo>
                    <a:lnTo>
                      <a:pt x="67" y="327"/>
                    </a:lnTo>
                    <a:lnTo>
                      <a:pt x="95" y="323"/>
                    </a:lnTo>
                    <a:lnTo>
                      <a:pt x="110" y="256"/>
                    </a:lnTo>
                    <a:lnTo>
                      <a:pt x="76" y="0"/>
                    </a:lnTo>
                    <a:lnTo>
                      <a:pt x="0" y="10"/>
                    </a:lnTo>
                    <a:lnTo>
                      <a:pt x="34" y="267"/>
                    </a:lnTo>
                    <a:close/>
                  </a:path>
                </a:pathLst>
              </a:custGeom>
              <a:solidFill>
                <a:srgbClr val="EDCD2D"/>
              </a:solidFill>
              <a:ln w="9525">
                <a:noFill/>
              </a:ln>
            </p:spPr>
            <p:txBody>
              <a:bodyPr/>
              <a:lstStyle/>
              <a:p>
                <a:endParaRPr lang="zh-CN" altLang="en-US"/>
              </a:p>
            </p:txBody>
          </p:sp>
          <p:sp>
            <p:nvSpPr>
              <p:cNvPr id="7172" name="Freeform 102"/>
              <p:cNvSpPr/>
              <p:nvPr/>
            </p:nvSpPr>
            <p:spPr>
              <a:xfrm>
                <a:off x="2754313" y="4344988"/>
                <a:ext cx="128588" cy="146050"/>
              </a:xfrm>
              <a:custGeom>
                <a:avLst/>
                <a:gdLst/>
                <a:ahLst/>
                <a:cxnLst>
                  <a:cxn ang="0">
                    <a:pos x="7937" y="92075"/>
                  </a:cxn>
                  <a:cxn ang="0">
                    <a:pos x="7937" y="92075"/>
                  </a:cxn>
                  <a:cxn ang="0">
                    <a:pos x="11112" y="104775"/>
                  </a:cxn>
                  <a:cxn ang="0">
                    <a:pos x="15875" y="115887"/>
                  </a:cxn>
                  <a:cxn ang="0">
                    <a:pos x="23812" y="123825"/>
                  </a:cxn>
                  <a:cxn ang="0">
                    <a:pos x="31750" y="133350"/>
                  </a:cxn>
                  <a:cxn ang="0">
                    <a:pos x="41275" y="139700"/>
                  </a:cxn>
                  <a:cxn ang="0">
                    <a:pos x="52387" y="142875"/>
                  </a:cxn>
                  <a:cxn ang="0">
                    <a:pos x="61912" y="146050"/>
                  </a:cxn>
                  <a:cxn ang="0">
                    <a:pos x="74612" y="142875"/>
                  </a:cxn>
                  <a:cxn ang="0">
                    <a:pos x="77787" y="142875"/>
                  </a:cxn>
                  <a:cxn ang="0">
                    <a:pos x="77787" y="142875"/>
                  </a:cxn>
                  <a:cxn ang="0">
                    <a:pos x="88900" y="141287"/>
                  </a:cxn>
                  <a:cxn ang="0">
                    <a:pos x="98425" y="136525"/>
                  </a:cxn>
                  <a:cxn ang="0">
                    <a:pos x="109537" y="128587"/>
                  </a:cxn>
                  <a:cxn ang="0">
                    <a:pos x="115887" y="122237"/>
                  </a:cxn>
                  <a:cxn ang="0">
                    <a:pos x="122237" y="111125"/>
                  </a:cxn>
                  <a:cxn ang="0">
                    <a:pos x="127000" y="100012"/>
                  </a:cxn>
                  <a:cxn ang="0">
                    <a:pos x="128588" y="88900"/>
                  </a:cxn>
                  <a:cxn ang="0">
                    <a:pos x="128588" y="76200"/>
                  </a:cxn>
                  <a:cxn ang="0">
                    <a:pos x="120650" y="20637"/>
                  </a:cxn>
                  <a:cxn ang="0">
                    <a:pos x="120650" y="20637"/>
                  </a:cxn>
                  <a:cxn ang="0">
                    <a:pos x="119062" y="12700"/>
                  </a:cxn>
                  <a:cxn ang="0">
                    <a:pos x="114300" y="3175"/>
                  </a:cxn>
                  <a:cxn ang="0">
                    <a:pos x="107950" y="1587"/>
                  </a:cxn>
                  <a:cxn ang="0">
                    <a:pos x="101600" y="0"/>
                  </a:cxn>
                  <a:cxn ang="0">
                    <a:pos x="80962" y="0"/>
                  </a:cxn>
                  <a:cxn ang="0">
                    <a:pos x="58737" y="3175"/>
                  </a:cxn>
                  <a:cxn ang="0">
                    <a:pos x="55562" y="3175"/>
                  </a:cxn>
                  <a:cxn ang="0">
                    <a:pos x="55562" y="3175"/>
                  </a:cxn>
                  <a:cxn ang="0">
                    <a:pos x="34925" y="6350"/>
                  </a:cxn>
                  <a:cxn ang="0">
                    <a:pos x="15875" y="9525"/>
                  </a:cxn>
                  <a:cxn ang="0">
                    <a:pos x="7937" y="14287"/>
                  </a:cxn>
                  <a:cxn ang="0">
                    <a:pos x="4762" y="19050"/>
                  </a:cxn>
                  <a:cxn ang="0">
                    <a:pos x="0" y="26987"/>
                  </a:cxn>
                  <a:cxn ang="0">
                    <a:pos x="0" y="38100"/>
                  </a:cxn>
                  <a:cxn ang="0">
                    <a:pos x="7937" y="92075"/>
                  </a:cxn>
                </a:cxnLst>
                <a:rect l="0" t="0" r="0" b="0"/>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w="9525">
                <a:noFill/>
              </a:ln>
            </p:spPr>
            <p:txBody>
              <a:bodyPr/>
              <a:lstStyle/>
              <a:p>
                <a:endParaRPr lang="zh-CN" altLang="en-US"/>
              </a:p>
            </p:txBody>
          </p:sp>
          <p:sp>
            <p:nvSpPr>
              <p:cNvPr id="7173" name="Freeform 103"/>
              <p:cNvSpPr/>
              <p:nvPr/>
            </p:nvSpPr>
            <p:spPr>
              <a:xfrm>
                <a:off x="2752726" y="4394200"/>
                <a:ext cx="149225" cy="142875"/>
              </a:xfrm>
              <a:custGeom>
                <a:avLst/>
                <a:gdLst/>
                <a:ahLst/>
                <a:cxnLst>
                  <a:cxn ang="0">
                    <a:pos x="17462" y="142875"/>
                  </a:cxn>
                  <a:cxn ang="0">
                    <a:pos x="149225" y="127000"/>
                  </a:cxn>
                  <a:cxn ang="0">
                    <a:pos x="133350" y="0"/>
                  </a:cxn>
                  <a:cxn ang="0">
                    <a:pos x="0" y="17462"/>
                  </a:cxn>
                  <a:cxn ang="0">
                    <a:pos x="17462" y="142875"/>
                  </a:cxn>
                </a:cxnLst>
                <a:rect l="0" t="0" r="0" b="0"/>
                <a:pathLst>
                  <a:path w="94" h="90">
                    <a:moveTo>
                      <a:pt x="11" y="90"/>
                    </a:moveTo>
                    <a:lnTo>
                      <a:pt x="94" y="80"/>
                    </a:lnTo>
                    <a:lnTo>
                      <a:pt x="84" y="0"/>
                    </a:lnTo>
                    <a:lnTo>
                      <a:pt x="0" y="11"/>
                    </a:lnTo>
                    <a:lnTo>
                      <a:pt x="11" y="90"/>
                    </a:lnTo>
                    <a:close/>
                  </a:path>
                </a:pathLst>
              </a:custGeom>
              <a:solidFill>
                <a:srgbClr val="EDCD2D"/>
              </a:solidFill>
              <a:ln w="9525">
                <a:noFill/>
              </a:ln>
            </p:spPr>
            <p:txBody>
              <a:bodyPr/>
              <a:lstStyle/>
              <a:p>
                <a:endParaRPr lang="zh-CN" altLang="en-US"/>
              </a:p>
            </p:txBody>
          </p:sp>
          <p:sp>
            <p:nvSpPr>
              <p:cNvPr id="7174" name="Freeform 104"/>
              <p:cNvSpPr/>
              <p:nvPr/>
            </p:nvSpPr>
            <p:spPr>
              <a:xfrm>
                <a:off x="2868613" y="4933950"/>
                <a:ext cx="44450" cy="55563"/>
              </a:xfrm>
              <a:custGeom>
                <a:avLst/>
                <a:gdLst/>
                <a:ahLst/>
                <a:cxnLst>
                  <a:cxn ang="0">
                    <a:pos x="44450" y="3175"/>
                  </a:cxn>
                  <a:cxn ang="0">
                    <a:pos x="44450" y="3175"/>
                  </a:cxn>
                  <a:cxn ang="0">
                    <a:pos x="42862" y="22225"/>
                  </a:cxn>
                  <a:cxn ang="0">
                    <a:pos x="33337" y="49212"/>
                  </a:cxn>
                  <a:cxn ang="0">
                    <a:pos x="33337" y="49212"/>
                  </a:cxn>
                  <a:cxn ang="0">
                    <a:pos x="31750" y="55563"/>
                  </a:cxn>
                  <a:cxn ang="0">
                    <a:pos x="30162" y="55563"/>
                  </a:cxn>
                  <a:cxn ang="0">
                    <a:pos x="25400" y="55563"/>
                  </a:cxn>
                  <a:cxn ang="0">
                    <a:pos x="20637" y="50800"/>
                  </a:cxn>
                  <a:cxn ang="0">
                    <a:pos x="17462" y="42862"/>
                  </a:cxn>
                  <a:cxn ang="0">
                    <a:pos x="0" y="12700"/>
                  </a:cxn>
                  <a:cxn ang="0">
                    <a:pos x="0" y="12700"/>
                  </a:cxn>
                  <a:cxn ang="0">
                    <a:pos x="4762" y="7937"/>
                  </a:cxn>
                  <a:cxn ang="0">
                    <a:pos x="12700" y="3175"/>
                  </a:cxn>
                  <a:cxn ang="0">
                    <a:pos x="19050" y="1587"/>
                  </a:cxn>
                  <a:cxn ang="0">
                    <a:pos x="25400" y="0"/>
                  </a:cxn>
                  <a:cxn ang="0">
                    <a:pos x="36512" y="0"/>
                  </a:cxn>
                  <a:cxn ang="0">
                    <a:pos x="44450" y="3175"/>
                  </a:cxn>
                  <a:cxn ang="0">
                    <a:pos x="44450" y="3175"/>
                  </a:cxn>
                </a:cxnLst>
                <a:rect l="0" t="0" r="0" b="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w="9525">
                <a:noFill/>
              </a:ln>
            </p:spPr>
            <p:txBody>
              <a:bodyPr/>
              <a:lstStyle/>
              <a:p>
                <a:endParaRPr lang="zh-CN" altLang="en-US"/>
              </a:p>
            </p:txBody>
          </p:sp>
        </p:grpSp>
        <p:grpSp>
          <p:nvGrpSpPr>
            <p:cNvPr id="7175" name="组合 215"/>
            <p:cNvGrpSpPr/>
            <p:nvPr/>
          </p:nvGrpSpPr>
          <p:grpSpPr>
            <a:xfrm>
              <a:off x="5098" y="7562"/>
              <a:ext cx="2227" cy="2427"/>
              <a:chOff x="2143126" y="4930775"/>
              <a:chExt cx="1414463" cy="1541463"/>
            </a:xfrm>
          </p:grpSpPr>
          <p:sp>
            <p:nvSpPr>
              <p:cNvPr id="7176" name="Freeform 5"/>
              <p:cNvSpPr/>
              <p:nvPr/>
            </p:nvSpPr>
            <p:spPr>
              <a:xfrm>
                <a:off x="2143126" y="5083175"/>
                <a:ext cx="1414463" cy="1257300"/>
              </a:xfrm>
              <a:custGeom>
                <a:avLst/>
                <a:gdLst/>
                <a:ahLst/>
                <a:cxnLst>
                  <a:cxn ang="0">
                    <a:pos x="530225" y="1254125"/>
                  </a:cxn>
                  <a:cxn ang="0">
                    <a:pos x="361950" y="1230312"/>
                  </a:cxn>
                  <a:cxn ang="0">
                    <a:pos x="336550" y="1212850"/>
                  </a:cxn>
                  <a:cxn ang="0">
                    <a:pos x="301625" y="1165225"/>
                  </a:cxn>
                  <a:cxn ang="0">
                    <a:pos x="174625" y="1084262"/>
                  </a:cxn>
                  <a:cxn ang="0">
                    <a:pos x="103187" y="1001712"/>
                  </a:cxn>
                  <a:cxn ang="0">
                    <a:pos x="88900" y="947737"/>
                  </a:cxn>
                  <a:cxn ang="0">
                    <a:pos x="96837" y="889000"/>
                  </a:cxn>
                  <a:cxn ang="0">
                    <a:pos x="71437" y="865187"/>
                  </a:cxn>
                  <a:cxn ang="0">
                    <a:pos x="41275" y="838200"/>
                  </a:cxn>
                  <a:cxn ang="0">
                    <a:pos x="76200" y="814387"/>
                  </a:cxn>
                  <a:cxn ang="0">
                    <a:pos x="96837" y="795337"/>
                  </a:cxn>
                  <a:cxn ang="0">
                    <a:pos x="88900" y="738187"/>
                  </a:cxn>
                  <a:cxn ang="0">
                    <a:pos x="103187" y="701675"/>
                  </a:cxn>
                  <a:cxn ang="0">
                    <a:pos x="76200" y="690562"/>
                  </a:cxn>
                  <a:cxn ang="0">
                    <a:pos x="36512" y="674687"/>
                  </a:cxn>
                  <a:cxn ang="0">
                    <a:pos x="53975" y="642937"/>
                  </a:cxn>
                  <a:cxn ang="0">
                    <a:pos x="88900" y="623887"/>
                  </a:cxn>
                  <a:cxn ang="0">
                    <a:pos x="87312" y="579437"/>
                  </a:cxn>
                  <a:cxn ang="0">
                    <a:pos x="88900" y="544512"/>
                  </a:cxn>
                  <a:cxn ang="0">
                    <a:pos x="84137" y="508000"/>
                  </a:cxn>
                  <a:cxn ang="0">
                    <a:pos x="50800" y="492125"/>
                  </a:cxn>
                  <a:cxn ang="0">
                    <a:pos x="57150" y="461962"/>
                  </a:cxn>
                  <a:cxn ang="0">
                    <a:pos x="95250" y="446087"/>
                  </a:cxn>
                  <a:cxn ang="0">
                    <a:pos x="101600" y="415925"/>
                  </a:cxn>
                  <a:cxn ang="0">
                    <a:pos x="96837" y="388937"/>
                  </a:cxn>
                  <a:cxn ang="0">
                    <a:pos x="112712" y="346075"/>
                  </a:cxn>
                  <a:cxn ang="0">
                    <a:pos x="93662" y="339725"/>
                  </a:cxn>
                  <a:cxn ang="0">
                    <a:pos x="53975" y="322262"/>
                  </a:cxn>
                  <a:cxn ang="0">
                    <a:pos x="0" y="0"/>
                  </a:cxn>
                  <a:cxn ang="0">
                    <a:pos x="1385887" y="233362"/>
                  </a:cxn>
                  <a:cxn ang="0">
                    <a:pos x="1355725" y="260350"/>
                  </a:cxn>
                  <a:cxn ang="0">
                    <a:pos x="1325562" y="266700"/>
                  </a:cxn>
                  <a:cxn ang="0">
                    <a:pos x="1320800" y="285750"/>
                  </a:cxn>
                  <a:cxn ang="0">
                    <a:pos x="1331912" y="325437"/>
                  </a:cxn>
                  <a:cxn ang="0">
                    <a:pos x="1320800" y="361950"/>
                  </a:cxn>
                  <a:cxn ang="0">
                    <a:pos x="1346200" y="376237"/>
                  </a:cxn>
                  <a:cxn ang="0">
                    <a:pos x="1382712" y="403225"/>
                  </a:cxn>
                  <a:cxn ang="0">
                    <a:pos x="1355725" y="430212"/>
                  </a:cxn>
                  <a:cxn ang="0">
                    <a:pos x="1335087" y="446087"/>
                  </a:cxn>
                  <a:cxn ang="0">
                    <a:pos x="1341437" y="492125"/>
                  </a:cxn>
                  <a:cxn ang="0">
                    <a:pos x="1335087" y="533400"/>
                  </a:cxn>
                  <a:cxn ang="0">
                    <a:pos x="1358900" y="563562"/>
                  </a:cxn>
                  <a:cxn ang="0">
                    <a:pos x="1392237" y="585787"/>
                  </a:cxn>
                  <a:cxn ang="0">
                    <a:pos x="1370012" y="612775"/>
                  </a:cxn>
                  <a:cxn ang="0">
                    <a:pos x="1327150" y="619125"/>
                  </a:cxn>
                  <a:cxn ang="0">
                    <a:pos x="1338262" y="652462"/>
                  </a:cxn>
                  <a:cxn ang="0">
                    <a:pos x="1335087" y="690562"/>
                  </a:cxn>
                  <a:cxn ang="0">
                    <a:pos x="1339850" y="735012"/>
                  </a:cxn>
                  <a:cxn ang="0">
                    <a:pos x="1376362" y="752475"/>
                  </a:cxn>
                  <a:cxn ang="0">
                    <a:pos x="1381125" y="777875"/>
                  </a:cxn>
                  <a:cxn ang="0">
                    <a:pos x="1341437" y="798512"/>
                  </a:cxn>
                  <a:cxn ang="0">
                    <a:pos x="1335087" y="849312"/>
                  </a:cxn>
                  <a:cxn ang="0">
                    <a:pos x="1339850" y="879475"/>
                  </a:cxn>
                  <a:cxn ang="0">
                    <a:pos x="1362075" y="908050"/>
                  </a:cxn>
                  <a:cxn ang="0">
                    <a:pos x="1358900" y="944562"/>
                  </a:cxn>
                  <a:cxn ang="0">
                    <a:pos x="1301750" y="1036637"/>
                  </a:cxn>
                  <a:cxn ang="0">
                    <a:pos x="1231900" y="1103312"/>
                  </a:cxn>
                  <a:cxn ang="0">
                    <a:pos x="1128712" y="1177925"/>
                  </a:cxn>
                  <a:cxn ang="0">
                    <a:pos x="1103312" y="1212850"/>
                  </a:cxn>
                  <a:cxn ang="0">
                    <a:pos x="1071562" y="1230312"/>
                  </a:cxn>
                  <a:cxn ang="0">
                    <a:pos x="869950" y="1254125"/>
                  </a:cxn>
                </a:cxnLst>
                <a:rect l="0" t="0" r="0" b="0"/>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w="9525">
                <a:noFill/>
              </a:ln>
            </p:spPr>
            <p:txBody>
              <a:bodyPr/>
              <a:lstStyle/>
              <a:p>
                <a:endParaRPr lang="zh-CN" altLang="en-US"/>
              </a:p>
            </p:txBody>
          </p:sp>
          <p:sp>
            <p:nvSpPr>
              <p:cNvPr id="7177" name="Freeform 6"/>
              <p:cNvSpPr/>
              <p:nvPr/>
            </p:nvSpPr>
            <p:spPr>
              <a:xfrm>
                <a:off x="2446338" y="5083175"/>
                <a:ext cx="400050" cy="1257300"/>
              </a:xfrm>
              <a:custGeom>
                <a:avLst/>
                <a:gdLst/>
                <a:ahLst/>
                <a:cxnLst>
                  <a:cxn ang="0">
                    <a:pos x="146050" y="1254125"/>
                  </a:cxn>
                  <a:cxn ang="0">
                    <a:pos x="93662" y="1225550"/>
                  </a:cxn>
                  <a:cxn ang="0">
                    <a:pos x="87312" y="1189037"/>
                  </a:cxn>
                  <a:cxn ang="0">
                    <a:pos x="52387" y="1103312"/>
                  </a:cxn>
                  <a:cxn ang="0">
                    <a:pos x="22225" y="982662"/>
                  </a:cxn>
                  <a:cxn ang="0">
                    <a:pos x="22225" y="898525"/>
                  </a:cxn>
                  <a:cxn ang="0">
                    <a:pos x="15875" y="865187"/>
                  </a:cxn>
                  <a:cxn ang="0">
                    <a:pos x="15875" y="814387"/>
                  </a:cxn>
                  <a:cxn ang="0">
                    <a:pos x="22225" y="787400"/>
                  </a:cxn>
                  <a:cxn ang="0">
                    <a:pos x="22225" y="714375"/>
                  </a:cxn>
                  <a:cxn ang="0">
                    <a:pos x="20637" y="690562"/>
                  </a:cxn>
                  <a:cxn ang="0">
                    <a:pos x="6350" y="682625"/>
                  </a:cxn>
                  <a:cxn ang="0">
                    <a:pos x="9525" y="642937"/>
                  </a:cxn>
                  <a:cxn ang="0">
                    <a:pos x="20637" y="623887"/>
                  </a:cxn>
                  <a:cxn ang="0">
                    <a:pos x="20637" y="527050"/>
                  </a:cxn>
                  <a:cxn ang="0">
                    <a:pos x="15875" y="503237"/>
                  </a:cxn>
                  <a:cxn ang="0">
                    <a:pos x="9525" y="461962"/>
                  </a:cxn>
                  <a:cxn ang="0">
                    <a:pos x="22225" y="446087"/>
                  </a:cxn>
                  <a:cxn ang="0">
                    <a:pos x="22225" y="398462"/>
                  </a:cxn>
                  <a:cxn ang="0">
                    <a:pos x="26987" y="342900"/>
                  </a:cxn>
                  <a:cxn ang="0">
                    <a:pos x="11112" y="328612"/>
                  </a:cxn>
                  <a:cxn ang="0">
                    <a:pos x="6350" y="276225"/>
                  </a:cxn>
                  <a:cxn ang="0">
                    <a:pos x="11112" y="211137"/>
                  </a:cxn>
                  <a:cxn ang="0">
                    <a:pos x="11112" y="103187"/>
                  </a:cxn>
                  <a:cxn ang="0">
                    <a:pos x="400050" y="0"/>
                  </a:cxn>
                  <a:cxn ang="0">
                    <a:pos x="396875" y="53975"/>
                  </a:cxn>
                  <a:cxn ang="0">
                    <a:pos x="387350" y="138112"/>
                  </a:cxn>
                  <a:cxn ang="0">
                    <a:pos x="392112" y="222250"/>
                  </a:cxn>
                  <a:cxn ang="0">
                    <a:pos x="381000" y="265112"/>
                  </a:cxn>
                  <a:cxn ang="0">
                    <a:pos x="373062" y="273050"/>
                  </a:cxn>
                  <a:cxn ang="0">
                    <a:pos x="376237" y="325437"/>
                  </a:cxn>
                  <a:cxn ang="0">
                    <a:pos x="381000" y="376237"/>
                  </a:cxn>
                  <a:cxn ang="0">
                    <a:pos x="392112" y="403225"/>
                  </a:cxn>
                  <a:cxn ang="0">
                    <a:pos x="382587" y="430212"/>
                  </a:cxn>
                  <a:cxn ang="0">
                    <a:pos x="379412" y="492125"/>
                  </a:cxn>
                  <a:cxn ang="0">
                    <a:pos x="381000" y="557212"/>
                  </a:cxn>
                  <a:cxn ang="0">
                    <a:pos x="392112" y="576262"/>
                  </a:cxn>
                  <a:cxn ang="0">
                    <a:pos x="387350" y="612775"/>
                  </a:cxn>
                  <a:cxn ang="0">
                    <a:pos x="374650" y="619125"/>
                  </a:cxn>
                  <a:cxn ang="0">
                    <a:pos x="379412" y="665162"/>
                  </a:cxn>
                  <a:cxn ang="0">
                    <a:pos x="376237" y="728662"/>
                  </a:cxn>
                  <a:cxn ang="0">
                    <a:pos x="388937" y="752475"/>
                  </a:cxn>
                  <a:cxn ang="0">
                    <a:pos x="382587" y="792162"/>
                  </a:cxn>
                  <a:cxn ang="0">
                    <a:pos x="376237" y="849312"/>
                  </a:cxn>
                  <a:cxn ang="0">
                    <a:pos x="382587" y="895350"/>
                  </a:cxn>
                  <a:cxn ang="0">
                    <a:pos x="381000" y="968375"/>
                  </a:cxn>
                  <a:cxn ang="0">
                    <a:pos x="349250" y="1103312"/>
                  </a:cxn>
                  <a:cxn ang="0">
                    <a:pos x="312737" y="1200150"/>
                  </a:cxn>
                  <a:cxn ang="0">
                    <a:pos x="306387" y="1225550"/>
                  </a:cxn>
                  <a:cxn ang="0">
                    <a:pos x="263525" y="1249362"/>
                  </a:cxn>
                  <a:cxn ang="0">
                    <a:pos x="192087" y="1257300"/>
                  </a:cxn>
                </a:cxnLst>
                <a:rect l="0" t="0" r="0" b="0"/>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w="9525">
                <a:noFill/>
              </a:ln>
            </p:spPr>
            <p:txBody>
              <a:bodyPr/>
              <a:lstStyle/>
              <a:p>
                <a:endParaRPr lang="zh-CN" altLang="en-US"/>
              </a:p>
            </p:txBody>
          </p:sp>
          <p:sp>
            <p:nvSpPr>
              <p:cNvPr id="7178" name="Freeform 7"/>
              <p:cNvSpPr/>
              <p:nvPr/>
            </p:nvSpPr>
            <p:spPr>
              <a:xfrm>
                <a:off x="2700338" y="6330950"/>
                <a:ext cx="322263" cy="141288"/>
              </a:xfrm>
              <a:custGeom>
                <a:avLst/>
                <a:gdLst/>
                <a:ahLst/>
                <a:cxnLst>
                  <a:cxn ang="0">
                    <a:pos x="161925" y="0"/>
                  </a:cxn>
                  <a:cxn ang="0">
                    <a:pos x="161925" y="0"/>
                  </a:cxn>
                  <a:cxn ang="0">
                    <a:pos x="193675" y="1587"/>
                  </a:cxn>
                  <a:cxn ang="0">
                    <a:pos x="223837" y="6350"/>
                  </a:cxn>
                  <a:cxn ang="0">
                    <a:pos x="252412" y="12700"/>
                  </a:cxn>
                  <a:cxn ang="0">
                    <a:pos x="276225" y="20637"/>
                  </a:cxn>
                  <a:cxn ang="0">
                    <a:pos x="295275" y="31750"/>
                  </a:cxn>
                  <a:cxn ang="0">
                    <a:pos x="309562" y="42862"/>
                  </a:cxn>
                  <a:cxn ang="0">
                    <a:pos x="315912" y="49212"/>
                  </a:cxn>
                  <a:cxn ang="0">
                    <a:pos x="320675" y="57150"/>
                  </a:cxn>
                  <a:cxn ang="0">
                    <a:pos x="322263" y="63500"/>
                  </a:cxn>
                  <a:cxn ang="0">
                    <a:pos x="322263" y="69850"/>
                  </a:cxn>
                  <a:cxn ang="0">
                    <a:pos x="322263" y="69850"/>
                  </a:cxn>
                  <a:cxn ang="0">
                    <a:pos x="322263" y="79375"/>
                  </a:cxn>
                  <a:cxn ang="0">
                    <a:pos x="320675" y="85725"/>
                  </a:cxn>
                  <a:cxn ang="0">
                    <a:pos x="315912" y="92075"/>
                  </a:cxn>
                  <a:cxn ang="0">
                    <a:pos x="309562" y="98425"/>
                  </a:cxn>
                  <a:cxn ang="0">
                    <a:pos x="295275" y="111125"/>
                  </a:cxn>
                  <a:cxn ang="0">
                    <a:pos x="276225" y="122237"/>
                  </a:cxn>
                  <a:cxn ang="0">
                    <a:pos x="252412" y="130175"/>
                  </a:cxn>
                  <a:cxn ang="0">
                    <a:pos x="223837" y="136525"/>
                  </a:cxn>
                  <a:cxn ang="0">
                    <a:pos x="193675" y="141288"/>
                  </a:cxn>
                  <a:cxn ang="0">
                    <a:pos x="161925" y="141288"/>
                  </a:cxn>
                  <a:cxn ang="0">
                    <a:pos x="161925" y="141288"/>
                  </a:cxn>
                  <a:cxn ang="0">
                    <a:pos x="128587" y="141288"/>
                  </a:cxn>
                  <a:cxn ang="0">
                    <a:pos x="98425" y="136525"/>
                  </a:cxn>
                  <a:cxn ang="0">
                    <a:pos x="71437" y="130175"/>
                  </a:cxn>
                  <a:cxn ang="0">
                    <a:pos x="47625" y="122237"/>
                  </a:cxn>
                  <a:cxn ang="0">
                    <a:pos x="28575" y="111125"/>
                  </a:cxn>
                  <a:cxn ang="0">
                    <a:pos x="12700" y="98425"/>
                  </a:cxn>
                  <a:cxn ang="0">
                    <a:pos x="6350" y="92075"/>
                  </a:cxn>
                  <a:cxn ang="0">
                    <a:pos x="3175" y="85725"/>
                  </a:cxn>
                  <a:cxn ang="0">
                    <a:pos x="0" y="79375"/>
                  </a:cxn>
                  <a:cxn ang="0">
                    <a:pos x="0" y="69850"/>
                  </a:cxn>
                  <a:cxn ang="0">
                    <a:pos x="0" y="69850"/>
                  </a:cxn>
                  <a:cxn ang="0">
                    <a:pos x="0" y="63500"/>
                  </a:cxn>
                  <a:cxn ang="0">
                    <a:pos x="3175" y="57150"/>
                  </a:cxn>
                  <a:cxn ang="0">
                    <a:pos x="6350" y="49212"/>
                  </a:cxn>
                  <a:cxn ang="0">
                    <a:pos x="12700" y="42862"/>
                  </a:cxn>
                  <a:cxn ang="0">
                    <a:pos x="28575" y="31750"/>
                  </a:cxn>
                  <a:cxn ang="0">
                    <a:pos x="47625" y="20637"/>
                  </a:cxn>
                  <a:cxn ang="0">
                    <a:pos x="71437" y="12700"/>
                  </a:cxn>
                  <a:cxn ang="0">
                    <a:pos x="98425" y="6350"/>
                  </a:cxn>
                  <a:cxn ang="0">
                    <a:pos x="128587" y="1587"/>
                  </a:cxn>
                  <a:cxn ang="0">
                    <a:pos x="161925" y="0"/>
                  </a:cxn>
                  <a:cxn ang="0">
                    <a:pos x="161925" y="0"/>
                  </a:cxn>
                </a:cxnLst>
                <a:rect l="0" t="0" r="0" b="0"/>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w="9525">
                <a:noFill/>
              </a:ln>
            </p:spPr>
            <p:txBody>
              <a:bodyPr/>
              <a:lstStyle/>
              <a:p>
                <a:endParaRPr lang="zh-CN" altLang="en-US"/>
              </a:p>
            </p:txBody>
          </p:sp>
          <p:sp>
            <p:nvSpPr>
              <p:cNvPr id="7179" name="Freeform 8"/>
              <p:cNvSpPr/>
              <p:nvPr/>
            </p:nvSpPr>
            <p:spPr>
              <a:xfrm>
                <a:off x="2579688" y="6265863"/>
                <a:ext cx="563563" cy="157163"/>
              </a:xfrm>
              <a:custGeom>
                <a:avLst/>
                <a:gdLst/>
                <a:ahLst/>
                <a:cxnLst>
                  <a:cxn ang="0">
                    <a:pos x="282575" y="0"/>
                  </a:cxn>
                  <a:cxn ang="0">
                    <a:pos x="282575" y="0"/>
                  </a:cxn>
                  <a:cxn ang="0">
                    <a:pos x="338137" y="1587"/>
                  </a:cxn>
                  <a:cxn ang="0">
                    <a:pos x="392112" y="6350"/>
                  </a:cxn>
                  <a:cxn ang="0">
                    <a:pos x="439737" y="12700"/>
                  </a:cxn>
                  <a:cxn ang="0">
                    <a:pos x="479425" y="23812"/>
                  </a:cxn>
                  <a:cxn ang="0">
                    <a:pos x="514350" y="34925"/>
                  </a:cxn>
                  <a:cxn ang="0">
                    <a:pos x="528637" y="41275"/>
                  </a:cxn>
                  <a:cxn ang="0">
                    <a:pos x="539750" y="47625"/>
                  </a:cxn>
                  <a:cxn ang="0">
                    <a:pos x="550862" y="53975"/>
                  </a:cxn>
                  <a:cxn ang="0">
                    <a:pos x="557212" y="61912"/>
                  </a:cxn>
                  <a:cxn ang="0">
                    <a:pos x="561975" y="71437"/>
                  </a:cxn>
                  <a:cxn ang="0">
                    <a:pos x="563563" y="77787"/>
                  </a:cxn>
                  <a:cxn ang="0">
                    <a:pos x="563563" y="77787"/>
                  </a:cxn>
                  <a:cxn ang="0">
                    <a:pos x="561975" y="85725"/>
                  </a:cxn>
                  <a:cxn ang="0">
                    <a:pos x="557212" y="95250"/>
                  </a:cxn>
                  <a:cxn ang="0">
                    <a:pos x="550862" y="101600"/>
                  </a:cxn>
                  <a:cxn ang="0">
                    <a:pos x="539750" y="107950"/>
                  </a:cxn>
                  <a:cxn ang="0">
                    <a:pos x="528637" y="115887"/>
                  </a:cxn>
                  <a:cxn ang="0">
                    <a:pos x="514350" y="122237"/>
                  </a:cxn>
                  <a:cxn ang="0">
                    <a:pos x="479425" y="133350"/>
                  </a:cxn>
                  <a:cxn ang="0">
                    <a:pos x="439737" y="141287"/>
                  </a:cxn>
                  <a:cxn ang="0">
                    <a:pos x="392112" y="150812"/>
                  </a:cxn>
                  <a:cxn ang="0">
                    <a:pos x="338137" y="155575"/>
                  </a:cxn>
                  <a:cxn ang="0">
                    <a:pos x="282575" y="157163"/>
                  </a:cxn>
                  <a:cxn ang="0">
                    <a:pos x="282575" y="157163"/>
                  </a:cxn>
                  <a:cxn ang="0">
                    <a:pos x="227012" y="155575"/>
                  </a:cxn>
                  <a:cxn ang="0">
                    <a:pos x="173037" y="150812"/>
                  </a:cxn>
                  <a:cxn ang="0">
                    <a:pos x="125412" y="141287"/>
                  </a:cxn>
                  <a:cxn ang="0">
                    <a:pos x="84137" y="133350"/>
                  </a:cxn>
                  <a:cxn ang="0">
                    <a:pos x="49212" y="122237"/>
                  </a:cxn>
                  <a:cxn ang="0">
                    <a:pos x="34925" y="115887"/>
                  </a:cxn>
                  <a:cxn ang="0">
                    <a:pos x="23812" y="107950"/>
                  </a:cxn>
                  <a:cxn ang="0">
                    <a:pos x="12700" y="101600"/>
                  </a:cxn>
                  <a:cxn ang="0">
                    <a:pos x="6350" y="95250"/>
                  </a:cxn>
                  <a:cxn ang="0">
                    <a:pos x="3175" y="85725"/>
                  </a:cxn>
                  <a:cxn ang="0">
                    <a:pos x="0" y="77787"/>
                  </a:cxn>
                  <a:cxn ang="0">
                    <a:pos x="0" y="77787"/>
                  </a:cxn>
                  <a:cxn ang="0">
                    <a:pos x="3175" y="71437"/>
                  </a:cxn>
                  <a:cxn ang="0">
                    <a:pos x="6350" y="61912"/>
                  </a:cxn>
                  <a:cxn ang="0">
                    <a:pos x="12700" y="53975"/>
                  </a:cxn>
                  <a:cxn ang="0">
                    <a:pos x="23812" y="47625"/>
                  </a:cxn>
                  <a:cxn ang="0">
                    <a:pos x="34925" y="41275"/>
                  </a:cxn>
                  <a:cxn ang="0">
                    <a:pos x="49212" y="34925"/>
                  </a:cxn>
                  <a:cxn ang="0">
                    <a:pos x="84137" y="23812"/>
                  </a:cxn>
                  <a:cxn ang="0">
                    <a:pos x="125412" y="12700"/>
                  </a:cxn>
                  <a:cxn ang="0">
                    <a:pos x="173037" y="6350"/>
                  </a:cxn>
                  <a:cxn ang="0">
                    <a:pos x="227012" y="1587"/>
                  </a:cxn>
                  <a:cxn ang="0">
                    <a:pos x="282575" y="0"/>
                  </a:cxn>
                  <a:cxn ang="0">
                    <a:pos x="282575" y="0"/>
                  </a:cxn>
                </a:cxnLst>
                <a:rect l="0" t="0" r="0" b="0"/>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w="9525">
                <a:noFill/>
              </a:ln>
            </p:spPr>
            <p:txBody>
              <a:bodyPr/>
              <a:lstStyle/>
              <a:p>
                <a:endParaRPr lang="zh-CN" altLang="en-US"/>
              </a:p>
            </p:txBody>
          </p:sp>
          <p:sp>
            <p:nvSpPr>
              <p:cNvPr id="7180" name="Freeform 9"/>
              <p:cNvSpPr/>
              <p:nvPr/>
            </p:nvSpPr>
            <p:spPr>
              <a:xfrm>
                <a:off x="2505076" y="6310313"/>
                <a:ext cx="714375" cy="58738"/>
              </a:xfrm>
              <a:custGeom>
                <a:avLst/>
                <a:gdLst/>
                <a:ahLst/>
                <a:cxnLst>
                  <a:cxn ang="0">
                    <a:pos x="328612" y="58738"/>
                  </a:cxn>
                  <a:cxn ang="0">
                    <a:pos x="328612" y="58738"/>
                  </a:cxn>
                  <a:cxn ang="0">
                    <a:pos x="236537" y="58738"/>
                  </a:cxn>
                  <a:cxn ang="0">
                    <a:pos x="182562" y="53975"/>
                  </a:cxn>
                  <a:cxn ang="0">
                    <a:pos x="131762" y="50800"/>
                  </a:cxn>
                  <a:cxn ang="0">
                    <a:pos x="84137" y="46037"/>
                  </a:cxn>
                  <a:cxn ang="0">
                    <a:pos x="42862" y="36512"/>
                  </a:cxn>
                  <a:cxn ang="0">
                    <a:pos x="28575" y="33337"/>
                  </a:cxn>
                  <a:cxn ang="0">
                    <a:pos x="14287" y="28575"/>
                  </a:cxn>
                  <a:cxn ang="0">
                    <a:pos x="7937" y="23812"/>
                  </a:cxn>
                  <a:cxn ang="0">
                    <a:pos x="4762" y="17462"/>
                  </a:cxn>
                  <a:cxn ang="0">
                    <a:pos x="4762" y="17462"/>
                  </a:cxn>
                  <a:cxn ang="0">
                    <a:pos x="0" y="3175"/>
                  </a:cxn>
                  <a:cxn ang="0">
                    <a:pos x="0" y="3175"/>
                  </a:cxn>
                  <a:cxn ang="0">
                    <a:pos x="30162" y="11112"/>
                  </a:cxn>
                  <a:cxn ang="0">
                    <a:pos x="66675" y="15875"/>
                  </a:cxn>
                  <a:cxn ang="0">
                    <a:pos x="109537" y="22225"/>
                  </a:cxn>
                  <a:cxn ang="0">
                    <a:pos x="153987" y="23812"/>
                  </a:cxn>
                  <a:cxn ang="0">
                    <a:pos x="247650" y="30162"/>
                  </a:cxn>
                  <a:cxn ang="0">
                    <a:pos x="327025" y="30162"/>
                  </a:cxn>
                  <a:cxn ang="0">
                    <a:pos x="327025" y="30162"/>
                  </a:cxn>
                  <a:cxn ang="0">
                    <a:pos x="417512" y="28575"/>
                  </a:cxn>
                  <a:cxn ang="0">
                    <a:pos x="527050" y="23812"/>
                  </a:cxn>
                  <a:cxn ang="0">
                    <a:pos x="582612" y="20637"/>
                  </a:cxn>
                  <a:cxn ang="0">
                    <a:pos x="633412" y="15875"/>
                  </a:cxn>
                  <a:cxn ang="0">
                    <a:pos x="679450" y="9525"/>
                  </a:cxn>
                  <a:cxn ang="0">
                    <a:pos x="714375" y="0"/>
                  </a:cxn>
                  <a:cxn ang="0">
                    <a:pos x="714375" y="0"/>
                  </a:cxn>
                  <a:cxn ang="0">
                    <a:pos x="709612" y="17462"/>
                  </a:cxn>
                  <a:cxn ang="0">
                    <a:pos x="709612" y="17462"/>
                  </a:cxn>
                  <a:cxn ang="0">
                    <a:pos x="704850" y="23812"/>
                  </a:cxn>
                  <a:cxn ang="0">
                    <a:pos x="693737" y="28575"/>
                  </a:cxn>
                  <a:cxn ang="0">
                    <a:pos x="681037" y="33337"/>
                  </a:cxn>
                  <a:cxn ang="0">
                    <a:pos x="661987" y="36512"/>
                  </a:cxn>
                  <a:cxn ang="0">
                    <a:pos x="612775" y="46037"/>
                  </a:cxn>
                  <a:cxn ang="0">
                    <a:pos x="557212" y="50800"/>
                  </a:cxn>
                  <a:cxn ang="0">
                    <a:pos x="493712" y="53975"/>
                  </a:cxn>
                  <a:cxn ang="0">
                    <a:pos x="431800" y="58738"/>
                  </a:cxn>
                  <a:cxn ang="0">
                    <a:pos x="328612" y="58738"/>
                  </a:cxn>
                  <a:cxn ang="0">
                    <a:pos x="328612" y="58738"/>
                  </a:cxn>
                </a:cxnLst>
                <a:rect l="0" t="0" r="0" b="0"/>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w="9525">
                <a:noFill/>
              </a:ln>
            </p:spPr>
            <p:txBody>
              <a:bodyPr/>
              <a:lstStyle/>
              <a:p>
                <a:endParaRPr lang="zh-CN" altLang="en-US"/>
              </a:p>
            </p:txBody>
          </p:sp>
          <p:sp>
            <p:nvSpPr>
              <p:cNvPr id="7181" name="Freeform 10"/>
              <p:cNvSpPr/>
              <p:nvPr/>
            </p:nvSpPr>
            <p:spPr>
              <a:xfrm>
                <a:off x="2212976" y="5440363"/>
                <a:ext cx="1306513" cy="96838"/>
              </a:xfrm>
              <a:custGeom>
                <a:avLst/>
                <a:gdLst/>
                <a:ahLst/>
                <a:cxnLst>
                  <a:cxn ang="0">
                    <a:pos x="31750" y="58737"/>
                  </a:cxn>
                  <a:cxn ang="0">
                    <a:pos x="1250950" y="0"/>
                  </a:cxn>
                  <a:cxn ang="0">
                    <a:pos x="1250950" y="0"/>
                  </a:cxn>
                  <a:cxn ang="0">
                    <a:pos x="1250950" y="6350"/>
                  </a:cxn>
                  <a:cxn ang="0">
                    <a:pos x="1255712" y="11112"/>
                  </a:cxn>
                  <a:cxn ang="0">
                    <a:pos x="1262062" y="15875"/>
                  </a:cxn>
                  <a:cxn ang="0">
                    <a:pos x="1276350" y="19050"/>
                  </a:cxn>
                  <a:cxn ang="0">
                    <a:pos x="1276350" y="19050"/>
                  </a:cxn>
                  <a:cxn ang="0">
                    <a:pos x="1285875" y="23812"/>
                  </a:cxn>
                  <a:cxn ang="0">
                    <a:pos x="1295400" y="25400"/>
                  </a:cxn>
                  <a:cxn ang="0">
                    <a:pos x="1301750" y="30162"/>
                  </a:cxn>
                  <a:cxn ang="0">
                    <a:pos x="1306513" y="36512"/>
                  </a:cxn>
                  <a:cxn ang="0">
                    <a:pos x="0" y="96838"/>
                  </a:cxn>
                  <a:cxn ang="0">
                    <a:pos x="0" y="96838"/>
                  </a:cxn>
                  <a:cxn ang="0">
                    <a:pos x="12700" y="92075"/>
                  </a:cxn>
                  <a:cxn ang="0">
                    <a:pos x="12700" y="92075"/>
                  </a:cxn>
                  <a:cxn ang="0">
                    <a:pos x="23812" y="90487"/>
                  </a:cxn>
                  <a:cxn ang="0">
                    <a:pos x="31750" y="85725"/>
                  </a:cxn>
                  <a:cxn ang="0">
                    <a:pos x="36512" y="82550"/>
                  </a:cxn>
                  <a:cxn ang="0">
                    <a:pos x="38100" y="77787"/>
                  </a:cxn>
                  <a:cxn ang="0">
                    <a:pos x="38100" y="73025"/>
                  </a:cxn>
                  <a:cxn ang="0">
                    <a:pos x="36512" y="68262"/>
                  </a:cxn>
                  <a:cxn ang="0">
                    <a:pos x="31750" y="58737"/>
                  </a:cxn>
                  <a:cxn ang="0">
                    <a:pos x="31750" y="58737"/>
                  </a:cxn>
                </a:cxnLst>
                <a:rect l="0" t="0" r="0" b="0"/>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w="9525">
                <a:noFill/>
              </a:ln>
            </p:spPr>
            <p:txBody>
              <a:bodyPr/>
              <a:lstStyle/>
              <a:p>
                <a:endParaRPr lang="zh-CN" altLang="en-US"/>
              </a:p>
            </p:txBody>
          </p:sp>
          <p:sp>
            <p:nvSpPr>
              <p:cNvPr id="7182" name="Freeform 11"/>
              <p:cNvSpPr/>
              <p:nvPr/>
            </p:nvSpPr>
            <p:spPr>
              <a:xfrm>
                <a:off x="2189163" y="5332413"/>
                <a:ext cx="1325563" cy="100013"/>
              </a:xfrm>
              <a:custGeom>
                <a:avLst/>
                <a:gdLst/>
                <a:ahLst/>
                <a:cxnLst>
                  <a:cxn ang="0">
                    <a:pos x="0" y="63500"/>
                  </a:cxn>
                  <a:cxn ang="0">
                    <a:pos x="1325563" y="0"/>
                  </a:cxn>
                  <a:cxn ang="0">
                    <a:pos x="1325563" y="0"/>
                  </a:cxn>
                  <a:cxn ang="0">
                    <a:pos x="1316037" y="9525"/>
                  </a:cxn>
                  <a:cxn ang="0">
                    <a:pos x="1303337" y="14287"/>
                  </a:cxn>
                  <a:cxn ang="0">
                    <a:pos x="1289050" y="17462"/>
                  </a:cxn>
                  <a:cxn ang="0">
                    <a:pos x="1279525" y="17462"/>
                  </a:cxn>
                  <a:cxn ang="0">
                    <a:pos x="1279525" y="17462"/>
                  </a:cxn>
                  <a:cxn ang="0">
                    <a:pos x="1270000" y="20637"/>
                  </a:cxn>
                  <a:cxn ang="0">
                    <a:pos x="1270000" y="22225"/>
                  </a:cxn>
                  <a:cxn ang="0">
                    <a:pos x="1270000" y="26987"/>
                  </a:cxn>
                  <a:cxn ang="0">
                    <a:pos x="1273175" y="33337"/>
                  </a:cxn>
                  <a:cxn ang="0">
                    <a:pos x="1276350" y="41275"/>
                  </a:cxn>
                  <a:cxn ang="0">
                    <a:pos x="66675" y="100013"/>
                  </a:cxn>
                  <a:cxn ang="0">
                    <a:pos x="66675" y="100013"/>
                  </a:cxn>
                  <a:cxn ang="0">
                    <a:pos x="66675" y="95250"/>
                  </a:cxn>
                  <a:cxn ang="0">
                    <a:pos x="65087" y="95250"/>
                  </a:cxn>
                  <a:cxn ang="0">
                    <a:pos x="57150" y="93662"/>
                  </a:cxn>
                  <a:cxn ang="0">
                    <a:pos x="57150" y="93662"/>
                  </a:cxn>
                  <a:cxn ang="0">
                    <a:pos x="42862" y="90487"/>
                  </a:cxn>
                  <a:cxn ang="0">
                    <a:pos x="25400" y="84137"/>
                  </a:cxn>
                  <a:cxn ang="0">
                    <a:pos x="11112" y="76200"/>
                  </a:cxn>
                  <a:cxn ang="0">
                    <a:pos x="4762" y="69850"/>
                  </a:cxn>
                  <a:cxn ang="0">
                    <a:pos x="0" y="63500"/>
                  </a:cxn>
                  <a:cxn ang="0">
                    <a:pos x="0" y="63500"/>
                  </a:cxn>
                </a:cxnLst>
                <a:rect l="0" t="0" r="0" b="0"/>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w="9525">
                <a:noFill/>
              </a:ln>
            </p:spPr>
            <p:txBody>
              <a:bodyPr/>
              <a:lstStyle/>
              <a:p>
                <a:endParaRPr lang="zh-CN" altLang="en-US"/>
              </a:p>
            </p:txBody>
          </p:sp>
          <p:sp>
            <p:nvSpPr>
              <p:cNvPr id="7183" name="Freeform 12"/>
              <p:cNvSpPr/>
              <p:nvPr/>
            </p:nvSpPr>
            <p:spPr>
              <a:xfrm>
                <a:off x="2216151" y="5529263"/>
                <a:ext cx="1268413" cy="96838"/>
              </a:xfrm>
              <a:custGeom>
                <a:avLst/>
                <a:gdLst/>
                <a:ahLst/>
                <a:cxnLst>
                  <a:cxn ang="0">
                    <a:pos x="0" y="57150"/>
                  </a:cxn>
                  <a:cxn ang="0">
                    <a:pos x="1262062" y="0"/>
                  </a:cxn>
                  <a:cxn ang="0">
                    <a:pos x="1262062" y="0"/>
                  </a:cxn>
                  <a:cxn ang="0">
                    <a:pos x="1260475" y="6350"/>
                  </a:cxn>
                  <a:cxn ang="0">
                    <a:pos x="1262062" y="15875"/>
                  </a:cxn>
                  <a:cxn ang="0">
                    <a:pos x="1268413" y="36512"/>
                  </a:cxn>
                  <a:cxn ang="0">
                    <a:pos x="17462" y="96838"/>
                  </a:cxn>
                  <a:cxn ang="0">
                    <a:pos x="17462" y="96838"/>
                  </a:cxn>
                  <a:cxn ang="0">
                    <a:pos x="20637" y="82550"/>
                  </a:cxn>
                  <a:cxn ang="0">
                    <a:pos x="20637" y="73025"/>
                  </a:cxn>
                  <a:cxn ang="0">
                    <a:pos x="17462" y="68262"/>
                  </a:cxn>
                  <a:cxn ang="0">
                    <a:pos x="15875" y="63500"/>
                  </a:cxn>
                  <a:cxn ang="0">
                    <a:pos x="9525" y="61912"/>
                  </a:cxn>
                  <a:cxn ang="0">
                    <a:pos x="0" y="57150"/>
                  </a:cxn>
                  <a:cxn ang="0">
                    <a:pos x="0" y="57150"/>
                  </a:cxn>
                </a:cxnLst>
                <a:rect l="0" t="0" r="0" b="0"/>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w="9525">
                <a:noFill/>
              </a:ln>
            </p:spPr>
            <p:txBody>
              <a:bodyPr/>
              <a:lstStyle/>
              <a:p>
                <a:endParaRPr lang="zh-CN" altLang="en-US"/>
              </a:p>
            </p:txBody>
          </p:sp>
          <p:sp>
            <p:nvSpPr>
              <p:cNvPr id="7184" name="Freeform 13"/>
              <p:cNvSpPr/>
              <p:nvPr/>
            </p:nvSpPr>
            <p:spPr>
              <a:xfrm>
                <a:off x="2227263" y="5614988"/>
                <a:ext cx="1285875" cy="96838"/>
              </a:xfrm>
              <a:custGeom>
                <a:avLst/>
                <a:gdLst/>
                <a:ahLst/>
                <a:cxnLst>
                  <a:cxn ang="0">
                    <a:pos x="4762" y="57150"/>
                  </a:cxn>
                  <a:cxn ang="0">
                    <a:pos x="1250950" y="0"/>
                  </a:cxn>
                  <a:cxn ang="0">
                    <a:pos x="1250950" y="0"/>
                  </a:cxn>
                  <a:cxn ang="0">
                    <a:pos x="1250950" y="7937"/>
                  </a:cxn>
                  <a:cxn ang="0">
                    <a:pos x="1254125" y="17462"/>
                  </a:cxn>
                  <a:cxn ang="0">
                    <a:pos x="1262062" y="25400"/>
                  </a:cxn>
                  <a:cxn ang="0">
                    <a:pos x="1274762" y="31750"/>
                  </a:cxn>
                  <a:cxn ang="0">
                    <a:pos x="1274762" y="31750"/>
                  </a:cxn>
                  <a:cxn ang="0">
                    <a:pos x="1285875" y="36512"/>
                  </a:cxn>
                  <a:cxn ang="0">
                    <a:pos x="0" y="96838"/>
                  </a:cxn>
                  <a:cxn ang="0">
                    <a:pos x="0" y="96838"/>
                  </a:cxn>
                  <a:cxn ang="0">
                    <a:pos x="6350" y="87312"/>
                  </a:cxn>
                  <a:cxn ang="0">
                    <a:pos x="9525" y="79375"/>
                  </a:cxn>
                  <a:cxn ang="0">
                    <a:pos x="6350" y="68262"/>
                  </a:cxn>
                  <a:cxn ang="0">
                    <a:pos x="4762" y="57150"/>
                  </a:cxn>
                  <a:cxn ang="0">
                    <a:pos x="4762" y="57150"/>
                  </a:cxn>
                </a:cxnLst>
                <a:rect l="0" t="0" r="0" b="0"/>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w="9525">
                <a:noFill/>
              </a:ln>
            </p:spPr>
            <p:txBody>
              <a:bodyPr/>
              <a:lstStyle/>
              <a:p>
                <a:endParaRPr lang="zh-CN" altLang="en-US"/>
              </a:p>
            </p:txBody>
          </p:sp>
          <p:sp>
            <p:nvSpPr>
              <p:cNvPr id="7185" name="Freeform 14"/>
              <p:cNvSpPr/>
              <p:nvPr/>
            </p:nvSpPr>
            <p:spPr>
              <a:xfrm>
                <a:off x="2219326" y="5713413"/>
                <a:ext cx="1262063" cy="96838"/>
              </a:xfrm>
              <a:custGeom>
                <a:avLst/>
                <a:gdLst/>
                <a:ahLst/>
                <a:cxnLst>
                  <a:cxn ang="0">
                    <a:pos x="0" y="60325"/>
                  </a:cxn>
                  <a:cxn ang="0">
                    <a:pos x="1250950" y="0"/>
                  </a:cxn>
                  <a:cxn ang="0">
                    <a:pos x="1250950" y="0"/>
                  </a:cxn>
                  <a:cxn ang="0">
                    <a:pos x="1257300" y="12700"/>
                  </a:cxn>
                  <a:cxn ang="0">
                    <a:pos x="1262063" y="23812"/>
                  </a:cxn>
                  <a:cxn ang="0">
                    <a:pos x="1262063" y="34925"/>
                  </a:cxn>
                  <a:cxn ang="0">
                    <a:pos x="1262063" y="34925"/>
                  </a:cxn>
                  <a:cxn ang="0">
                    <a:pos x="1262063" y="38100"/>
                  </a:cxn>
                  <a:cxn ang="0">
                    <a:pos x="14287" y="96838"/>
                  </a:cxn>
                  <a:cxn ang="0">
                    <a:pos x="14287" y="96838"/>
                  </a:cxn>
                  <a:cxn ang="0">
                    <a:pos x="17462" y="88900"/>
                  </a:cxn>
                  <a:cxn ang="0">
                    <a:pos x="20637" y="79375"/>
                  </a:cxn>
                  <a:cxn ang="0">
                    <a:pos x="26987" y="68262"/>
                  </a:cxn>
                  <a:cxn ang="0">
                    <a:pos x="26987" y="65087"/>
                  </a:cxn>
                  <a:cxn ang="0">
                    <a:pos x="23812" y="61912"/>
                  </a:cxn>
                  <a:cxn ang="0">
                    <a:pos x="14287" y="60325"/>
                  </a:cxn>
                  <a:cxn ang="0">
                    <a:pos x="0" y="60325"/>
                  </a:cxn>
                  <a:cxn ang="0">
                    <a:pos x="0" y="60325"/>
                  </a:cxn>
                </a:cxnLst>
                <a:rect l="0" t="0" r="0" b="0"/>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w="9525">
                <a:noFill/>
              </a:ln>
            </p:spPr>
            <p:txBody>
              <a:bodyPr/>
              <a:lstStyle/>
              <a:p>
                <a:endParaRPr lang="zh-CN" altLang="en-US"/>
              </a:p>
            </p:txBody>
          </p:sp>
          <p:sp>
            <p:nvSpPr>
              <p:cNvPr id="7186" name="Freeform 15"/>
              <p:cNvSpPr/>
              <p:nvPr/>
            </p:nvSpPr>
            <p:spPr>
              <a:xfrm>
                <a:off x="2214563" y="5803900"/>
                <a:ext cx="1306513" cy="96838"/>
              </a:xfrm>
              <a:custGeom>
                <a:avLst/>
                <a:gdLst/>
                <a:ahLst/>
                <a:cxnLst>
                  <a:cxn ang="0">
                    <a:pos x="23812" y="57150"/>
                  </a:cxn>
                  <a:cxn ang="0">
                    <a:pos x="1260475" y="0"/>
                  </a:cxn>
                  <a:cxn ang="0">
                    <a:pos x="1260475" y="0"/>
                  </a:cxn>
                  <a:cxn ang="0">
                    <a:pos x="1260475" y="6350"/>
                  </a:cxn>
                  <a:cxn ang="0">
                    <a:pos x="1263650" y="11112"/>
                  </a:cxn>
                  <a:cxn ang="0">
                    <a:pos x="1270000" y="17462"/>
                  </a:cxn>
                  <a:cxn ang="0">
                    <a:pos x="1281112" y="20637"/>
                  </a:cxn>
                  <a:cxn ang="0">
                    <a:pos x="1281112" y="20637"/>
                  </a:cxn>
                  <a:cxn ang="0">
                    <a:pos x="1296987" y="28575"/>
                  </a:cxn>
                  <a:cxn ang="0">
                    <a:pos x="1306513" y="34925"/>
                  </a:cxn>
                  <a:cxn ang="0">
                    <a:pos x="0" y="96838"/>
                  </a:cxn>
                  <a:cxn ang="0">
                    <a:pos x="0" y="96838"/>
                  </a:cxn>
                  <a:cxn ang="0">
                    <a:pos x="4762" y="93662"/>
                  </a:cxn>
                  <a:cxn ang="0">
                    <a:pos x="4762" y="93662"/>
                  </a:cxn>
                  <a:cxn ang="0">
                    <a:pos x="17462" y="87312"/>
                  </a:cxn>
                  <a:cxn ang="0">
                    <a:pos x="22225" y="84137"/>
                  </a:cxn>
                  <a:cxn ang="0">
                    <a:pos x="23812" y="79375"/>
                  </a:cxn>
                  <a:cxn ang="0">
                    <a:pos x="25400" y="68262"/>
                  </a:cxn>
                  <a:cxn ang="0">
                    <a:pos x="23812" y="57150"/>
                  </a:cxn>
                  <a:cxn ang="0">
                    <a:pos x="23812" y="57150"/>
                  </a:cxn>
                </a:cxnLst>
                <a:rect l="0" t="0" r="0" b="0"/>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w="9525">
                <a:noFill/>
              </a:ln>
            </p:spPr>
            <p:txBody>
              <a:bodyPr/>
              <a:lstStyle/>
              <a:p>
                <a:endParaRPr lang="zh-CN" altLang="en-US"/>
              </a:p>
            </p:txBody>
          </p:sp>
          <p:sp>
            <p:nvSpPr>
              <p:cNvPr id="7187" name="Freeform 16"/>
              <p:cNvSpPr/>
              <p:nvPr/>
            </p:nvSpPr>
            <p:spPr>
              <a:xfrm>
                <a:off x="2227263" y="5895975"/>
                <a:ext cx="1250950" cy="96838"/>
              </a:xfrm>
              <a:custGeom>
                <a:avLst/>
                <a:gdLst/>
                <a:ahLst/>
                <a:cxnLst>
                  <a:cxn ang="0">
                    <a:pos x="0" y="58737"/>
                  </a:cxn>
                  <a:cxn ang="0">
                    <a:pos x="1247775" y="0"/>
                  </a:cxn>
                  <a:cxn ang="0">
                    <a:pos x="1247775" y="0"/>
                  </a:cxn>
                  <a:cxn ang="0">
                    <a:pos x="1244600" y="9525"/>
                  </a:cxn>
                  <a:cxn ang="0">
                    <a:pos x="1247775" y="17462"/>
                  </a:cxn>
                  <a:cxn ang="0">
                    <a:pos x="1250950" y="39687"/>
                  </a:cxn>
                  <a:cxn ang="0">
                    <a:pos x="11112" y="96838"/>
                  </a:cxn>
                  <a:cxn ang="0">
                    <a:pos x="11112" y="96838"/>
                  </a:cxn>
                  <a:cxn ang="0">
                    <a:pos x="12700" y="85725"/>
                  </a:cxn>
                  <a:cxn ang="0">
                    <a:pos x="12700" y="76200"/>
                  </a:cxn>
                  <a:cxn ang="0">
                    <a:pos x="9525" y="66675"/>
                  </a:cxn>
                  <a:cxn ang="0">
                    <a:pos x="0" y="58737"/>
                  </a:cxn>
                  <a:cxn ang="0">
                    <a:pos x="0" y="58737"/>
                  </a:cxn>
                </a:cxnLst>
                <a:rect l="0" t="0" r="0" b="0"/>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w="9525">
                <a:noFill/>
              </a:ln>
            </p:spPr>
            <p:txBody>
              <a:bodyPr/>
              <a:lstStyle/>
              <a:p>
                <a:endParaRPr lang="zh-CN" altLang="en-US"/>
              </a:p>
            </p:txBody>
          </p:sp>
          <p:sp>
            <p:nvSpPr>
              <p:cNvPr id="7188" name="Freeform 17"/>
              <p:cNvSpPr/>
              <p:nvPr/>
            </p:nvSpPr>
            <p:spPr>
              <a:xfrm>
                <a:off x="2246313" y="6029325"/>
                <a:ext cx="1254125" cy="311150"/>
              </a:xfrm>
              <a:custGeom>
                <a:avLst/>
                <a:gdLst/>
                <a:ahLst/>
                <a:cxnLst>
                  <a:cxn ang="0">
                    <a:pos x="587375" y="311150"/>
                  </a:cxn>
                  <a:cxn ang="0">
                    <a:pos x="587375" y="311150"/>
                  </a:cxn>
                  <a:cxn ang="0">
                    <a:pos x="484187" y="309562"/>
                  </a:cxn>
                  <a:cxn ang="0">
                    <a:pos x="427037" y="307975"/>
                  </a:cxn>
                  <a:cxn ang="0">
                    <a:pos x="369887" y="303212"/>
                  </a:cxn>
                  <a:cxn ang="0">
                    <a:pos x="319087" y="296862"/>
                  </a:cxn>
                  <a:cxn ang="0">
                    <a:pos x="273050" y="288925"/>
                  </a:cxn>
                  <a:cxn ang="0">
                    <a:pos x="258762" y="284162"/>
                  </a:cxn>
                  <a:cxn ang="0">
                    <a:pos x="246062" y="279400"/>
                  </a:cxn>
                  <a:cxn ang="0">
                    <a:pos x="234950" y="273050"/>
                  </a:cxn>
                  <a:cxn ang="0">
                    <a:pos x="233362" y="266700"/>
                  </a:cxn>
                  <a:cxn ang="0">
                    <a:pos x="233362" y="266700"/>
                  </a:cxn>
                  <a:cxn ang="0">
                    <a:pos x="228600" y="254000"/>
                  </a:cxn>
                  <a:cxn ang="0">
                    <a:pos x="222250" y="242887"/>
                  </a:cxn>
                  <a:cxn ang="0">
                    <a:pos x="211137" y="230187"/>
                  </a:cxn>
                  <a:cxn ang="0">
                    <a:pos x="198437" y="219075"/>
                  </a:cxn>
                  <a:cxn ang="0">
                    <a:pos x="157162" y="192087"/>
                  </a:cxn>
                  <a:cxn ang="0">
                    <a:pos x="101600" y="157162"/>
                  </a:cxn>
                  <a:cxn ang="0">
                    <a:pos x="101600" y="157162"/>
                  </a:cxn>
                  <a:cxn ang="0">
                    <a:pos x="82550" y="146050"/>
                  </a:cxn>
                  <a:cxn ang="0">
                    <a:pos x="66675" y="133350"/>
                  </a:cxn>
                  <a:cxn ang="0">
                    <a:pos x="52387" y="120650"/>
                  </a:cxn>
                  <a:cxn ang="0">
                    <a:pos x="36512" y="107950"/>
                  </a:cxn>
                  <a:cxn ang="0">
                    <a:pos x="17462" y="84137"/>
                  </a:cxn>
                  <a:cxn ang="0">
                    <a:pos x="0" y="58737"/>
                  </a:cxn>
                  <a:cxn ang="0">
                    <a:pos x="1254125" y="0"/>
                  </a:cxn>
                  <a:cxn ang="0">
                    <a:pos x="1254125" y="0"/>
                  </a:cxn>
                  <a:cxn ang="0">
                    <a:pos x="1247775" y="19050"/>
                  </a:cxn>
                  <a:cxn ang="0">
                    <a:pos x="1235075" y="38100"/>
                  </a:cxn>
                  <a:cxn ang="0">
                    <a:pos x="1222375" y="60325"/>
                  </a:cxn>
                  <a:cxn ang="0">
                    <a:pos x="1206500" y="79375"/>
                  </a:cxn>
                  <a:cxn ang="0">
                    <a:pos x="1189037" y="98425"/>
                  </a:cxn>
                  <a:cxn ang="0">
                    <a:pos x="1171575" y="120650"/>
                  </a:cxn>
                  <a:cxn ang="0">
                    <a:pos x="1128712" y="157162"/>
                  </a:cxn>
                  <a:cxn ang="0">
                    <a:pos x="1128712" y="157162"/>
                  </a:cxn>
                  <a:cxn ang="0">
                    <a:pos x="1104900" y="176212"/>
                  </a:cxn>
                  <a:cxn ang="0">
                    <a:pos x="1082675" y="193675"/>
                  </a:cxn>
                  <a:cxn ang="0">
                    <a:pos x="1042987" y="219075"/>
                  </a:cxn>
                  <a:cxn ang="0">
                    <a:pos x="1025525" y="231775"/>
                  </a:cxn>
                  <a:cxn ang="0">
                    <a:pos x="1012825" y="242887"/>
                  </a:cxn>
                  <a:cxn ang="0">
                    <a:pos x="1004887" y="254000"/>
                  </a:cxn>
                  <a:cxn ang="0">
                    <a:pos x="1000125" y="266700"/>
                  </a:cxn>
                  <a:cxn ang="0">
                    <a:pos x="1000125" y="266700"/>
                  </a:cxn>
                  <a:cxn ang="0">
                    <a:pos x="998537" y="268287"/>
                  </a:cxn>
                  <a:cxn ang="0">
                    <a:pos x="995362" y="273050"/>
                  </a:cxn>
                  <a:cxn ang="0">
                    <a:pos x="985837" y="279400"/>
                  </a:cxn>
                  <a:cxn ang="0">
                    <a:pos x="968375" y="284162"/>
                  </a:cxn>
                  <a:cxn ang="0">
                    <a:pos x="949325" y="288925"/>
                  </a:cxn>
                  <a:cxn ang="0">
                    <a:pos x="895350" y="296862"/>
                  </a:cxn>
                  <a:cxn ang="0">
                    <a:pos x="833437" y="303212"/>
                  </a:cxn>
                  <a:cxn ang="0">
                    <a:pos x="766762" y="307975"/>
                  </a:cxn>
                  <a:cxn ang="0">
                    <a:pos x="696912" y="309562"/>
                  </a:cxn>
                  <a:cxn ang="0">
                    <a:pos x="587375" y="311150"/>
                  </a:cxn>
                  <a:cxn ang="0">
                    <a:pos x="587375" y="311150"/>
                  </a:cxn>
                </a:cxnLst>
                <a:rect l="0" t="0" r="0" b="0"/>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w="9525">
                <a:noFill/>
              </a:ln>
            </p:spPr>
            <p:txBody>
              <a:bodyPr/>
              <a:lstStyle/>
              <a:p>
                <a:endParaRPr lang="zh-CN" altLang="en-US"/>
              </a:p>
            </p:txBody>
          </p:sp>
          <p:sp>
            <p:nvSpPr>
              <p:cNvPr id="7189" name="Freeform 18"/>
              <p:cNvSpPr/>
              <p:nvPr/>
            </p:nvSpPr>
            <p:spPr>
              <a:xfrm>
                <a:off x="2470151" y="6061075"/>
                <a:ext cx="361950" cy="279400"/>
              </a:xfrm>
              <a:custGeom>
                <a:avLst/>
                <a:gdLst/>
                <a:ahLst/>
                <a:cxnLst>
                  <a:cxn ang="0">
                    <a:pos x="130175" y="269875"/>
                  </a:cxn>
                  <a:cxn ang="0">
                    <a:pos x="130175" y="269875"/>
                  </a:cxn>
                  <a:cxn ang="0">
                    <a:pos x="115887" y="236537"/>
                  </a:cxn>
                  <a:cxn ang="0">
                    <a:pos x="103187" y="206375"/>
                  </a:cxn>
                  <a:cxn ang="0">
                    <a:pos x="82550" y="173037"/>
                  </a:cxn>
                  <a:cxn ang="0">
                    <a:pos x="53975" y="127000"/>
                  </a:cxn>
                  <a:cxn ang="0">
                    <a:pos x="53975" y="127000"/>
                  </a:cxn>
                  <a:cxn ang="0">
                    <a:pos x="39687" y="101600"/>
                  </a:cxn>
                  <a:cxn ang="0">
                    <a:pos x="23812" y="73025"/>
                  </a:cxn>
                  <a:cxn ang="0">
                    <a:pos x="0" y="15875"/>
                  </a:cxn>
                  <a:cxn ang="0">
                    <a:pos x="357187" y="0"/>
                  </a:cxn>
                  <a:cxn ang="0">
                    <a:pos x="357187" y="0"/>
                  </a:cxn>
                  <a:cxn ang="0">
                    <a:pos x="361950" y="65087"/>
                  </a:cxn>
                  <a:cxn ang="0">
                    <a:pos x="361950" y="127000"/>
                  </a:cxn>
                  <a:cxn ang="0">
                    <a:pos x="361950" y="127000"/>
                  </a:cxn>
                  <a:cxn ang="0">
                    <a:pos x="358775" y="174625"/>
                  </a:cxn>
                  <a:cxn ang="0">
                    <a:pos x="355600" y="211137"/>
                  </a:cxn>
                  <a:cxn ang="0">
                    <a:pos x="355600" y="241300"/>
                  </a:cxn>
                  <a:cxn ang="0">
                    <a:pos x="355600" y="257175"/>
                  </a:cxn>
                  <a:cxn ang="0">
                    <a:pos x="358775" y="273050"/>
                  </a:cxn>
                  <a:cxn ang="0">
                    <a:pos x="358775" y="273050"/>
                  </a:cxn>
                  <a:cxn ang="0">
                    <a:pos x="358775" y="279400"/>
                  </a:cxn>
                  <a:cxn ang="0">
                    <a:pos x="358775" y="279400"/>
                  </a:cxn>
                  <a:cxn ang="0">
                    <a:pos x="249237" y="277812"/>
                  </a:cxn>
                  <a:cxn ang="0">
                    <a:pos x="187325" y="273050"/>
                  </a:cxn>
                  <a:cxn ang="0">
                    <a:pos x="130175" y="269875"/>
                  </a:cxn>
                  <a:cxn ang="0">
                    <a:pos x="130175" y="269875"/>
                  </a:cxn>
                </a:cxnLst>
                <a:rect l="0" t="0" r="0" b="0"/>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w="9525">
                <a:noFill/>
              </a:ln>
            </p:spPr>
            <p:txBody>
              <a:bodyPr/>
              <a:lstStyle/>
              <a:p>
                <a:endParaRPr lang="zh-CN" altLang="en-US"/>
              </a:p>
            </p:txBody>
          </p:sp>
          <p:sp>
            <p:nvSpPr>
              <p:cNvPr id="7190" name="Freeform 19"/>
              <p:cNvSpPr/>
              <p:nvPr/>
            </p:nvSpPr>
            <p:spPr>
              <a:xfrm>
                <a:off x="3044826" y="5083175"/>
                <a:ext cx="512763" cy="271463"/>
              </a:xfrm>
              <a:custGeom>
                <a:avLst/>
                <a:gdLst/>
                <a:ahLst/>
                <a:cxnLst>
                  <a:cxn ang="0">
                    <a:pos x="0" y="0"/>
                  </a:cxn>
                  <a:cxn ang="0">
                    <a:pos x="512763" y="0"/>
                  </a:cxn>
                  <a:cxn ang="0">
                    <a:pos x="485775" y="222250"/>
                  </a:cxn>
                  <a:cxn ang="0">
                    <a:pos x="485775" y="222250"/>
                  </a:cxn>
                  <a:cxn ang="0">
                    <a:pos x="484187" y="233362"/>
                  </a:cxn>
                  <a:cxn ang="0">
                    <a:pos x="479425" y="241300"/>
                  </a:cxn>
                  <a:cxn ang="0">
                    <a:pos x="469900" y="249237"/>
                  </a:cxn>
                  <a:cxn ang="0">
                    <a:pos x="461962" y="255587"/>
                  </a:cxn>
                  <a:cxn ang="0">
                    <a:pos x="454025" y="260350"/>
                  </a:cxn>
                  <a:cxn ang="0">
                    <a:pos x="442912" y="265112"/>
                  </a:cxn>
                  <a:cxn ang="0">
                    <a:pos x="431800" y="266700"/>
                  </a:cxn>
                  <a:cxn ang="0">
                    <a:pos x="423862" y="266700"/>
                  </a:cxn>
                  <a:cxn ang="0">
                    <a:pos x="0" y="271463"/>
                  </a:cxn>
                  <a:cxn ang="0">
                    <a:pos x="0" y="0"/>
                  </a:cxn>
                </a:cxnLst>
                <a:rect l="0" t="0" r="0" b="0"/>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w="9525">
                <a:noFill/>
              </a:ln>
            </p:spPr>
            <p:txBody>
              <a:bodyPr/>
              <a:lstStyle/>
              <a:p>
                <a:endParaRPr lang="zh-CN" altLang="en-US"/>
              </a:p>
            </p:txBody>
          </p:sp>
          <p:sp>
            <p:nvSpPr>
              <p:cNvPr id="7191" name="Freeform 20"/>
              <p:cNvSpPr/>
              <p:nvPr/>
            </p:nvSpPr>
            <p:spPr>
              <a:xfrm>
                <a:off x="3049588" y="5083175"/>
                <a:ext cx="508000" cy="269875"/>
              </a:xfrm>
              <a:custGeom>
                <a:avLst/>
                <a:gdLst/>
                <a:ahLst/>
                <a:cxnLst>
                  <a:cxn ang="0">
                    <a:pos x="0" y="0"/>
                  </a:cxn>
                  <a:cxn ang="0">
                    <a:pos x="0" y="0"/>
                  </a:cxn>
                  <a:cxn ang="0">
                    <a:pos x="508000" y="0"/>
                  </a:cxn>
                  <a:cxn ang="0">
                    <a:pos x="508000" y="0"/>
                  </a:cxn>
                  <a:cxn ang="0">
                    <a:pos x="481012" y="222250"/>
                  </a:cxn>
                  <a:cxn ang="0">
                    <a:pos x="481012" y="222250"/>
                  </a:cxn>
                  <a:cxn ang="0">
                    <a:pos x="479425" y="233362"/>
                  </a:cxn>
                  <a:cxn ang="0">
                    <a:pos x="474662" y="241300"/>
                  </a:cxn>
                  <a:cxn ang="0">
                    <a:pos x="465137" y="249237"/>
                  </a:cxn>
                  <a:cxn ang="0">
                    <a:pos x="457200" y="255587"/>
                  </a:cxn>
                  <a:cxn ang="0">
                    <a:pos x="449262" y="260350"/>
                  </a:cxn>
                  <a:cxn ang="0">
                    <a:pos x="438150" y="265112"/>
                  </a:cxn>
                  <a:cxn ang="0">
                    <a:pos x="427037" y="266700"/>
                  </a:cxn>
                  <a:cxn ang="0">
                    <a:pos x="419100" y="266700"/>
                  </a:cxn>
                  <a:cxn ang="0">
                    <a:pos x="419100" y="266700"/>
                  </a:cxn>
                  <a:cxn ang="0">
                    <a:pos x="1587" y="269875"/>
                  </a:cxn>
                  <a:cxn ang="0">
                    <a:pos x="1587" y="269875"/>
                  </a:cxn>
                  <a:cxn ang="0">
                    <a:pos x="0" y="0"/>
                  </a:cxn>
                  <a:cxn ang="0">
                    <a:pos x="0" y="0"/>
                  </a:cxn>
                </a:cxnLst>
                <a:rect l="0" t="0" r="0" b="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2" name="Freeform 21"/>
              <p:cNvSpPr/>
              <p:nvPr/>
            </p:nvSpPr>
            <p:spPr>
              <a:xfrm>
                <a:off x="3055938" y="5083175"/>
                <a:ext cx="501650" cy="269875"/>
              </a:xfrm>
              <a:custGeom>
                <a:avLst/>
                <a:gdLst/>
                <a:ahLst/>
                <a:cxnLst>
                  <a:cxn ang="0">
                    <a:pos x="0" y="0"/>
                  </a:cxn>
                  <a:cxn ang="0">
                    <a:pos x="0" y="0"/>
                  </a:cxn>
                  <a:cxn ang="0">
                    <a:pos x="501650" y="0"/>
                  </a:cxn>
                  <a:cxn ang="0">
                    <a:pos x="501650" y="0"/>
                  </a:cxn>
                  <a:cxn ang="0">
                    <a:pos x="474662" y="222250"/>
                  </a:cxn>
                  <a:cxn ang="0">
                    <a:pos x="474662" y="222250"/>
                  </a:cxn>
                  <a:cxn ang="0">
                    <a:pos x="473075" y="233362"/>
                  </a:cxn>
                  <a:cxn ang="0">
                    <a:pos x="468312" y="241300"/>
                  </a:cxn>
                  <a:cxn ang="0">
                    <a:pos x="458787" y="247650"/>
                  </a:cxn>
                  <a:cxn ang="0">
                    <a:pos x="450850" y="254000"/>
                  </a:cxn>
                  <a:cxn ang="0">
                    <a:pos x="442912" y="260350"/>
                  </a:cxn>
                  <a:cxn ang="0">
                    <a:pos x="431800" y="265112"/>
                  </a:cxn>
                  <a:cxn ang="0">
                    <a:pos x="422275" y="266700"/>
                  </a:cxn>
                  <a:cxn ang="0">
                    <a:pos x="412750" y="266700"/>
                  </a:cxn>
                  <a:cxn ang="0">
                    <a:pos x="412750" y="266700"/>
                  </a:cxn>
                  <a:cxn ang="0">
                    <a:pos x="1587" y="269875"/>
                  </a:cxn>
                  <a:cxn ang="0">
                    <a:pos x="1587" y="269875"/>
                  </a:cxn>
                  <a:cxn ang="0">
                    <a:pos x="0" y="0"/>
                  </a:cxn>
                  <a:cxn ang="0">
                    <a:pos x="0" y="0"/>
                  </a:cxn>
                </a:cxnLst>
                <a:rect l="0" t="0" r="0" b="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3" name="Freeform 22"/>
              <p:cNvSpPr/>
              <p:nvPr/>
            </p:nvSpPr>
            <p:spPr>
              <a:xfrm>
                <a:off x="3062288" y="5083175"/>
                <a:ext cx="495300" cy="266700"/>
              </a:xfrm>
              <a:custGeom>
                <a:avLst/>
                <a:gdLst/>
                <a:ahLst/>
                <a:cxnLst>
                  <a:cxn ang="0">
                    <a:pos x="0" y="0"/>
                  </a:cxn>
                  <a:cxn ang="0">
                    <a:pos x="0" y="0"/>
                  </a:cxn>
                  <a:cxn ang="0">
                    <a:pos x="495300" y="0"/>
                  </a:cxn>
                  <a:cxn ang="0">
                    <a:pos x="495300" y="0"/>
                  </a:cxn>
                  <a:cxn ang="0">
                    <a:pos x="468312" y="222250"/>
                  </a:cxn>
                  <a:cxn ang="0">
                    <a:pos x="468312" y="222250"/>
                  </a:cxn>
                  <a:cxn ang="0">
                    <a:pos x="466725" y="233362"/>
                  </a:cxn>
                  <a:cxn ang="0">
                    <a:pos x="461962" y="241300"/>
                  </a:cxn>
                  <a:cxn ang="0">
                    <a:pos x="452437" y="247650"/>
                  </a:cxn>
                  <a:cxn ang="0">
                    <a:pos x="444500" y="254000"/>
                  </a:cxn>
                  <a:cxn ang="0">
                    <a:pos x="436562" y="260350"/>
                  </a:cxn>
                  <a:cxn ang="0">
                    <a:pos x="427037" y="265112"/>
                  </a:cxn>
                  <a:cxn ang="0">
                    <a:pos x="415925" y="266700"/>
                  </a:cxn>
                  <a:cxn ang="0">
                    <a:pos x="407987" y="266700"/>
                  </a:cxn>
                  <a:cxn ang="0">
                    <a:pos x="407987" y="266700"/>
                  </a:cxn>
                  <a:cxn ang="0">
                    <a:pos x="0" y="266700"/>
                  </a:cxn>
                  <a:cxn ang="0">
                    <a:pos x="0" y="266700"/>
                  </a:cxn>
                  <a:cxn ang="0">
                    <a:pos x="0" y="0"/>
                  </a:cxn>
                  <a:cxn ang="0">
                    <a:pos x="0" y="0"/>
                  </a:cxn>
                </a:cxnLst>
                <a:rect l="0" t="0" r="0" b="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w="9525">
                <a:noFill/>
              </a:ln>
            </p:spPr>
            <p:txBody>
              <a:bodyPr/>
              <a:lstStyle/>
              <a:p>
                <a:endParaRPr lang="zh-CN" altLang="en-US"/>
              </a:p>
            </p:txBody>
          </p:sp>
          <p:sp>
            <p:nvSpPr>
              <p:cNvPr id="7194" name="Freeform 23"/>
              <p:cNvSpPr/>
              <p:nvPr/>
            </p:nvSpPr>
            <p:spPr>
              <a:xfrm>
                <a:off x="3068638" y="5083175"/>
                <a:ext cx="488950" cy="266700"/>
              </a:xfrm>
              <a:custGeom>
                <a:avLst/>
                <a:gdLst/>
                <a:ahLst/>
                <a:cxnLst>
                  <a:cxn ang="0">
                    <a:pos x="0" y="0"/>
                  </a:cxn>
                  <a:cxn ang="0">
                    <a:pos x="0" y="0"/>
                  </a:cxn>
                  <a:cxn ang="0">
                    <a:pos x="488950" y="0"/>
                  </a:cxn>
                  <a:cxn ang="0">
                    <a:pos x="488950" y="0"/>
                  </a:cxn>
                  <a:cxn ang="0">
                    <a:pos x="461962" y="222250"/>
                  </a:cxn>
                  <a:cxn ang="0">
                    <a:pos x="461962" y="222250"/>
                  </a:cxn>
                  <a:cxn ang="0">
                    <a:pos x="460375" y="233362"/>
                  </a:cxn>
                  <a:cxn ang="0">
                    <a:pos x="455612" y="241300"/>
                  </a:cxn>
                  <a:cxn ang="0">
                    <a:pos x="446087" y="247650"/>
                  </a:cxn>
                  <a:cxn ang="0">
                    <a:pos x="439737" y="254000"/>
                  </a:cxn>
                  <a:cxn ang="0">
                    <a:pos x="430212" y="260350"/>
                  </a:cxn>
                  <a:cxn ang="0">
                    <a:pos x="420687" y="263525"/>
                  </a:cxn>
                  <a:cxn ang="0">
                    <a:pos x="409575" y="266700"/>
                  </a:cxn>
                  <a:cxn ang="0">
                    <a:pos x="401637" y="266700"/>
                  </a:cxn>
                  <a:cxn ang="0">
                    <a:pos x="401637" y="266700"/>
                  </a:cxn>
                  <a:cxn ang="0">
                    <a:pos x="0" y="265112"/>
                  </a:cxn>
                  <a:cxn ang="0">
                    <a:pos x="0" y="265112"/>
                  </a:cxn>
                  <a:cxn ang="0">
                    <a:pos x="0" y="0"/>
                  </a:cxn>
                  <a:cxn ang="0">
                    <a:pos x="0" y="0"/>
                  </a:cxn>
                </a:cxnLst>
                <a:rect l="0" t="0" r="0" b="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w="9525">
                <a:noFill/>
              </a:ln>
            </p:spPr>
            <p:txBody>
              <a:bodyPr/>
              <a:lstStyle/>
              <a:p>
                <a:endParaRPr lang="zh-CN" altLang="en-US"/>
              </a:p>
            </p:txBody>
          </p:sp>
          <p:sp>
            <p:nvSpPr>
              <p:cNvPr id="7195" name="Freeform 24"/>
              <p:cNvSpPr/>
              <p:nvPr/>
            </p:nvSpPr>
            <p:spPr>
              <a:xfrm>
                <a:off x="3074988" y="5083175"/>
                <a:ext cx="482600" cy="266700"/>
              </a:xfrm>
              <a:custGeom>
                <a:avLst/>
                <a:gdLst/>
                <a:ahLst/>
                <a:cxnLst>
                  <a:cxn ang="0">
                    <a:pos x="0" y="0"/>
                  </a:cxn>
                  <a:cxn ang="0">
                    <a:pos x="0" y="0"/>
                  </a:cxn>
                  <a:cxn ang="0">
                    <a:pos x="482600" y="0"/>
                  </a:cxn>
                  <a:cxn ang="0">
                    <a:pos x="482600" y="0"/>
                  </a:cxn>
                  <a:cxn ang="0">
                    <a:pos x="455612" y="222250"/>
                  </a:cxn>
                  <a:cxn ang="0">
                    <a:pos x="455612" y="222250"/>
                  </a:cxn>
                  <a:cxn ang="0">
                    <a:pos x="454025" y="233362"/>
                  </a:cxn>
                  <a:cxn ang="0">
                    <a:pos x="449262" y="241300"/>
                  </a:cxn>
                  <a:cxn ang="0">
                    <a:pos x="442912" y="247650"/>
                  </a:cxn>
                  <a:cxn ang="0">
                    <a:pos x="433387" y="254000"/>
                  </a:cxn>
                  <a:cxn ang="0">
                    <a:pos x="423862" y="260350"/>
                  </a:cxn>
                  <a:cxn ang="0">
                    <a:pos x="414337" y="263525"/>
                  </a:cxn>
                  <a:cxn ang="0">
                    <a:pos x="403225" y="265112"/>
                  </a:cxn>
                  <a:cxn ang="0">
                    <a:pos x="395287" y="266700"/>
                  </a:cxn>
                  <a:cxn ang="0">
                    <a:pos x="395287" y="266700"/>
                  </a:cxn>
                  <a:cxn ang="0">
                    <a:pos x="0" y="263525"/>
                  </a:cxn>
                  <a:cxn ang="0">
                    <a:pos x="0" y="263525"/>
                  </a:cxn>
                  <a:cxn ang="0">
                    <a:pos x="0" y="0"/>
                  </a:cxn>
                  <a:cxn ang="0">
                    <a:pos x="0" y="0"/>
                  </a:cxn>
                </a:cxnLst>
                <a:rect l="0" t="0" r="0" b="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w="9525">
                <a:noFill/>
              </a:ln>
            </p:spPr>
            <p:txBody>
              <a:bodyPr/>
              <a:lstStyle/>
              <a:p>
                <a:endParaRPr lang="zh-CN" altLang="en-US"/>
              </a:p>
            </p:txBody>
          </p:sp>
          <p:sp>
            <p:nvSpPr>
              <p:cNvPr id="7196" name="Freeform 25"/>
              <p:cNvSpPr/>
              <p:nvPr/>
            </p:nvSpPr>
            <p:spPr>
              <a:xfrm>
                <a:off x="3081338" y="5083175"/>
                <a:ext cx="476250" cy="266700"/>
              </a:xfrm>
              <a:custGeom>
                <a:avLst/>
                <a:gdLst/>
                <a:ahLst/>
                <a:cxnLst>
                  <a:cxn ang="0">
                    <a:pos x="0" y="0"/>
                  </a:cxn>
                  <a:cxn ang="0">
                    <a:pos x="0" y="0"/>
                  </a:cxn>
                  <a:cxn ang="0">
                    <a:pos x="476250" y="0"/>
                  </a:cxn>
                  <a:cxn ang="0">
                    <a:pos x="476250" y="0"/>
                  </a:cxn>
                  <a:cxn ang="0">
                    <a:pos x="449262" y="222250"/>
                  </a:cxn>
                  <a:cxn ang="0">
                    <a:pos x="449262" y="222250"/>
                  </a:cxn>
                  <a:cxn ang="0">
                    <a:pos x="447675" y="233362"/>
                  </a:cxn>
                  <a:cxn ang="0">
                    <a:pos x="442912" y="241300"/>
                  </a:cxn>
                  <a:cxn ang="0">
                    <a:pos x="436562" y="247650"/>
                  </a:cxn>
                  <a:cxn ang="0">
                    <a:pos x="427037" y="254000"/>
                  </a:cxn>
                  <a:cxn ang="0">
                    <a:pos x="419100" y="258762"/>
                  </a:cxn>
                  <a:cxn ang="0">
                    <a:pos x="407987" y="263525"/>
                  </a:cxn>
                  <a:cxn ang="0">
                    <a:pos x="400050" y="265112"/>
                  </a:cxn>
                  <a:cxn ang="0">
                    <a:pos x="388937" y="266700"/>
                  </a:cxn>
                  <a:cxn ang="0">
                    <a:pos x="388937" y="266700"/>
                  </a:cxn>
                  <a:cxn ang="0">
                    <a:pos x="0" y="260350"/>
                  </a:cxn>
                  <a:cxn ang="0">
                    <a:pos x="0" y="260350"/>
                  </a:cxn>
                  <a:cxn ang="0">
                    <a:pos x="0" y="0"/>
                  </a:cxn>
                  <a:cxn ang="0">
                    <a:pos x="0" y="0"/>
                  </a:cxn>
                </a:cxnLst>
                <a:rect l="0" t="0" r="0" b="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w="9525">
                <a:noFill/>
              </a:ln>
            </p:spPr>
            <p:txBody>
              <a:bodyPr/>
              <a:lstStyle/>
              <a:p>
                <a:endParaRPr lang="zh-CN" altLang="en-US"/>
              </a:p>
            </p:txBody>
          </p:sp>
          <p:sp>
            <p:nvSpPr>
              <p:cNvPr id="7197" name="Freeform 26"/>
              <p:cNvSpPr/>
              <p:nvPr/>
            </p:nvSpPr>
            <p:spPr>
              <a:xfrm>
                <a:off x="3086101" y="5083175"/>
                <a:ext cx="471488" cy="266700"/>
              </a:xfrm>
              <a:custGeom>
                <a:avLst/>
                <a:gdLst/>
                <a:ahLst/>
                <a:cxnLst>
                  <a:cxn ang="0">
                    <a:pos x="0" y="0"/>
                  </a:cxn>
                  <a:cxn ang="0">
                    <a:pos x="0" y="0"/>
                  </a:cxn>
                  <a:cxn ang="0">
                    <a:pos x="471488" y="0"/>
                  </a:cxn>
                  <a:cxn ang="0">
                    <a:pos x="471488" y="0"/>
                  </a:cxn>
                  <a:cxn ang="0">
                    <a:pos x="444500" y="222250"/>
                  </a:cxn>
                  <a:cxn ang="0">
                    <a:pos x="444500" y="222250"/>
                  </a:cxn>
                  <a:cxn ang="0">
                    <a:pos x="442912" y="233362"/>
                  </a:cxn>
                  <a:cxn ang="0">
                    <a:pos x="438150" y="241300"/>
                  </a:cxn>
                  <a:cxn ang="0">
                    <a:pos x="431800" y="247650"/>
                  </a:cxn>
                  <a:cxn ang="0">
                    <a:pos x="422275" y="254000"/>
                  </a:cxn>
                  <a:cxn ang="0">
                    <a:pos x="414337" y="258762"/>
                  </a:cxn>
                  <a:cxn ang="0">
                    <a:pos x="403225" y="263525"/>
                  </a:cxn>
                  <a:cxn ang="0">
                    <a:pos x="395287" y="265112"/>
                  </a:cxn>
                  <a:cxn ang="0">
                    <a:pos x="385762" y="266700"/>
                  </a:cxn>
                  <a:cxn ang="0">
                    <a:pos x="385762" y="266700"/>
                  </a:cxn>
                  <a:cxn ang="0">
                    <a:pos x="1587" y="258762"/>
                  </a:cxn>
                  <a:cxn ang="0">
                    <a:pos x="1587" y="258762"/>
                  </a:cxn>
                  <a:cxn ang="0">
                    <a:pos x="0" y="0"/>
                  </a:cxn>
                  <a:cxn ang="0">
                    <a:pos x="0" y="0"/>
                  </a:cxn>
                </a:cxnLst>
                <a:rect l="0" t="0" r="0" b="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w="9525">
                <a:noFill/>
              </a:ln>
            </p:spPr>
            <p:txBody>
              <a:bodyPr/>
              <a:lstStyle/>
              <a:p>
                <a:endParaRPr lang="zh-CN" altLang="en-US"/>
              </a:p>
            </p:txBody>
          </p:sp>
          <p:sp>
            <p:nvSpPr>
              <p:cNvPr id="7198" name="Freeform 27"/>
              <p:cNvSpPr/>
              <p:nvPr/>
            </p:nvSpPr>
            <p:spPr>
              <a:xfrm>
                <a:off x="3092451" y="5083175"/>
                <a:ext cx="465138" cy="266700"/>
              </a:xfrm>
              <a:custGeom>
                <a:avLst/>
                <a:gdLst/>
                <a:ahLst/>
                <a:cxnLst>
                  <a:cxn ang="0">
                    <a:pos x="0" y="0"/>
                  </a:cxn>
                  <a:cxn ang="0">
                    <a:pos x="0" y="0"/>
                  </a:cxn>
                  <a:cxn ang="0">
                    <a:pos x="465138" y="0"/>
                  </a:cxn>
                  <a:cxn ang="0">
                    <a:pos x="465138" y="0"/>
                  </a:cxn>
                  <a:cxn ang="0">
                    <a:pos x="438150" y="222250"/>
                  </a:cxn>
                  <a:cxn ang="0">
                    <a:pos x="438150" y="222250"/>
                  </a:cxn>
                  <a:cxn ang="0">
                    <a:pos x="436562" y="233362"/>
                  </a:cxn>
                  <a:cxn ang="0">
                    <a:pos x="431800" y="241300"/>
                  </a:cxn>
                  <a:cxn ang="0">
                    <a:pos x="425450" y="247650"/>
                  </a:cxn>
                  <a:cxn ang="0">
                    <a:pos x="415925" y="254000"/>
                  </a:cxn>
                  <a:cxn ang="0">
                    <a:pos x="407987" y="258762"/>
                  </a:cxn>
                  <a:cxn ang="0">
                    <a:pos x="396875" y="263525"/>
                  </a:cxn>
                  <a:cxn ang="0">
                    <a:pos x="388937" y="265112"/>
                  </a:cxn>
                  <a:cxn ang="0">
                    <a:pos x="379412" y="266700"/>
                  </a:cxn>
                  <a:cxn ang="0">
                    <a:pos x="379412" y="266700"/>
                  </a:cxn>
                  <a:cxn ang="0">
                    <a:pos x="0" y="258762"/>
                  </a:cxn>
                  <a:cxn ang="0">
                    <a:pos x="0" y="258762"/>
                  </a:cxn>
                  <a:cxn ang="0">
                    <a:pos x="0" y="0"/>
                  </a:cxn>
                  <a:cxn ang="0">
                    <a:pos x="0" y="0"/>
                  </a:cxn>
                </a:cxnLst>
                <a:rect l="0" t="0" r="0" b="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w="9525">
                <a:noFill/>
              </a:ln>
            </p:spPr>
            <p:txBody>
              <a:bodyPr/>
              <a:lstStyle/>
              <a:p>
                <a:endParaRPr lang="zh-CN" altLang="en-US"/>
              </a:p>
            </p:txBody>
          </p:sp>
          <p:sp>
            <p:nvSpPr>
              <p:cNvPr id="7199" name="Freeform 28"/>
              <p:cNvSpPr/>
              <p:nvPr/>
            </p:nvSpPr>
            <p:spPr>
              <a:xfrm>
                <a:off x="3098801" y="5083175"/>
                <a:ext cx="458788" cy="266700"/>
              </a:xfrm>
              <a:custGeom>
                <a:avLst/>
                <a:gdLst/>
                <a:ahLst/>
                <a:cxnLst>
                  <a:cxn ang="0">
                    <a:pos x="0" y="0"/>
                  </a:cxn>
                  <a:cxn ang="0">
                    <a:pos x="0" y="0"/>
                  </a:cxn>
                  <a:cxn ang="0">
                    <a:pos x="458788" y="0"/>
                  </a:cxn>
                  <a:cxn ang="0">
                    <a:pos x="458788" y="0"/>
                  </a:cxn>
                  <a:cxn ang="0">
                    <a:pos x="431800" y="222250"/>
                  </a:cxn>
                  <a:cxn ang="0">
                    <a:pos x="431800" y="222250"/>
                  </a:cxn>
                  <a:cxn ang="0">
                    <a:pos x="430212" y="233362"/>
                  </a:cxn>
                  <a:cxn ang="0">
                    <a:pos x="425450" y="239712"/>
                  </a:cxn>
                  <a:cxn ang="0">
                    <a:pos x="419100" y="247650"/>
                  </a:cxn>
                  <a:cxn ang="0">
                    <a:pos x="409575" y="254000"/>
                  </a:cxn>
                  <a:cxn ang="0">
                    <a:pos x="401637" y="258762"/>
                  </a:cxn>
                  <a:cxn ang="0">
                    <a:pos x="393700" y="263525"/>
                  </a:cxn>
                  <a:cxn ang="0">
                    <a:pos x="373062" y="266700"/>
                  </a:cxn>
                  <a:cxn ang="0">
                    <a:pos x="373062" y="266700"/>
                  </a:cxn>
                  <a:cxn ang="0">
                    <a:pos x="0" y="255587"/>
                  </a:cxn>
                  <a:cxn ang="0">
                    <a:pos x="0" y="255587"/>
                  </a:cxn>
                  <a:cxn ang="0">
                    <a:pos x="0" y="0"/>
                  </a:cxn>
                  <a:cxn ang="0">
                    <a:pos x="0" y="0"/>
                  </a:cxn>
                </a:cxnLst>
                <a:rect l="0" t="0" r="0" b="0"/>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w="9525">
                <a:noFill/>
              </a:ln>
            </p:spPr>
            <p:txBody>
              <a:bodyPr/>
              <a:lstStyle/>
              <a:p>
                <a:endParaRPr lang="zh-CN" altLang="en-US"/>
              </a:p>
            </p:txBody>
          </p:sp>
          <p:sp>
            <p:nvSpPr>
              <p:cNvPr id="7200" name="Freeform 29"/>
              <p:cNvSpPr/>
              <p:nvPr/>
            </p:nvSpPr>
            <p:spPr>
              <a:xfrm>
                <a:off x="3105151" y="5083175"/>
                <a:ext cx="452438" cy="265113"/>
              </a:xfrm>
              <a:custGeom>
                <a:avLst/>
                <a:gdLst/>
                <a:ahLst/>
                <a:cxnLst>
                  <a:cxn ang="0">
                    <a:pos x="0" y="0"/>
                  </a:cxn>
                  <a:cxn ang="0">
                    <a:pos x="0" y="0"/>
                  </a:cxn>
                  <a:cxn ang="0">
                    <a:pos x="452438" y="0"/>
                  </a:cxn>
                  <a:cxn ang="0">
                    <a:pos x="452438" y="0"/>
                  </a:cxn>
                  <a:cxn ang="0">
                    <a:pos x="425450" y="222250"/>
                  </a:cxn>
                  <a:cxn ang="0">
                    <a:pos x="425450" y="222250"/>
                  </a:cxn>
                  <a:cxn ang="0">
                    <a:pos x="423862" y="233362"/>
                  </a:cxn>
                  <a:cxn ang="0">
                    <a:pos x="419100" y="239712"/>
                  </a:cxn>
                  <a:cxn ang="0">
                    <a:pos x="412750" y="247650"/>
                  </a:cxn>
                  <a:cxn ang="0">
                    <a:pos x="403225" y="254000"/>
                  </a:cxn>
                  <a:cxn ang="0">
                    <a:pos x="395287" y="258762"/>
                  </a:cxn>
                  <a:cxn ang="0">
                    <a:pos x="387350" y="263525"/>
                  </a:cxn>
                  <a:cxn ang="0">
                    <a:pos x="366712" y="265113"/>
                  </a:cxn>
                  <a:cxn ang="0">
                    <a:pos x="366712" y="265113"/>
                  </a:cxn>
                  <a:cxn ang="0">
                    <a:pos x="0" y="254000"/>
                  </a:cxn>
                  <a:cxn ang="0">
                    <a:pos x="0" y="254000"/>
                  </a:cxn>
                  <a:cxn ang="0">
                    <a:pos x="0" y="0"/>
                  </a:cxn>
                  <a:cxn ang="0">
                    <a:pos x="0" y="0"/>
                  </a:cxn>
                </a:cxnLst>
                <a:rect l="0" t="0" r="0" b="0"/>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w="9525">
                <a:noFill/>
              </a:ln>
            </p:spPr>
            <p:txBody>
              <a:bodyPr/>
              <a:lstStyle/>
              <a:p>
                <a:endParaRPr lang="zh-CN" altLang="en-US"/>
              </a:p>
            </p:txBody>
          </p:sp>
          <p:sp>
            <p:nvSpPr>
              <p:cNvPr id="7201" name="Freeform 30"/>
              <p:cNvSpPr/>
              <p:nvPr/>
            </p:nvSpPr>
            <p:spPr>
              <a:xfrm>
                <a:off x="3111501" y="5083175"/>
                <a:ext cx="446088" cy="265113"/>
              </a:xfrm>
              <a:custGeom>
                <a:avLst/>
                <a:gdLst/>
                <a:ahLst/>
                <a:cxnLst>
                  <a:cxn ang="0">
                    <a:pos x="0" y="0"/>
                  </a:cxn>
                  <a:cxn ang="0">
                    <a:pos x="0" y="0"/>
                  </a:cxn>
                  <a:cxn ang="0">
                    <a:pos x="446088" y="0"/>
                  </a:cxn>
                  <a:cxn ang="0">
                    <a:pos x="446088" y="0"/>
                  </a:cxn>
                  <a:cxn ang="0">
                    <a:pos x="419100" y="222250"/>
                  </a:cxn>
                  <a:cxn ang="0">
                    <a:pos x="419100" y="222250"/>
                  </a:cxn>
                  <a:cxn ang="0">
                    <a:pos x="417512" y="230187"/>
                  </a:cxn>
                  <a:cxn ang="0">
                    <a:pos x="412750" y="239712"/>
                  </a:cxn>
                  <a:cxn ang="0">
                    <a:pos x="406400" y="247650"/>
                  </a:cxn>
                  <a:cxn ang="0">
                    <a:pos x="396875" y="254000"/>
                  </a:cxn>
                  <a:cxn ang="0">
                    <a:pos x="388937" y="258762"/>
                  </a:cxn>
                  <a:cxn ang="0">
                    <a:pos x="381000" y="263525"/>
                  </a:cxn>
                  <a:cxn ang="0">
                    <a:pos x="363537" y="265113"/>
                  </a:cxn>
                  <a:cxn ang="0">
                    <a:pos x="363537" y="265113"/>
                  </a:cxn>
                  <a:cxn ang="0">
                    <a:pos x="0" y="252412"/>
                  </a:cxn>
                  <a:cxn ang="0">
                    <a:pos x="0" y="252412"/>
                  </a:cxn>
                  <a:cxn ang="0">
                    <a:pos x="0" y="0"/>
                  </a:cxn>
                  <a:cxn ang="0">
                    <a:pos x="0" y="0"/>
                  </a:cxn>
                </a:cxnLst>
                <a:rect l="0" t="0" r="0" b="0"/>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w="9525">
                <a:noFill/>
              </a:ln>
            </p:spPr>
            <p:txBody>
              <a:bodyPr/>
              <a:lstStyle/>
              <a:p>
                <a:endParaRPr lang="zh-CN" altLang="en-US"/>
              </a:p>
            </p:txBody>
          </p:sp>
          <p:sp>
            <p:nvSpPr>
              <p:cNvPr id="7202" name="Freeform 31"/>
              <p:cNvSpPr/>
              <p:nvPr/>
            </p:nvSpPr>
            <p:spPr>
              <a:xfrm>
                <a:off x="3116263" y="5083175"/>
                <a:ext cx="441325" cy="265113"/>
              </a:xfrm>
              <a:custGeom>
                <a:avLst/>
                <a:gdLst/>
                <a:ahLst/>
                <a:cxnLst>
                  <a:cxn ang="0">
                    <a:pos x="1587" y="0"/>
                  </a:cxn>
                  <a:cxn ang="0">
                    <a:pos x="1587" y="0"/>
                  </a:cxn>
                  <a:cxn ang="0">
                    <a:pos x="441325" y="0"/>
                  </a:cxn>
                  <a:cxn ang="0">
                    <a:pos x="441325" y="0"/>
                  </a:cxn>
                  <a:cxn ang="0">
                    <a:pos x="414337" y="222250"/>
                  </a:cxn>
                  <a:cxn ang="0">
                    <a:pos x="414337" y="222250"/>
                  </a:cxn>
                  <a:cxn ang="0">
                    <a:pos x="412750" y="230187"/>
                  </a:cxn>
                  <a:cxn ang="0">
                    <a:pos x="407987" y="239712"/>
                  </a:cxn>
                  <a:cxn ang="0">
                    <a:pos x="401637" y="247650"/>
                  </a:cxn>
                  <a:cxn ang="0">
                    <a:pos x="392112" y="252412"/>
                  </a:cxn>
                  <a:cxn ang="0">
                    <a:pos x="384175" y="258762"/>
                  </a:cxn>
                  <a:cxn ang="0">
                    <a:pos x="376237" y="263525"/>
                  </a:cxn>
                  <a:cxn ang="0">
                    <a:pos x="358775" y="265113"/>
                  </a:cxn>
                  <a:cxn ang="0">
                    <a:pos x="358775" y="265113"/>
                  </a:cxn>
                  <a:cxn ang="0">
                    <a:pos x="0" y="249237"/>
                  </a:cxn>
                  <a:cxn ang="0">
                    <a:pos x="0" y="249237"/>
                  </a:cxn>
                  <a:cxn ang="0">
                    <a:pos x="1587" y="0"/>
                  </a:cxn>
                  <a:cxn ang="0">
                    <a:pos x="1587" y="0"/>
                  </a:cxn>
                </a:cxnLst>
                <a:rect l="0" t="0" r="0" b="0"/>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w="9525">
                <a:noFill/>
              </a:ln>
            </p:spPr>
            <p:txBody>
              <a:bodyPr/>
              <a:lstStyle/>
              <a:p>
                <a:endParaRPr lang="zh-CN" altLang="en-US"/>
              </a:p>
            </p:txBody>
          </p:sp>
          <p:sp>
            <p:nvSpPr>
              <p:cNvPr id="7203" name="Freeform 32"/>
              <p:cNvSpPr/>
              <p:nvPr/>
            </p:nvSpPr>
            <p:spPr>
              <a:xfrm>
                <a:off x="3122613" y="5083175"/>
                <a:ext cx="434975" cy="265113"/>
              </a:xfrm>
              <a:custGeom>
                <a:avLst/>
                <a:gdLst/>
                <a:ahLst/>
                <a:cxnLst>
                  <a:cxn ang="0">
                    <a:pos x="1587" y="0"/>
                  </a:cxn>
                  <a:cxn ang="0">
                    <a:pos x="1587" y="0"/>
                  </a:cxn>
                  <a:cxn ang="0">
                    <a:pos x="434975" y="0"/>
                  </a:cxn>
                  <a:cxn ang="0">
                    <a:pos x="434975" y="0"/>
                  </a:cxn>
                  <a:cxn ang="0">
                    <a:pos x="407987" y="222250"/>
                  </a:cxn>
                  <a:cxn ang="0">
                    <a:pos x="407987" y="222250"/>
                  </a:cxn>
                  <a:cxn ang="0">
                    <a:pos x="406400" y="230187"/>
                  </a:cxn>
                  <a:cxn ang="0">
                    <a:pos x="401637" y="239712"/>
                  </a:cxn>
                  <a:cxn ang="0">
                    <a:pos x="395287" y="247650"/>
                  </a:cxn>
                  <a:cxn ang="0">
                    <a:pos x="388937" y="252412"/>
                  </a:cxn>
                  <a:cxn ang="0">
                    <a:pos x="379412" y="258762"/>
                  </a:cxn>
                  <a:cxn ang="0">
                    <a:pos x="369887" y="260350"/>
                  </a:cxn>
                  <a:cxn ang="0">
                    <a:pos x="352425" y="265113"/>
                  </a:cxn>
                  <a:cxn ang="0">
                    <a:pos x="352425" y="265113"/>
                  </a:cxn>
                  <a:cxn ang="0">
                    <a:pos x="0" y="247650"/>
                  </a:cxn>
                  <a:cxn ang="0">
                    <a:pos x="0" y="247650"/>
                  </a:cxn>
                  <a:cxn ang="0">
                    <a:pos x="1587" y="0"/>
                  </a:cxn>
                  <a:cxn ang="0">
                    <a:pos x="1587" y="0"/>
                  </a:cxn>
                </a:cxnLst>
                <a:rect l="0" t="0" r="0" b="0"/>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w="9525">
                <a:noFill/>
              </a:ln>
            </p:spPr>
            <p:txBody>
              <a:bodyPr/>
              <a:lstStyle/>
              <a:p>
                <a:endParaRPr lang="zh-CN" altLang="en-US"/>
              </a:p>
            </p:txBody>
          </p:sp>
          <p:sp>
            <p:nvSpPr>
              <p:cNvPr id="7204" name="Freeform 33"/>
              <p:cNvSpPr/>
              <p:nvPr/>
            </p:nvSpPr>
            <p:spPr>
              <a:xfrm>
                <a:off x="3128963" y="5083175"/>
                <a:ext cx="428625" cy="265113"/>
              </a:xfrm>
              <a:custGeom>
                <a:avLst/>
                <a:gdLst/>
                <a:ahLst/>
                <a:cxnLst>
                  <a:cxn ang="0">
                    <a:pos x="0" y="0"/>
                  </a:cxn>
                  <a:cxn ang="0">
                    <a:pos x="0" y="0"/>
                  </a:cxn>
                  <a:cxn ang="0">
                    <a:pos x="428625" y="0"/>
                  </a:cxn>
                  <a:cxn ang="0">
                    <a:pos x="428625" y="0"/>
                  </a:cxn>
                  <a:cxn ang="0">
                    <a:pos x="401637" y="222250"/>
                  </a:cxn>
                  <a:cxn ang="0">
                    <a:pos x="401637" y="222250"/>
                  </a:cxn>
                  <a:cxn ang="0">
                    <a:pos x="400050" y="230187"/>
                  </a:cxn>
                  <a:cxn ang="0">
                    <a:pos x="395287" y="239712"/>
                  </a:cxn>
                  <a:cxn ang="0">
                    <a:pos x="388937" y="246062"/>
                  </a:cxn>
                  <a:cxn ang="0">
                    <a:pos x="382587" y="252412"/>
                  </a:cxn>
                  <a:cxn ang="0">
                    <a:pos x="373062" y="258762"/>
                  </a:cxn>
                  <a:cxn ang="0">
                    <a:pos x="365125" y="260350"/>
                  </a:cxn>
                  <a:cxn ang="0">
                    <a:pos x="347662" y="265113"/>
                  </a:cxn>
                  <a:cxn ang="0">
                    <a:pos x="347662" y="265113"/>
                  </a:cxn>
                  <a:cxn ang="0">
                    <a:pos x="0" y="247650"/>
                  </a:cxn>
                  <a:cxn ang="0">
                    <a:pos x="0" y="247650"/>
                  </a:cxn>
                  <a:cxn ang="0">
                    <a:pos x="0" y="0"/>
                  </a:cxn>
                  <a:cxn ang="0">
                    <a:pos x="0" y="0"/>
                  </a:cxn>
                </a:cxnLst>
                <a:rect l="0" t="0" r="0" b="0"/>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w="9525">
                <a:noFill/>
              </a:ln>
            </p:spPr>
            <p:txBody>
              <a:bodyPr/>
              <a:lstStyle/>
              <a:p>
                <a:endParaRPr lang="zh-CN" altLang="en-US"/>
              </a:p>
            </p:txBody>
          </p:sp>
          <p:sp>
            <p:nvSpPr>
              <p:cNvPr id="7205" name="Freeform 34"/>
              <p:cNvSpPr/>
              <p:nvPr/>
            </p:nvSpPr>
            <p:spPr>
              <a:xfrm>
                <a:off x="3135313" y="5083175"/>
                <a:ext cx="422275" cy="265113"/>
              </a:xfrm>
              <a:custGeom>
                <a:avLst/>
                <a:gdLst/>
                <a:ahLst/>
                <a:cxnLst>
                  <a:cxn ang="0">
                    <a:pos x="0" y="0"/>
                  </a:cxn>
                  <a:cxn ang="0">
                    <a:pos x="0" y="0"/>
                  </a:cxn>
                  <a:cxn ang="0">
                    <a:pos x="422275" y="0"/>
                  </a:cxn>
                  <a:cxn ang="0">
                    <a:pos x="422275" y="0"/>
                  </a:cxn>
                  <a:cxn ang="0">
                    <a:pos x="395287" y="222250"/>
                  </a:cxn>
                  <a:cxn ang="0">
                    <a:pos x="395287" y="222250"/>
                  </a:cxn>
                  <a:cxn ang="0">
                    <a:pos x="393700" y="230187"/>
                  </a:cxn>
                  <a:cxn ang="0">
                    <a:pos x="388937" y="239712"/>
                  </a:cxn>
                  <a:cxn ang="0">
                    <a:pos x="382587" y="246062"/>
                  </a:cxn>
                  <a:cxn ang="0">
                    <a:pos x="376237" y="252412"/>
                  </a:cxn>
                  <a:cxn ang="0">
                    <a:pos x="358775" y="260350"/>
                  </a:cxn>
                  <a:cxn ang="0">
                    <a:pos x="341312" y="265113"/>
                  </a:cxn>
                  <a:cxn ang="0">
                    <a:pos x="341312" y="265113"/>
                  </a:cxn>
                  <a:cxn ang="0">
                    <a:pos x="0" y="246062"/>
                  </a:cxn>
                  <a:cxn ang="0">
                    <a:pos x="0" y="246062"/>
                  </a:cxn>
                  <a:cxn ang="0">
                    <a:pos x="0" y="0"/>
                  </a:cxn>
                  <a:cxn ang="0">
                    <a:pos x="0" y="0"/>
                  </a:cxn>
                </a:cxnLst>
                <a:rect l="0" t="0" r="0" b="0"/>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w="9525">
                <a:noFill/>
              </a:ln>
            </p:spPr>
            <p:txBody>
              <a:bodyPr/>
              <a:lstStyle/>
              <a:p>
                <a:endParaRPr lang="zh-CN" altLang="en-US"/>
              </a:p>
            </p:txBody>
          </p:sp>
          <p:sp>
            <p:nvSpPr>
              <p:cNvPr id="7206" name="Freeform 35"/>
              <p:cNvSpPr/>
              <p:nvPr/>
            </p:nvSpPr>
            <p:spPr>
              <a:xfrm>
                <a:off x="3138488" y="5083175"/>
                <a:ext cx="419100" cy="265113"/>
              </a:xfrm>
              <a:custGeom>
                <a:avLst/>
                <a:gdLst/>
                <a:ahLst/>
                <a:cxnLst>
                  <a:cxn ang="0">
                    <a:pos x="3175" y="0"/>
                  </a:cxn>
                  <a:cxn ang="0">
                    <a:pos x="3175" y="0"/>
                  </a:cxn>
                  <a:cxn ang="0">
                    <a:pos x="419100" y="0"/>
                  </a:cxn>
                  <a:cxn ang="0">
                    <a:pos x="419100" y="0"/>
                  </a:cxn>
                  <a:cxn ang="0">
                    <a:pos x="392112" y="222250"/>
                  </a:cxn>
                  <a:cxn ang="0">
                    <a:pos x="392112" y="222250"/>
                  </a:cxn>
                  <a:cxn ang="0">
                    <a:pos x="390525" y="230187"/>
                  </a:cxn>
                  <a:cxn ang="0">
                    <a:pos x="385762" y="239712"/>
                  </a:cxn>
                  <a:cxn ang="0">
                    <a:pos x="379412" y="246062"/>
                  </a:cxn>
                  <a:cxn ang="0">
                    <a:pos x="373062" y="252412"/>
                  </a:cxn>
                  <a:cxn ang="0">
                    <a:pos x="355600" y="260350"/>
                  </a:cxn>
                  <a:cxn ang="0">
                    <a:pos x="338137" y="265113"/>
                  </a:cxn>
                  <a:cxn ang="0">
                    <a:pos x="338137" y="265113"/>
                  </a:cxn>
                  <a:cxn ang="0">
                    <a:pos x="0" y="242887"/>
                  </a:cxn>
                  <a:cxn ang="0">
                    <a:pos x="0" y="242887"/>
                  </a:cxn>
                  <a:cxn ang="0">
                    <a:pos x="3175" y="0"/>
                  </a:cxn>
                  <a:cxn ang="0">
                    <a:pos x="3175" y="0"/>
                  </a:cxn>
                </a:cxnLst>
                <a:rect l="0" t="0" r="0" b="0"/>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w="9525">
                <a:noFill/>
              </a:ln>
            </p:spPr>
            <p:txBody>
              <a:bodyPr/>
              <a:lstStyle/>
              <a:p>
                <a:endParaRPr lang="zh-CN" altLang="en-US"/>
              </a:p>
            </p:txBody>
          </p:sp>
          <p:sp>
            <p:nvSpPr>
              <p:cNvPr id="7207" name="Freeform 36"/>
              <p:cNvSpPr/>
              <p:nvPr/>
            </p:nvSpPr>
            <p:spPr>
              <a:xfrm>
                <a:off x="3144838" y="5083175"/>
                <a:ext cx="412750" cy="265113"/>
              </a:xfrm>
              <a:custGeom>
                <a:avLst/>
                <a:gdLst/>
                <a:ahLst/>
                <a:cxnLst>
                  <a:cxn ang="0">
                    <a:pos x="3175" y="0"/>
                  </a:cxn>
                  <a:cxn ang="0">
                    <a:pos x="3175" y="0"/>
                  </a:cxn>
                  <a:cxn ang="0">
                    <a:pos x="412750" y="0"/>
                  </a:cxn>
                  <a:cxn ang="0">
                    <a:pos x="412750" y="0"/>
                  </a:cxn>
                  <a:cxn ang="0">
                    <a:pos x="385762" y="222250"/>
                  </a:cxn>
                  <a:cxn ang="0">
                    <a:pos x="385762" y="222250"/>
                  </a:cxn>
                  <a:cxn ang="0">
                    <a:pos x="384175" y="230187"/>
                  </a:cxn>
                  <a:cxn ang="0">
                    <a:pos x="379412" y="239712"/>
                  </a:cxn>
                  <a:cxn ang="0">
                    <a:pos x="373062" y="246062"/>
                  </a:cxn>
                  <a:cxn ang="0">
                    <a:pos x="366712" y="252412"/>
                  </a:cxn>
                  <a:cxn ang="0">
                    <a:pos x="349250" y="260350"/>
                  </a:cxn>
                  <a:cxn ang="0">
                    <a:pos x="331787" y="265113"/>
                  </a:cxn>
                  <a:cxn ang="0">
                    <a:pos x="331787" y="265113"/>
                  </a:cxn>
                  <a:cxn ang="0">
                    <a:pos x="0" y="241300"/>
                  </a:cxn>
                  <a:cxn ang="0">
                    <a:pos x="0" y="241300"/>
                  </a:cxn>
                  <a:cxn ang="0">
                    <a:pos x="3175" y="0"/>
                  </a:cxn>
                  <a:cxn ang="0">
                    <a:pos x="3175" y="0"/>
                  </a:cxn>
                </a:cxnLst>
                <a:rect l="0" t="0" r="0" b="0"/>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w="9525">
                <a:noFill/>
              </a:ln>
            </p:spPr>
            <p:txBody>
              <a:bodyPr/>
              <a:lstStyle/>
              <a:p>
                <a:endParaRPr lang="zh-CN" altLang="en-US"/>
              </a:p>
            </p:txBody>
          </p:sp>
          <p:sp>
            <p:nvSpPr>
              <p:cNvPr id="7208" name="Freeform 37"/>
              <p:cNvSpPr/>
              <p:nvPr/>
            </p:nvSpPr>
            <p:spPr>
              <a:xfrm>
                <a:off x="3152776" y="5083175"/>
                <a:ext cx="404813" cy="265113"/>
              </a:xfrm>
              <a:custGeom>
                <a:avLst/>
                <a:gdLst/>
                <a:ahLst/>
                <a:cxnLst>
                  <a:cxn ang="0">
                    <a:pos x="1587" y="0"/>
                  </a:cxn>
                  <a:cxn ang="0">
                    <a:pos x="1587" y="0"/>
                  </a:cxn>
                  <a:cxn ang="0">
                    <a:pos x="404813" y="0"/>
                  </a:cxn>
                  <a:cxn ang="0">
                    <a:pos x="404813" y="0"/>
                  </a:cxn>
                  <a:cxn ang="0">
                    <a:pos x="377825" y="222250"/>
                  </a:cxn>
                  <a:cxn ang="0">
                    <a:pos x="377825" y="222250"/>
                  </a:cxn>
                  <a:cxn ang="0">
                    <a:pos x="376237" y="230187"/>
                  </a:cxn>
                  <a:cxn ang="0">
                    <a:pos x="371475" y="239712"/>
                  </a:cxn>
                  <a:cxn ang="0">
                    <a:pos x="365125" y="246062"/>
                  </a:cxn>
                  <a:cxn ang="0">
                    <a:pos x="358775" y="252412"/>
                  </a:cxn>
                  <a:cxn ang="0">
                    <a:pos x="341312" y="260350"/>
                  </a:cxn>
                  <a:cxn ang="0">
                    <a:pos x="325437" y="265113"/>
                  </a:cxn>
                  <a:cxn ang="0">
                    <a:pos x="325437" y="265113"/>
                  </a:cxn>
                  <a:cxn ang="0">
                    <a:pos x="0" y="239712"/>
                  </a:cxn>
                  <a:cxn ang="0">
                    <a:pos x="0" y="239712"/>
                  </a:cxn>
                  <a:cxn ang="0">
                    <a:pos x="1587" y="0"/>
                  </a:cxn>
                  <a:cxn ang="0">
                    <a:pos x="1587" y="0"/>
                  </a:cxn>
                </a:cxnLst>
                <a:rect l="0" t="0" r="0" b="0"/>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w="9525">
                <a:noFill/>
              </a:ln>
            </p:spPr>
            <p:txBody>
              <a:bodyPr/>
              <a:lstStyle/>
              <a:p>
                <a:endParaRPr lang="zh-CN" altLang="en-US"/>
              </a:p>
            </p:txBody>
          </p:sp>
          <p:sp>
            <p:nvSpPr>
              <p:cNvPr id="7209" name="Freeform 38"/>
              <p:cNvSpPr/>
              <p:nvPr/>
            </p:nvSpPr>
            <p:spPr>
              <a:xfrm>
                <a:off x="3159126" y="5083175"/>
                <a:ext cx="398463" cy="265113"/>
              </a:xfrm>
              <a:custGeom>
                <a:avLst/>
                <a:gdLst/>
                <a:ahLst/>
                <a:cxnLst>
                  <a:cxn ang="0">
                    <a:pos x="1587" y="0"/>
                  </a:cxn>
                  <a:cxn ang="0">
                    <a:pos x="1587" y="0"/>
                  </a:cxn>
                  <a:cxn ang="0">
                    <a:pos x="398463" y="0"/>
                  </a:cxn>
                  <a:cxn ang="0">
                    <a:pos x="398463" y="0"/>
                  </a:cxn>
                  <a:cxn ang="0">
                    <a:pos x="371475" y="222250"/>
                  </a:cxn>
                  <a:cxn ang="0">
                    <a:pos x="371475" y="222250"/>
                  </a:cxn>
                  <a:cxn ang="0">
                    <a:pos x="369887" y="230187"/>
                  </a:cxn>
                  <a:cxn ang="0">
                    <a:pos x="365125" y="239712"/>
                  </a:cxn>
                  <a:cxn ang="0">
                    <a:pos x="358775" y="246062"/>
                  </a:cxn>
                  <a:cxn ang="0">
                    <a:pos x="352425" y="252412"/>
                  </a:cxn>
                  <a:cxn ang="0">
                    <a:pos x="336550" y="260350"/>
                  </a:cxn>
                  <a:cxn ang="0">
                    <a:pos x="319087" y="265113"/>
                  </a:cxn>
                  <a:cxn ang="0">
                    <a:pos x="319087" y="265113"/>
                  </a:cxn>
                  <a:cxn ang="0">
                    <a:pos x="0" y="236537"/>
                  </a:cxn>
                  <a:cxn ang="0">
                    <a:pos x="0" y="236537"/>
                  </a:cxn>
                  <a:cxn ang="0">
                    <a:pos x="1587" y="0"/>
                  </a:cxn>
                  <a:cxn ang="0">
                    <a:pos x="1587" y="0"/>
                  </a:cxn>
                </a:cxnLst>
                <a:rect l="0" t="0" r="0" b="0"/>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w="9525">
                <a:noFill/>
              </a:ln>
            </p:spPr>
            <p:txBody>
              <a:bodyPr/>
              <a:lstStyle/>
              <a:p>
                <a:endParaRPr lang="zh-CN" altLang="en-US"/>
              </a:p>
            </p:txBody>
          </p:sp>
          <p:sp>
            <p:nvSpPr>
              <p:cNvPr id="7210" name="Freeform 39"/>
              <p:cNvSpPr/>
              <p:nvPr/>
            </p:nvSpPr>
            <p:spPr>
              <a:xfrm>
                <a:off x="3162301" y="5083175"/>
                <a:ext cx="395288" cy="263525"/>
              </a:xfrm>
              <a:custGeom>
                <a:avLst/>
                <a:gdLst/>
                <a:ahLst/>
                <a:cxnLst>
                  <a:cxn ang="0">
                    <a:pos x="3175" y="0"/>
                  </a:cxn>
                  <a:cxn ang="0">
                    <a:pos x="3175" y="0"/>
                  </a:cxn>
                  <a:cxn ang="0">
                    <a:pos x="395288" y="0"/>
                  </a:cxn>
                  <a:cxn ang="0">
                    <a:pos x="395288" y="0"/>
                  </a:cxn>
                  <a:cxn ang="0">
                    <a:pos x="368300" y="222250"/>
                  </a:cxn>
                  <a:cxn ang="0">
                    <a:pos x="368300" y="222250"/>
                  </a:cxn>
                  <a:cxn ang="0">
                    <a:pos x="366712" y="230187"/>
                  </a:cxn>
                  <a:cxn ang="0">
                    <a:pos x="361950" y="239712"/>
                  </a:cxn>
                  <a:cxn ang="0">
                    <a:pos x="357187" y="246062"/>
                  </a:cxn>
                  <a:cxn ang="0">
                    <a:pos x="349250" y="252412"/>
                  </a:cxn>
                  <a:cxn ang="0">
                    <a:pos x="333375" y="260350"/>
                  </a:cxn>
                  <a:cxn ang="0">
                    <a:pos x="315912" y="263525"/>
                  </a:cxn>
                  <a:cxn ang="0">
                    <a:pos x="315912" y="263525"/>
                  </a:cxn>
                  <a:cxn ang="0">
                    <a:pos x="0" y="234950"/>
                  </a:cxn>
                  <a:cxn ang="0">
                    <a:pos x="0" y="234950"/>
                  </a:cxn>
                  <a:cxn ang="0">
                    <a:pos x="3175" y="0"/>
                  </a:cxn>
                  <a:cxn ang="0">
                    <a:pos x="3175" y="0"/>
                  </a:cxn>
                </a:cxnLst>
                <a:rect l="0" t="0" r="0" b="0"/>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w="9525">
                <a:noFill/>
              </a:ln>
            </p:spPr>
            <p:txBody>
              <a:bodyPr/>
              <a:lstStyle/>
              <a:p>
                <a:endParaRPr lang="zh-CN" altLang="en-US"/>
              </a:p>
            </p:txBody>
          </p:sp>
          <p:sp>
            <p:nvSpPr>
              <p:cNvPr id="7211" name="Freeform 40"/>
              <p:cNvSpPr/>
              <p:nvPr/>
            </p:nvSpPr>
            <p:spPr>
              <a:xfrm>
                <a:off x="3168651" y="5083175"/>
                <a:ext cx="388938" cy="263525"/>
              </a:xfrm>
              <a:custGeom>
                <a:avLst/>
                <a:gdLst/>
                <a:ahLst/>
                <a:cxnLst>
                  <a:cxn ang="0">
                    <a:pos x="3175" y="0"/>
                  </a:cxn>
                  <a:cxn ang="0">
                    <a:pos x="3175" y="0"/>
                  </a:cxn>
                  <a:cxn ang="0">
                    <a:pos x="388938" y="0"/>
                  </a:cxn>
                  <a:cxn ang="0">
                    <a:pos x="388938" y="0"/>
                  </a:cxn>
                  <a:cxn ang="0">
                    <a:pos x="361950" y="222250"/>
                  </a:cxn>
                  <a:cxn ang="0">
                    <a:pos x="361950" y="222250"/>
                  </a:cxn>
                  <a:cxn ang="0">
                    <a:pos x="360362" y="230187"/>
                  </a:cxn>
                  <a:cxn ang="0">
                    <a:pos x="355600" y="239712"/>
                  </a:cxn>
                  <a:cxn ang="0">
                    <a:pos x="350837" y="246062"/>
                  </a:cxn>
                  <a:cxn ang="0">
                    <a:pos x="342900" y="252412"/>
                  </a:cxn>
                  <a:cxn ang="0">
                    <a:pos x="327025" y="258762"/>
                  </a:cxn>
                  <a:cxn ang="0">
                    <a:pos x="309562" y="263525"/>
                  </a:cxn>
                  <a:cxn ang="0">
                    <a:pos x="309562" y="263525"/>
                  </a:cxn>
                  <a:cxn ang="0">
                    <a:pos x="0" y="234950"/>
                  </a:cxn>
                  <a:cxn ang="0">
                    <a:pos x="0" y="234950"/>
                  </a:cxn>
                  <a:cxn ang="0">
                    <a:pos x="3175" y="0"/>
                  </a:cxn>
                  <a:cxn ang="0">
                    <a:pos x="3175" y="0"/>
                  </a:cxn>
                </a:cxnLst>
                <a:rect l="0" t="0" r="0" b="0"/>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w="9525">
                <a:noFill/>
              </a:ln>
            </p:spPr>
            <p:txBody>
              <a:bodyPr/>
              <a:lstStyle/>
              <a:p>
                <a:endParaRPr lang="zh-CN" altLang="en-US"/>
              </a:p>
            </p:txBody>
          </p:sp>
          <p:sp>
            <p:nvSpPr>
              <p:cNvPr id="7212" name="Freeform 41"/>
              <p:cNvSpPr/>
              <p:nvPr/>
            </p:nvSpPr>
            <p:spPr>
              <a:xfrm>
                <a:off x="3175001" y="5083175"/>
                <a:ext cx="382588" cy="263525"/>
              </a:xfrm>
              <a:custGeom>
                <a:avLst/>
                <a:gdLst/>
                <a:ahLst/>
                <a:cxnLst>
                  <a:cxn ang="0">
                    <a:pos x="3175" y="0"/>
                  </a:cxn>
                  <a:cxn ang="0">
                    <a:pos x="3175" y="0"/>
                  </a:cxn>
                  <a:cxn ang="0">
                    <a:pos x="382588" y="0"/>
                  </a:cxn>
                  <a:cxn ang="0">
                    <a:pos x="382588" y="0"/>
                  </a:cxn>
                  <a:cxn ang="0">
                    <a:pos x="355600" y="222250"/>
                  </a:cxn>
                  <a:cxn ang="0">
                    <a:pos x="355600" y="222250"/>
                  </a:cxn>
                  <a:cxn ang="0">
                    <a:pos x="354012" y="230187"/>
                  </a:cxn>
                  <a:cxn ang="0">
                    <a:pos x="349250" y="239712"/>
                  </a:cxn>
                  <a:cxn ang="0">
                    <a:pos x="344487" y="246062"/>
                  </a:cxn>
                  <a:cxn ang="0">
                    <a:pos x="336550" y="249237"/>
                  </a:cxn>
                  <a:cxn ang="0">
                    <a:pos x="320675" y="258762"/>
                  </a:cxn>
                  <a:cxn ang="0">
                    <a:pos x="306387" y="263525"/>
                  </a:cxn>
                  <a:cxn ang="0">
                    <a:pos x="306387" y="263525"/>
                  </a:cxn>
                  <a:cxn ang="0">
                    <a:pos x="0" y="233362"/>
                  </a:cxn>
                  <a:cxn ang="0">
                    <a:pos x="0" y="233362"/>
                  </a:cxn>
                  <a:cxn ang="0">
                    <a:pos x="3175" y="0"/>
                  </a:cxn>
                  <a:cxn ang="0">
                    <a:pos x="3175" y="0"/>
                  </a:cxn>
                </a:cxnLst>
                <a:rect l="0" t="0" r="0" b="0"/>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w="9525">
                <a:noFill/>
              </a:ln>
            </p:spPr>
            <p:txBody>
              <a:bodyPr/>
              <a:lstStyle/>
              <a:p>
                <a:endParaRPr lang="zh-CN" altLang="en-US"/>
              </a:p>
            </p:txBody>
          </p:sp>
          <p:sp>
            <p:nvSpPr>
              <p:cNvPr id="7213" name="Freeform 42"/>
              <p:cNvSpPr/>
              <p:nvPr/>
            </p:nvSpPr>
            <p:spPr>
              <a:xfrm>
                <a:off x="3182938" y="5083175"/>
                <a:ext cx="374650" cy="263525"/>
              </a:xfrm>
              <a:custGeom>
                <a:avLst/>
                <a:gdLst/>
                <a:ahLst/>
                <a:cxnLst>
                  <a:cxn ang="0">
                    <a:pos x="1587" y="0"/>
                  </a:cxn>
                  <a:cxn ang="0">
                    <a:pos x="1587" y="0"/>
                  </a:cxn>
                  <a:cxn ang="0">
                    <a:pos x="374650" y="0"/>
                  </a:cxn>
                  <a:cxn ang="0">
                    <a:pos x="374650" y="0"/>
                  </a:cxn>
                  <a:cxn ang="0">
                    <a:pos x="347662" y="222250"/>
                  </a:cxn>
                  <a:cxn ang="0">
                    <a:pos x="347662" y="222250"/>
                  </a:cxn>
                  <a:cxn ang="0">
                    <a:pos x="346075" y="230187"/>
                  </a:cxn>
                  <a:cxn ang="0">
                    <a:pos x="341312" y="239712"/>
                  </a:cxn>
                  <a:cxn ang="0">
                    <a:pos x="336550" y="246062"/>
                  </a:cxn>
                  <a:cxn ang="0">
                    <a:pos x="330200" y="249237"/>
                  </a:cxn>
                  <a:cxn ang="0">
                    <a:pos x="312737" y="258762"/>
                  </a:cxn>
                  <a:cxn ang="0">
                    <a:pos x="298450" y="263525"/>
                  </a:cxn>
                  <a:cxn ang="0">
                    <a:pos x="298450" y="263525"/>
                  </a:cxn>
                  <a:cxn ang="0">
                    <a:pos x="0" y="230187"/>
                  </a:cxn>
                  <a:cxn ang="0">
                    <a:pos x="0" y="230187"/>
                  </a:cxn>
                  <a:cxn ang="0">
                    <a:pos x="1587" y="0"/>
                  </a:cxn>
                  <a:cxn ang="0">
                    <a:pos x="1587" y="0"/>
                  </a:cxn>
                </a:cxnLst>
                <a:rect l="0" t="0" r="0" b="0"/>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w="9525">
                <a:noFill/>
              </a:ln>
            </p:spPr>
            <p:txBody>
              <a:bodyPr/>
              <a:lstStyle/>
              <a:p>
                <a:endParaRPr lang="zh-CN" altLang="en-US"/>
              </a:p>
            </p:txBody>
          </p:sp>
          <p:sp>
            <p:nvSpPr>
              <p:cNvPr id="7214" name="Freeform 43"/>
              <p:cNvSpPr/>
              <p:nvPr/>
            </p:nvSpPr>
            <p:spPr>
              <a:xfrm>
                <a:off x="3189288" y="5083175"/>
                <a:ext cx="368300" cy="263525"/>
              </a:xfrm>
              <a:custGeom>
                <a:avLst/>
                <a:gdLst/>
                <a:ahLst/>
                <a:cxnLst>
                  <a:cxn ang="0">
                    <a:pos x="1587" y="0"/>
                  </a:cxn>
                  <a:cxn ang="0">
                    <a:pos x="1587" y="0"/>
                  </a:cxn>
                  <a:cxn ang="0">
                    <a:pos x="368300" y="0"/>
                  </a:cxn>
                  <a:cxn ang="0">
                    <a:pos x="368300" y="0"/>
                  </a:cxn>
                  <a:cxn ang="0">
                    <a:pos x="341312" y="222250"/>
                  </a:cxn>
                  <a:cxn ang="0">
                    <a:pos x="341312" y="222250"/>
                  </a:cxn>
                  <a:cxn ang="0">
                    <a:pos x="339725" y="230187"/>
                  </a:cxn>
                  <a:cxn ang="0">
                    <a:pos x="334962" y="239712"/>
                  </a:cxn>
                  <a:cxn ang="0">
                    <a:pos x="330200" y="246062"/>
                  </a:cxn>
                  <a:cxn ang="0">
                    <a:pos x="323850" y="249237"/>
                  </a:cxn>
                  <a:cxn ang="0">
                    <a:pos x="309562" y="258762"/>
                  </a:cxn>
                  <a:cxn ang="0">
                    <a:pos x="292100" y="263525"/>
                  </a:cxn>
                  <a:cxn ang="0">
                    <a:pos x="292100" y="263525"/>
                  </a:cxn>
                  <a:cxn ang="0">
                    <a:pos x="0" y="228600"/>
                  </a:cxn>
                  <a:cxn ang="0">
                    <a:pos x="0" y="228600"/>
                  </a:cxn>
                  <a:cxn ang="0">
                    <a:pos x="1587" y="0"/>
                  </a:cxn>
                  <a:cxn ang="0">
                    <a:pos x="1587" y="0"/>
                  </a:cxn>
                </a:cxnLst>
                <a:rect l="0" t="0" r="0" b="0"/>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w="9525">
                <a:noFill/>
              </a:ln>
            </p:spPr>
            <p:txBody>
              <a:bodyPr/>
              <a:lstStyle/>
              <a:p>
                <a:endParaRPr lang="zh-CN" altLang="en-US"/>
              </a:p>
            </p:txBody>
          </p:sp>
          <p:sp>
            <p:nvSpPr>
              <p:cNvPr id="7215" name="Freeform 44"/>
              <p:cNvSpPr/>
              <p:nvPr/>
            </p:nvSpPr>
            <p:spPr>
              <a:xfrm>
                <a:off x="3192463" y="5083175"/>
                <a:ext cx="365125" cy="263525"/>
              </a:xfrm>
              <a:custGeom>
                <a:avLst/>
                <a:gdLst/>
                <a:ahLst/>
                <a:cxnLst>
                  <a:cxn ang="0">
                    <a:pos x="4762" y="0"/>
                  </a:cxn>
                  <a:cxn ang="0">
                    <a:pos x="4762" y="0"/>
                  </a:cxn>
                  <a:cxn ang="0">
                    <a:pos x="365125" y="0"/>
                  </a:cxn>
                  <a:cxn ang="0">
                    <a:pos x="365125" y="0"/>
                  </a:cxn>
                  <a:cxn ang="0">
                    <a:pos x="338137" y="222250"/>
                  </a:cxn>
                  <a:cxn ang="0">
                    <a:pos x="338137" y="222250"/>
                  </a:cxn>
                  <a:cxn ang="0">
                    <a:pos x="336550" y="230187"/>
                  </a:cxn>
                  <a:cxn ang="0">
                    <a:pos x="331787" y="236537"/>
                  </a:cxn>
                  <a:cxn ang="0">
                    <a:pos x="327025" y="242887"/>
                  </a:cxn>
                  <a:cxn ang="0">
                    <a:pos x="320675" y="249237"/>
                  </a:cxn>
                  <a:cxn ang="0">
                    <a:pos x="306387" y="258762"/>
                  </a:cxn>
                  <a:cxn ang="0">
                    <a:pos x="290512" y="263525"/>
                  </a:cxn>
                  <a:cxn ang="0">
                    <a:pos x="290512" y="263525"/>
                  </a:cxn>
                  <a:cxn ang="0">
                    <a:pos x="0" y="227012"/>
                  </a:cxn>
                  <a:cxn ang="0">
                    <a:pos x="0" y="227012"/>
                  </a:cxn>
                  <a:cxn ang="0">
                    <a:pos x="4762" y="0"/>
                  </a:cxn>
                  <a:cxn ang="0">
                    <a:pos x="4762" y="0"/>
                  </a:cxn>
                </a:cxnLst>
                <a:rect l="0" t="0" r="0" b="0"/>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w="9525">
                <a:noFill/>
              </a:ln>
            </p:spPr>
            <p:txBody>
              <a:bodyPr/>
              <a:lstStyle/>
              <a:p>
                <a:endParaRPr lang="zh-CN" altLang="en-US"/>
              </a:p>
            </p:txBody>
          </p:sp>
          <p:sp>
            <p:nvSpPr>
              <p:cNvPr id="7216" name="Freeform 45"/>
              <p:cNvSpPr/>
              <p:nvPr/>
            </p:nvSpPr>
            <p:spPr>
              <a:xfrm>
                <a:off x="3198813" y="5083175"/>
                <a:ext cx="358775" cy="263525"/>
              </a:xfrm>
              <a:custGeom>
                <a:avLst/>
                <a:gdLst/>
                <a:ahLst/>
                <a:cxnLst>
                  <a:cxn ang="0">
                    <a:pos x="4762" y="0"/>
                  </a:cxn>
                  <a:cxn ang="0">
                    <a:pos x="4762" y="0"/>
                  </a:cxn>
                  <a:cxn ang="0">
                    <a:pos x="358775" y="0"/>
                  </a:cxn>
                  <a:cxn ang="0">
                    <a:pos x="358775" y="0"/>
                  </a:cxn>
                  <a:cxn ang="0">
                    <a:pos x="331787" y="222250"/>
                  </a:cxn>
                  <a:cxn ang="0">
                    <a:pos x="331787" y="222250"/>
                  </a:cxn>
                  <a:cxn ang="0">
                    <a:pos x="330200" y="230187"/>
                  </a:cxn>
                  <a:cxn ang="0">
                    <a:pos x="325437" y="236537"/>
                  </a:cxn>
                  <a:cxn ang="0">
                    <a:pos x="320675" y="242887"/>
                  </a:cxn>
                  <a:cxn ang="0">
                    <a:pos x="314325" y="249237"/>
                  </a:cxn>
                  <a:cxn ang="0">
                    <a:pos x="300037" y="258762"/>
                  </a:cxn>
                  <a:cxn ang="0">
                    <a:pos x="284162" y="263525"/>
                  </a:cxn>
                  <a:cxn ang="0">
                    <a:pos x="284162" y="263525"/>
                  </a:cxn>
                  <a:cxn ang="0">
                    <a:pos x="0" y="223837"/>
                  </a:cxn>
                  <a:cxn ang="0">
                    <a:pos x="0" y="223837"/>
                  </a:cxn>
                  <a:cxn ang="0">
                    <a:pos x="4762" y="0"/>
                  </a:cxn>
                  <a:cxn ang="0">
                    <a:pos x="4762" y="0"/>
                  </a:cxn>
                </a:cxnLst>
                <a:rect l="0" t="0" r="0" b="0"/>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w="9525">
                <a:noFill/>
              </a:ln>
            </p:spPr>
            <p:txBody>
              <a:bodyPr/>
              <a:lstStyle/>
              <a:p>
                <a:endParaRPr lang="zh-CN" altLang="en-US"/>
              </a:p>
            </p:txBody>
          </p:sp>
          <p:sp>
            <p:nvSpPr>
              <p:cNvPr id="7217" name="Freeform 46"/>
              <p:cNvSpPr/>
              <p:nvPr/>
            </p:nvSpPr>
            <p:spPr>
              <a:xfrm>
                <a:off x="3205163" y="5083175"/>
                <a:ext cx="352425" cy="263525"/>
              </a:xfrm>
              <a:custGeom>
                <a:avLst/>
                <a:gdLst/>
                <a:ahLst/>
                <a:cxnLst>
                  <a:cxn ang="0">
                    <a:pos x="3175" y="0"/>
                  </a:cxn>
                  <a:cxn ang="0">
                    <a:pos x="3175" y="0"/>
                  </a:cxn>
                  <a:cxn ang="0">
                    <a:pos x="352425" y="0"/>
                  </a:cxn>
                  <a:cxn ang="0">
                    <a:pos x="352425" y="0"/>
                  </a:cxn>
                  <a:cxn ang="0">
                    <a:pos x="325437" y="222250"/>
                  </a:cxn>
                  <a:cxn ang="0">
                    <a:pos x="325437" y="222250"/>
                  </a:cxn>
                  <a:cxn ang="0">
                    <a:pos x="323850" y="230187"/>
                  </a:cxn>
                  <a:cxn ang="0">
                    <a:pos x="319087" y="236537"/>
                  </a:cxn>
                  <a:cxn ang="0">
                    <a:pos x="314325" y="242887"/>
                  </a:cxn>
                  <a:cxn ang="0">
                    <a:pos x="307975" y="249237"/>
                  </a:cxn>
                  <a:cxn ang="0">
                    <a:pos x="293687" y="258762"/>
                  </a:cxn>
                  <a:cxn ang="0">
                    <a:pos x="277812" y="263525"/>
                  </a:cxn>
                  <a:cxn ang="0">
                    <a:pos x="277812" y="263525"/>
                  </a:cxn>
                  <a:cxn ang="0">
                    <a:pos x="0" y="223837"/>
                  </a:cxn>
                  <a:cxn ang="0">
                    <a:pos x="0" y="223837"/>
                  </a:cxn>
                  <a:cxn ang="0">
                    <a:pos x="3175" y="0"/>
                  </a:cxn>
                  <a:cxn ang="0">
                    <a:pos x="3175" y="0"/>
                  </a:cxn>
                </a:cxnLst>
                <a:rect l="0" t="0" r="0" b="0"/>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w="9525">
                <a:noFill/>
              </a:ln>
            </p:spPr>
            <p:txBody>
              <a:bodyPr/>
              <a:lstStyle/>
              <a:p>
                <a:endParaRPr lang="zh-CN" altLang="en-US"/>
              </a:p>
            </p:txBody>
          </p:sp>
          <p:sp>
            <p:nvSpPr>
              <p:cNvPr id="7218" name="Freeform 47"/>
              <p:cNvSpPr/>
              <p:nvPr/>
            </p:nvSpPr>
            <p:spPr>
              <a:xfrm>
                <a:off x="3211513" y="5083175"/>
                <a:ext cx="346075" cy="263525"/>
              </a:xfrm>
              <a:custGeom>
                <a:avLst/>
                <a:gdLst/>
                <a:ahLst/>
                <a:cxnLst>
                  <a:cxn ang="0">
                    <a:pos x="3175" y="0"/>
                  </a:cxn>
                  <a:cxn ang="0">
                    <a:pos x="3175" y="0"/>
                  </a:cxn>
                  <a:cxn ang="0">
                    <a:pos x="346075" y="0"/>
                  </a:cxn>
                  <a:cxn ang="0">
                    <a:pos x="346075" y="0"/>
                  </a:cxn>
                  <a:cxn ang="0">
                    <a:pos x="319087" y="222250"/>
                  </a:cxn>
                  <a:cxn ang="0">
                    <a:pos x="319087" y="222250"/>
                  </a:cxn>
                  <a:cxn ang="0">
                    <a:pos x="317500" y="230187"/>
                  </a:cxn>
                  <a:cxn ang="0">
                    <a:pos x="312737" y="236537"/>
                  </a:cxn>
                  <a:cxn ang="0">
                    <a:pos x="307975" y="242887"/>
                  </a:cxn>
                  <a:cxn ang="0">
                    <a:pos x="301625" y="249237"/>
                  </a:cxn>
                  <a:cxn ang="0">
                    <a:pos x="287337" y="258762"/>
                  </a:cxn>
                  <a:cxn ang="0">
                    <a:pos x="271462" y="263525"/>
                  </a:cxn>
                  <a:cxn ang="0">
                    <a:pos x="271462" y="263525"/>
                  </a:cxn>
                  <a:cxn ang="0">
                    <a:pos x="0" y="222250"/>
                  </a:cxn>
                  <a:cxn ang="0">
                    <a:pos x="0" y="222250"/>
                  </a:cxn>
                  <a:cxn ang="0">
                    <a:pos x="3175" y="0"/>
                  </a:cxn>
                  <a:cxn ang="0">
                    <a:pos x="3175" y="0"/>
                  </a:cxn>
                </a:cxnLst>
                <a:rect l="0" t="0" r="0" b="0"/>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w="9525">
                <a:noFill/>
              </a:ln>
            </p:spPr>
            <p:txBody>
              <a:bodyPr/>
              <a:lstStyle/>
              <a:p>
                <a:endParaRPr lang="zh-CN" altLang="en-US"/>
              </a:p>
            </p:txBody>
          </p:sp>
          <p:sp>
            <p:nvSpPr>
              <p:cNvPr id="7219" name="Freeform 48"/>
              <p:cNvSpPr/>
              <p:nvPr/>
            </p:nvSpPr>
            <p:spPr>
              <a:xfrm>
                <a:off x="3216276" y="5083175"/>
                <a:ext cx="341313" cy="260350"/>
              </a:xfrm>
              <a:custGeom>
                <a:avLst/>
                <a:gdLst/>
                <a:ahLst/>
                <a:cxnLst>
                  <a:cxn ang="0">
                    <a:pos x="4762" y="0"/>
                  </a:cxn>
                  <a:cxn ang="0">
                    <a:pos x="4762" y="0"/>
                  </a:cxn>
                  <a:cxn ang="0">
                    <a:pos x="341313" y="0"/>
                  </a:cxn>
                  <a:cxn ang="0">
                    <a:pos x="341313" y="0"/>
                  </a:cxn>
                  <a:cxn ang="0">
                    <a:pos x="314325" y="222250"/>
                  </a:cxn>
                  <a:cxn ang="0">
                    <a:pos x="314325" y="222250"/>
                  </a:cxn>
                  <a:cxn ang="0">
                    <a:pos x="312737" y="230187"/>
                  </a:cxn>
                  <a:cxn ang="0">
                    <a:pos x="309562" y="236537"/>
                  </a:cxn>
                  <a:cxn ang="0">
                    <a:pos x="303212" y="242887"/>
                  </a:cxn>
                  <a:cxn ang="0">
                    <a:pos x="296862" y="249237"/>
                  </a:cxn>
                  <a:cxn ang="0">
                    <a:pos x="282575" y="258762"/>
                  </a:cxn>
                  <a:cxn ang="0">
                    <a:pos x="268287" y="260350"/>
                  </a:cxn>
                  <a:cxn ang="0">
                    <a:pos x="268287" y="260350"/>
                  </a:cxn>
                  <a:cxn ang="0">
                    <a:pos x="0" y="219075"/>
                  </a:cxn>
                  <a:cxn ang="0">
                    <a:pos x="0" y="219075"/>
                  </a:cxn>
                  <a:cxn ang="0">
                    <a:pos x="4762" y="0"/>
                  </a:cxn>
                  <a:cxn ang="0">
                    <a:pos x="4762" y="0"/>
                  </a:cxn>
                </a:cxnLst>
                <a:rect l="0" t="0" r="0" b="0"/>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w="9525">
                <a:noFill/>
              </a:ln>
            </p:spPr>
            <p:txBody>
              <a:bodyPr/>
              <a:lstStyle/>
              <a:p>
                <a:endParaRPr lang="zh-CN" altLang="en-US"/>
              </a:p>
            </p:txBody>
          </p:sp>
          <p:sp>
            <p:nvSpPr>
              <p:cNvPr id="7220" name="Freeform 49"/>
              <p:cNvSpPr/>
              <p:nvPr/>
            </p:nvSpPr>
            <p:spPr>
              <a:xfrm>
                <a:off x="3222626" y="5083175"/>
                <a:ext cx="334963" cy="260350"/>
              </a:xfrm>
              <a:custGeom>
                <a:avLst/>
                <a:gdLst/>
                <a:ahLst/>
                <a:cxnLst>
                  <a:cxn ang="0">
                    <a:pos x="4762" y="0"/>
                  </a:cxn>
                  <a:cxn ang="0">
                    <a:pos x="4762" y="0"/>
                  </a:cxn>
                  <a:cxn ang="0">
                    <a:pos x="334963" y="0"/>
                  </a:cxn>
                  <a:cxn ang="0">
                    <a:pos x="334963" y="0"/>
                  </a:cxn>
                  <a:cxn ang="0">
                    <a:pos x="307975" y="222250"/>
                  </a:cxn>
                  <a:cxn ang="0">
                    <a:pos x="307975" y="222250"/>
                  </a:cxn>
                  <a:cxn ang="0">
                    <a:pos x="306387" y="230187"/>
                  </a:cxn>
                  <a:cxn ang="0">
                    <a:pos x="303212" y="236537"/>
                  </a:cxn>
                  <a:cxn ang="0">
                    <a:pos x="296862" y="242887"/>
                  </a:cxn>
                  <a:cxn ang="0">
                    <a:pos x="290512" y="249237"/>
                  </a:cxn>
                  <a:cxn ang="0">
                    <a:pos x="277812" y="255587"/>
                  </a:cxn>
                  <a:cxn ang="0">
                    <a:pos x="261937" y="260350"/>
                  </a:cxn>
                  <a:cxn ang="0">
                    <a:pos x="261937" y="260350"/>
                  </a:cxn>
                  <a:cxn ang="0">
                    <a:pos x="0" y="217487"/>
                  </a:cxn>
                  <a:cxn ang="0">
                    <a:pos x="0" y="217487"/>
                  </a:cxn>
                  <a:cxn ang="0">
                    <a:pos x="4762" y="0"/>
                  </a:cxn>
                  <a:cxn ang="0">
                    <a:pos x="4762" y="0"/>
                  </a:cxn>
                </a:cxnLst>
                <a:rect l="0" t="0" r="0" b="0"/>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w="9525">
                <a:noFill/>
              </a:ln>
            </p:spPr>
            <p:txBody>
              <a:bodyPr/>
              <a:lstStyle/>
              <a:p>
                <a:endParaRPr lang="zh-CN" altLang="en-US"/>
              </a:p>
            </p:txBody>
          </p:sp>
          <p:sp>
            <p:nvSpPr>
              <p:cNvPr id="7221" name="Freeform 50"/>
              <p:cNvSpPr/>
              <p:nvPr/>
            </p:nvSpPr>
            <p:spPr>
              <a:xfrm>
                <a:off x="3228976" y="5083175"/>
                <a:ext cx="328613" cy="260350"/>
              </a:xfrm>
              <a:custGeom>
                <a:avLst/>
                <a:gdLst/>
                <a:ahLst/>
                <a:cxnLst>
                  <a:cxn ang="0">
                    <a:pos x="4762" y="0"/>
                  </a:cxn>
                  <a:cxn ang="0">
                    <a:pos x="4762" y="0"/>
                  </a:cxn>
                  <a:cxn ang="0">
                    <a:pos x="328613" y="0"/>
                  </a:cxn>
                  <a:cxn ang="0">
                    <a:pos x="328613" y="0"/>
                  </a:cxn>
                  <a:cxn ang="0">
                    <a:pos x="301625" y="222250"/>
                  </a:cxn>
                  <a:cxn ang="0">
                    <a:pos x="301625" y="222250"/>
                  </a:cxn>
                  <a:cxn ang="0">
                    <a:pos x="300037" y="230187"/>
                  </a:cxn>
                  <a:cxn ang="0">
                    <a:pos x="296862" y="236537"/>
                  </a:cxn>
                  <a:cxn ang="0">
                    <a:pos x="290512" y="242887"/>
                  </a:cxn>
                  <a:cxn ang="0">
                    <a:pos x="284162" y="247650"/>
                  </a:cxn>
                  <a:cxn ang="0">
                    <a:pos x="271462" y="255587"/>
                  </a:cxn>
                  <a:cxn ang="0">
                    <a:pos x="255587" y="260350"/>
                  </a:cxn>
                  <a:cxn ang="0">
                    <a:pos x="255587" y="260350"/>
                  </a:cxn>
                  <a:cxn ang="0">
                    <a:pos x="0" y="215900"/>
                  </a:cxn>
                  <a:cxn ang="0">
                    <a:pos x="0" y="215900"/>
                  </a:cxn>
                  <a:cxn ang="0">
                    <a:pos x="4762" y="0"/>
                  </a:cxn>
                  <a:cxn ang="0">
                    <a:pos x="4762" y="0"/>
                  </a:cxn>
                </a:cxnLst>
                <a:rect l="0" t="0" r="0" b="0"/>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w="9525">
                <a:noFill/>
              </a:ln>
            </p:spPr>
            <p:txBody>
              <a:bodyPr/>
              <a:lstStyle/>
              <a:p>
                <a:endParaRPr lang="zh-CN" altLang="en-US"/>
              </a:p>
            </p:txBody>
          </p:sp>
          <p:sp>
            <p:nvSpPr>
              <p:cNvPr id="7222" name="Freeform 51"/>
              <p:cNvSpPr/>
              <p:nvPr/>
            </p:nvSpPr>
            <p:spPr>
              <a:xfrm>
                <a:off x="3235326" y="5083175"/>
                <a:ext cx="322263" cy="260350"/>
              </a:xfrm>
              <a:custGeom>
                <a:avLst/>
                <a:gdLst/>
                <a:ahLst/>
                <a:cxnLst>
                  <a:cxn ang="0">
                    <a:pos x="4762" y="0"/>
                  </a:cxn>
                  <a:cxn ang="0">
                    <a:pos x="4762" y="0"/>
                  </a:cxn>
                  <a:cxn ang="0">
                    <a:pos x="322263" y="0"/>
                  </a:cxn>
                  <a:cxn ang="0">
                    <a:pos x="322263" y="0"/>
                  </a:cxn>
                  <a:cxn ang="0">
                    <a:pos x="295275" y="222250"/>
                  </a:cxn>
                  <a:cxn ang="0">
                    <a:pos x="295275" y="222250"/>
                  </a:cxn>
                  <a:cxn ang="0">
                    <a:pos x="293687" y="230187"/>
                  </a:cxn>
                  <a:cxn ang="0">
                    <a:pos x="290512" y="236537"/>
                  </a:cxn>
                  <a:cxn ang="0">
                    <a:pos x="284162" y="242887"/>
                  </a:cxn>
                  <a:cxn ang="0">
                    <a:pos x="279400" y="247650"/>
                  </a:cxn>
                  <a:cxn ang="0">
                    <a:pos x="265112" y="255587"/>
                  </a:cxn>
                  <a:cxn ang="0">
                    <a:pos x="249237" y="260350"/>
                  </a:cxn>
                  <a:cxn ang="0">
                    <a:pos x="249237" y="260350"/>
                  </a:cxn>
                  <a:cxn ang="0">
                    <a:pos x="0" y="212725"/>
                  </a:cxn>
                  <a:cxn ang="0">
                    <a:pos x="0" y="212725"/>
                  </a:cxn>
                  <a:cxn ang="0">
                    <a:pos x="4762" y="0"/>
                  </a:cxn>
                  <a:cxn ang="0">
                    <a:pos x="4762" y="0"/>
                  </a:cxn>
                </a:cxnLst>
                <a:rect l="0" t="0" r="0" b="0"/>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w="9525">
                <a:noFill/>
              </a:ln>
            </p:spPr>
            <p:txBody>
              <a:bodyPr/>
              <a:lstStyle/>
              <a:p>
                <a:endParaRPr lang="zh-CN" altLang="en-US"/>
              </a:p>
            </p:txBody>
          </p:sp>
          <p:sp>
            <p:nvSpPr>
              <p:cNvPr id="7223" name="Freeform 52"/>
              <p:cNvSpPr/>
              <p:nvPr/>
            </p:nvSpPr>
            <p:spPr>
              <a:xfrm>
                <a:off x="3240088" y="5083175"/>
                <a:ext cx="317500" cy="260350"/>
              </a:xfrm>
              <a:custGeom>
                <a:avLst/>
                <a:gdLst/>
                <a:ahLst/>
                <a:cxnLst>
                  <a:cxn ang="0">
                    <a:pos x="4762" y="0"/>
                  </a:cxn>
                  <a:cxn ang="0">
                    <a:pos x="4762" y="0"/>
                  </a:cxn>
                  <a:cxn ang="0">
                    <a:pos x="317500" y="0"/>
                  </a:cxn>
                  <a:cxn ang="0">
                    <a:pos x="317500" y="0"/>
                  </a:cxn>
                  <a:cxn ang="0">
                    <a:pos x="290512" y="222250"/>
                  </a:cxn>
                  <a:cxn ang="0">
                    <a:pos x="290512" y="222250"/>
                  </a:cxn>
                  <a:cxn ang="0">
                    <a:pos x="288925" y="230187"/>
                  </a:cxn>
                  <a:cxn ang="0">
                    <a:pos x="285750" y="236537"/>
                  </a:cxn>
                  <a:cxn ang="0">
                    <a:pos x="279400" y="242887"/>
                  </a:cxn>
                  <a:cxn ang="0">
                    <a:pos x="274637" y="247650"/>
                  </a:cxn>
                  <a:cxn ang="0">
                    <a:pos x="260350" y="255587"/>
                  </a:cxn>
                  <a:cxn ang="0">
                    <a:pos x="247650" y="260350"/>
                  </a:cxn>
                  <a:cxn ang="0">
                    <a:pos x="247650" y="260350"/>
                  </a:cxn>
                  <a:cxn ang="0">
                    <a:pos x="0" y="212725"/>
                  </a:cxn>
                  <a:cxn ang="0">
                    <a:pos x="0" y="212725"/>
                  </a:cxn>
                  <a:cxn ang="0">
                    <a:pos x="4762" y="0"/>
                  </a:cxn>
                  <a:cxn ang="0">
                    <a:pos x="4762" y="0"/>
                  </a:cxn>
                </a:cxnLst>
                <a:rect l="0" t="0" r="0" b="0"/>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w="9525">
                <a:noFill/>
              </a:ln>
            </p:spPr>
            <p:txBody>
              <a:bodyPr/>
              <a:lstStyle/>
              <a:p>
                <a:endParaRPr lang="zh-CN" altLang="en-US"/>
              </a:p>
            </p:txBody>
          </p:sp>
          <p:sp>
            <p:nvSpPr>
              <p:cNvPr id="7224" name="Freeform 53"/>
              <p:cNvSpPr/>
              <p:nvPr/>
            </p:nvSpPr>
            <p:spPr>
              <a:xfrm>
                <a:off x="3246438" y="5083175"/>
                <a:ext cx="311150" cy="260350"/>
              </a:xfrm>
              <a:custGeom>
                <a:avLst/>
                <a:gdLst/>
                <a:ahLst/>
                <a:cxnLst>
                  <a:cxn ang="0">
                    <a:pos x="4762" y="0"/>
                  </a:cxn>
                  <a:cxn ang="0">
                    <a:pos x="4762" y="0"/>
                  </a:cxn>
                  <a:cxn ang="0">
                    <a:pos x="311150" y="0"/>
                  </a:cxn>
                  <a:cxn ang="0">
                    <a:pos x="311150" y="0"/>
                  </a:cxn>
                  <a:cxn ang="0">
                    <a:pos x="284162" y="222250"/>
                  </a:cxn>
                  <a:cxn ang="0">
                    <a:pos x="284162" y="222250"/>
                  </a:cxn>
                  <a:cxn ang="0">
                    <a:pos x="282575" y="230187"/>
                  </a:cxn>
                  <a:cxn ang="0">
                    <a:pos x="279400" y="236537"/>
                  </a:cxn>
                  <a:cxn ang="0">
                    <a:pos x="273050" y="242887"/>
                  </a:cxn>
                  <a:cxn ang="0">
                    <a:pos x="268287" y="247650"/>
                  </a:cxn>
                  <a:cxn ang="0">
                    <a:pos x="254000" y="255587"/>
                  </a:cxn>
                  <a:cxn ang="0">
                    <a:pos x="241300" y="260350"/>
                  </a:cxn>
                  <a:cxn ang="0">
                    <a:pos x="241300" y="260350"/>
                  </a:cxn>
                  <a:cxn ang="0">
                    <a:pos x="0" y="211137"/>
                  </a:cxn>
                  <a:cxn ang="0">
                    <a:pos x="0" y="211137"/>
                  </a:cxn>
                  <a:cxn ang="0">
                    <a:pos x="4762" y="0"/>
                  </a:cxn>
                  <a:cxn ang="0">
                    <a:pos x="4762" y="0"/>
                  </a:cxn>
                </a:cxnLst>
                <a:rect l="0" t="0" r="0" b="0"/>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w="9525">
                <a:noFill/>
              </a:ln>
            </p:spPr>
            <p:txBody>
              <a:bodyPr/>
              <a:lstStyle/>
              <a:p>
                <a:endParaRPr lang="zh-CN" altLang="en-US"/>
              </a:p>
            </p:txBody>
          </p:sp>
          <p:sp>
            <p:nvSpPr>
              <p:cNvPr id="7225" name="Freeform 54"/>
              <p:cNvSpPr/>
              <p:nvPr/>
            </p:nvSpPr>
            <p:spPr>
              <a:xfrm>
                <a:off x="3252788" y="5083175"/>
                <a:ext cx="304800" cy="260350"/>
              </a:xfrm>
              <a:custGeom>
                <a:avLst/>
                <a:gdLst/>
                <a:ahLst/>
                <a:cxnLst>
                  <a:cxn ang="0">
                    <a:pos x="4762" y="0"/>
                  </a:cxn>
                  <a:cxn ang="0">
                    <a:pos x="4762" y="0"/>
                  </a:cxn>
                  <a:cxn ang="0">
                    <a:pos x="304800" y="0"/>
                  </a:cxn>
                  <a:cxn ang="0">
                    <a:pos x="304800" y="0"/>
                  </a:cxn>
                  <a:cxn ang="0">
                    <a:pos x="277812" y="222250"/>
                  </a:cxn>
                  <a:cxn ang="0">
                    <a:pos x="277812" y="222250"/>
                  </a:cxn>
                  <a:cxn ang="0">
                    <a:pos x="276225" y="230187"/>
                  </a:cxn>
                  <a:cxn ang="0">
                    <a:pos x="273050" y="236537"/>
                  </a:cxn>
                  <a:cxn ang="0">
                    <a:pos x="268287" y="242887"/>
                  </a:cxn>
                  <a:cxn ang="0">
                    <a:pos x="261937" y="247650"/>
                  </a:cxn>
                  <a:cxn ang="0">
                    <a:pos x="249237" y="255587"/>
                  </a:cxn>
                  <a:cxn ang="0">
                    <a:pos x="234950" y="260350"/>
                  </a:cxn>
                  <a:cxn ang="0">
                    <a:pos x="234950" y="260350"/>
                  </a:cxn>
                  <a:cxn ang="0">
                    <a:pos x="0" y="209550"/>
                  </a:cxn>
                  <a:cxn ang="0">
                    <a:pos x="0" y="209550"/>
                  </a:cxn>
                  <a:cxn ang="0">
                    <a:pos x="4762" y="0"/>
                  </a:cxn>
                  <a:cxn ang="0">
                    <a:pos x="4762" y="0"/>
                  </a:cxn>
                </a:cxnLst>
                <a:rect l="0" t="0" r="0" b="0"/>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w="9525">
                <a:noFill/>
              </a:ln>
            </p:spPr>
            <p:txBody>
              <a:bodyPr/>
              <a:lstStyle/>
              <a:p>
                <a:endParaRPr lang="zh-CN" altLang="en-US"/>
              </a:p>
            </p:txBody>
          </p:sp>
          <p:sp>
            <p:nvSpPr>
              <p:cNvPr id="7226" name="Freeform 55"/>
              <p:cNvSpPr/>
              <p:nvPr/>
            </p:nvSpPr>
            <p:spPr>
              <a:xfrm>
                <a:off x="3259138" y="5083175"/>
                <a:ext cx="298450" cy="260350"/>
              </a:xfrm>
              <a:custGeom>
                <a:avLst/>
                <a:gdLst/>
                <a:ahLst/>
                <a:cxnLst>
                  <a:cxn ang="0">
                    <a:pos x="4762" y="0"/>
                  </a:cxn>
                  <a:cxn ang="0">
                    <a:pos x="4762" y="0"/>
                  </a:cxn>
                  <a:cxn ang="0">
                    <a:pos x="298450" y="0"/>
                  </a:cxn>
                  <a:cxn ang="0">
                    <a:pos x="298450" y="0"/>
                  </a:cxn>
                  <a:cxn ang="0">
                    <a:pos x="271462" y="222250"/>
                  </a:cxn>
                  <a:cxn ang="0">
                    <a:pos x="271462" y="222250"/>
                  </a:cxn>
                  <a:cxn ang="0">
                    <a:pos x="269875" y="230187"/>
                  </a:cxn>
                  <a:cxn ang="0">
                    <a:pos x="266700" y="236537"/>
                  </a:cxn>
                  <a:cxn ang="0">
                    <a:pos x="261937" y="242887"/>
                  </a:cxn>
                  <a:cxn ang="0">
                    <a:pos x="255587" y="247650"/>
                  </a:cxn>
                  <a:cxn ang="0">
                    <a:pos x="242887" y="255587"/>
                  </a:cxn>
                  <a:cxn ang="0">
                    <a:pos x="228600" y="260350"/>
                  </a:cxn>
                  <a:cxn ang="0">
                    <a:pos x="228600" y="260350"/>
                  </a:cxn>
                  <a:cxn ang="0">
                    <a:pos x="0" y="206375"/>
                  </a:cxn>
                  <a:cxn ang="0">
                    <a:pos x="0" y="206375"/>
                  </a:cxn>
                  <a:cxn ang="0">
                    <a:pos x="4762" y="0"/>
                  </a:cxn>
                  <a:cxn ang="0">
                    <a:pos x="4762" y="0"/>
                  </a:cxn>
                </a:cxnLst>
                <a:rect l="0" t="0" r="0" b="0"/>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w="9525">
                <a:noFill/>
              </a:ln>
            </p:spPr>
            <p:txBody>
              <a:bodyPr/>
              <a:lstStyle/>
              <a:p>
                <a:endParaRPr lang="zh-CN" altLang="en-US"/>
              </a:p>
            </p:txBody>
          </p:sp>
          <p:sp>
            <p:nvSpPr>
              <p:cNvPr id="7227" name="Freeform 56"/>
              <p:cNvSpPr/>
              <p:nvPr/>
            </p:nvSpPr>
            <p:spPr>
              <a:xfrm>
                <a:off x="3265488" y="5083175"/>
                <a:ext cx="292100" cy="260350"/>
              </a:xfrm>
              <a:custGeom>
                <a:avLst/>
                <a:gdLst/>
                <a:ahLst/>
                <a:cxnLst>
                  <a:cxn ang="0">
                    <a:pos x="4762" y="0"/>
                  </a:cxn>
                  <a:cxn ang="0">
                    <a:pos x="4762" y="0"/>
                  </a:cxn>
                  <a:cxn ang="0">
                    <a:pos x="292100" y="0"/>
                  </a:cxn>
                  <a:cxn ang="0">
                    <a:pos x="292100" y="0"/>
                  </a:cxn>
                  <a:cxn ang="0">
                    <a:pos x="265112" y="222250"/>
                  </a:cxn>
                  <a:cxn ang="0">
                    <a:pos x="265112" y="222250"/>
                  </a:cxn>
                  <a:cxn ang="0">
                    <a:pos x="263525" y="230187"/>
                  </a:cxn>
                  <a:cxn ang="0">
                    <a:pos x="260350" y="236537"/>
                  </a:cxn>
                  <a:cxn ang="0">
                    <a:pos x="249237" y="247650"/>
                  </a:cxn>
                  <a:cxn ang="0">
                    <a:pos x="236537" y="255587"/>
                  </a:cxn>
                  <a:cxn ang="0">
                    <a:pos x="223837" y="260350"/>
                  </a:cxn>
                  <a:cxn ang="0">
                    <a:pos x="223837" y="260350"/>
                  </a:cxn>
                  <a:cxn ang="0">
                    <a:pos x="0" y="204787"/>
                  </a:cxn>
                  <a:cxn ang="0">
                    <a:pos x="0" y="204787"/>
                  </a:cxn>
                  <a:cxn ang="0">
                    <a:pos x="4762" y="0"/>
                  </a:cxn>
                  <a:cxn ang="0">
                    <a:pos x="4762" y="0"/>
                  </a:cxn>
                </a:cxnLst>
                <a:rect l="0" t="0" r="0" b="0"/>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w="9525">
                <a:noFill/>
              </a:ln>
            </p:spPr>
            <p:txBody>
              <a:bodyPr/>
              <a:lstStyle/>
              <a:p>
                <a:endParaRPr lang="zh-CN" altLang="en-US"/>
              </a:p>
            </p:txBody>
          </p:sp>
          <p:sp>
            <p:nvSpPr>
              <p:cNvPr id="7228" name="Freeform 57"/>
              <p:cNvSpPr/>
              <p:nvPr/>
            </p:nvSpPr>
            <p:spPr>
              <a:xfrm>
                <a:off x="3270251" y="5083175"/>
                <a:ext cx="287338" cy="260350"/>
              </a:xfrm>
              <a:custGeom>
                <a:avLst/>
                <a:gdLst/>
                <a:ahLst/>
                <a:cxnLst>
                  <a:cxn ang="0">
                    <a:pos x="6350" y="0"/>
                  </a:cxn>
                  <a:cxn ang="0">
                    <a:pos x="6350" y="0"/>
                  </a:cxn>
                  <a:cxn ang="0">
                    <a:pos x="287338" y="0"/>
                  </a:cxn>
                  <a:cxn ang="0">
                    <a:pos x="287338" y="0"/>
                  </a:cxn>
                  <a:cxn ang="0">
                    <a:pos x="260350" y="222250"/>
                  </a:cxn>
                  <a:cxn ang="0">
                    <a:pos x="260350" y="222250"/>
                  </a:cxn>
                  <a:cxn ang="0">
                    <a:pos x="258762" y="230187"/>
                  </a:cxn>
                  <a:cxn ang="0">
                    <a:pos x="255587" y="236537"/>
                  </a:cxn>
                  <a:cxn ang="0">
                    <a:pos x="244475" y="247650"/>
                  </a:cxn>
                  <a:cxn ang="0">
                    <a:pos x="231775" y="254000"/>
                  </a:cxn>
                  <a:cxn ang="0">
                    <a:pos x="219075" y="260350"/>
                  </a:cxn>
                  <a:cxn ang="0">
                    <a:pos x="219075" y="260350"/>
                  </a:cxn>
                  <a:cxn ang="0">
                    <a:pos x="0" y="203200"/>
                  </a:cxn>
                  <a:cxn ang="0">
                    <a:pos x="0" y="203200"/>
                  </a:cxn>
                  <a:cxn ang="0">
                    <a:pos x="6350" y="0"/>
                  </a:cxn>
                  <a:cxn ang="0">
                    <a:pos x="6350" y="0"/>
                  </a:cxn>
                </a:cxnLst>
                <a:rect l="0" t="0" r="0" b="0"/>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w="9525">
                <a:noFill/>
              </a:ln>
            </p:spPr>
            <p:txBody>
              <a:bodyPr/>
              <a:lstStyle/>
              <a:p>
                <a:endParaRPr lang="zh-CN" altLang="en-US"/>
              </a:p>
            </p:txBody>
          </p:sp>
          <p:sp>
            <p:nvSpPr>
              <p:cNvPr id="7229" name="Freeform 58"/>
              <p:cNvSpPr/>
              <p:nvPr/>
            </p:nvSpPr>
            <p:spPr>
              <a:xfrm>
                <a:off x="3276601" y="5083175"/>
                <a:ext cx="280988" cy="258763"/>
              </a:xfrm>
              <a:custGeom>
                <a:avLst/>
                <a:gdLst/>
                <a:ahLst/>
                <a:cxnLst>
                  <a:cxn ang="0">
                    <a:pos x="6350" y="0"/>
                  </a:cxn>
                  <a:cxn ang="0">
                    <a:pos x="6350" y="0"/>
                  </a:cxn>
                  <a:cxn ang="0">
                    <a:pos x="280988" y="0"/>
                  </a:cxn>
                  <a:cxn ang="0">
                    <a:pos x="280988" y="0"/>
                  </a:cxn>
                  <a:cxn ang="0">
                    <a:pos x="254000" y="222250"/>
                  </a:cxn>
                  <a:cxn ang="0">
                    <a:pos x="254000" y="222250"/>
                  </a:cxn>
                  <a:cxn ang="0">
                    <a:pos x="252412" y="230187"/>
                  </a:cxn>
                  <a:cxn ang="0">
                    <a:pos x="249237" y="236537"/>
                  </a:cxn>
                  <a:cxn ang="0">
                    <a:pos x="238125" y="247650"/>
                  </a:cxn>
                  <a:cxn ang="0">
                    <a:pos x="225425" y="254000"/>
                  </a:cxn>
                  <a:cxn ang="0">
                    <a:pos x="212725" y="258763"/>
                  </a:cxn>
                  <a:cxn ang="0">
                    <a:pos x="212725" y="258763"/>
                  </a:cxn>
                  <a:cxn ang="0">
                    <a:pos x="0" y="203200"/>
                  </a:cxn>
                  <a:cxn ang="0">
                    <a:pos x="0" y="203200"/>
                  </a:cxn>
                  <a:cxn ang="0">
                    <a:pos x="6350" y="0"/>
                  </a:cxn>
                  <a:cxn ang="0">
                    <a:pos x="6350" y="0"/>
                  </a:cxn>
                </a:cxnLst>
                <a:rect l="0" t="0" r="0" b="0"/>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w="9525">
                <a:noFill/>
              </a:ln>
            </p:spPr>
            <p:txBody>
              <a:bodyPr/>
              <a:lstStyle/>
              <a:p>
                <a:endParaRPr lang="zh-CN" altLang="en-US"/>
              </a:p>
            </p:txBody>
          </p:sp>
          <p:sp>
            <p:nvSpPr>
              <p:cNvPr id="7230" name="Freeform 59"/>
              <p:cNvSpPr/>
              <p:nvPr/>
            </p:nvSpPr>
            <p:spPr>
              <a:xfrm>
                <a:off x="3282951" y="5083175"/>
                <a:ext cx="274638" cy="258763"/>
              </a:xfrm>
              <a:custGeom>
                <a:avLst/>
                <a:gdLst/>
                <a:ahLst/>
                <a:cxnLst>
                  <a:cxn ang="0">
                    <a:pos x="4762" y="0"/>
                  </a:cxn>
                  <a:cxn ang="0">
                    <a:pos x="4762" y="0"/>
                  </a:cxn>
                  <a:cxn ang="0">
                    <a:pos x="274638" y="0"/>
                  </a:cxn>
                  <a:cxn ang="0">
                    <a:pos x="274638" y="0"/>
                  </a:cxn>
                  <a:cxn ang="0">
                    <a:pos x="247650" y="222250"/>
                  </a:cxn>
                  <a:cxn ang="0">
                    <a:pos x="247650" y="222250"/>
                  </a:cxn>
                  <a:cxn ang="0">
                    <a:pos x="246062" y="230187"/>
                  </a:cxn>
                  <a:cxn ang="0">
                    <a:pos x="242887" y="236537"/>
                  </a:cxn>
                  <a:cxn ang="0">
                    <a:pos x="231775" y="247650"/>
                  </a:cxn>
                  <a:cxn ang="0">
                    <a:pos x="222250" y="254000"/>
                  </a:cxn>
                  <a:cxn ang="0">
                    <a:pos x="209550" y="258763"/>
                  </a:cxn>
                  <a:cxn ang="0">
                    <a:pos x="209550" y="258763"/>
                  </a:cxn>
                  <a:cxn ang="0">
                    <a:pos x="0" y="200025"/>
                  </a:cxn>
                  <a:cxn ang="0">
                    <a:pos x="0" y="200025"/>
                  </a:cxn>
                  <a:cxn ang="0">
                    <a:pos x="4762" y="0"/>
                  </a:cxn>
                  <a:cxn ang="0">
                    <a:pos x="4762" y="0"/>
                  </a:cxn>
                </a:cxnLst>
                <a:rect l="0" t="0" r="0" b="0"/>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w="9525">
                <a:noFill/>
              </a:ln>
            </p:spPr>
            <p:txBody>
              <a:bodyPr/>
              <a:lstStyle/>
              <a:p>
                <a:endParaRPr lang="zh-CN" altLang="en-US"/>
              </a:p>
            </p:txBody>
          </p:sp>
          <p:sp>
            <p:nvSpPr>
              <p:cNvPr id="7231" name="Freeform 60"/>
              <p:cNvSpPr/>
              <p:nvPr/>
            </p:nvSpPr>
            <p:spPr>
              <a:xfrm>
                <a:off x="3289301" y="5083175"/>
                <a:ext cx="268288" cy="258763"/>
              </a:xfrm>
              <a:custGeom>
                <a:avLst/>
                <a:gdLst/>
                <a:ahLst/>
                <a:cxnLst>
                  <a:cxn ang="0">
                    <a:pos x="4762" y="0"/>
                  </a:cxn>
                  <a:cxn ang="0">
                    <a:pos x="4762" y="0"/>
                  </a:cxn>
                  <a:cxn ang="0">
                    <a:pos x="268288" y="0"/>
                  </a:cxn>
                  <a:cxn ang="0">
                    <a:pos x="268288" y="0"/>
                  </a:cxn>
                  <a:cxn ang="0">
                    <a:pos x="241300" y="222250"/>
                  </a:cxn>
                  <a:cxn ang="0">
                    <a:pos x="241300" y="222250"/>
                  </a:cxn>
                  <a:cxn ang="0">
                    <a:pos x="239712" y="228600"/>
                  </a:cxn>
                  <a:cxn ang="0">
                    <a:pos x="236537" y="234950"/>
                  </a:cxn>
                  <a:cxn ang="0">
                    <a:pos x="225425" y="246062"/>
                  </a:cxn>
                  <a:cxn ang="0">
                    <a:pos x="215900" y="254000"/>
                  </a:cxn>
                  <a:cxn ang="0">
                    <a:pos x="203200" y="258763"/>
                  </a:cxn>
                  <a:cxn ang="0">
                    <a:pos x="203200" y="258763"/>
                  </a:cxn>
                  <a:cxn ang="0">
                    <a:pos x="0" y="198437"/>
                  </a:cxn>
                  <a:cxn ang="0">
                    <a:pos x="0" y="198437"/>
                  </a:cxn>
                  <a:cxn ang="0">
                    <a:pos x="4762" y="0"/>
                  </a:cxn>
                  <a:cxn ang="0">
                    <a:pos x="4762" y="0"/>
                  </a:cxn>
                </a:cxnLst>
                <a:rect l="0" t="0" r="0" b="0"/>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w="9525">
                <a:noFill/>
              </a:ln>
            </p:spPr>
            <p:txBody>
              <a:bodyPr/>
              <a:lstStyle/>
              <a:p>
                <a:endParaRPr lang="zh-CN" altLang="en-US"/>
              </a:p>
            </p:txBody>
          </p:sp>
          <p:sp>
            <p:nvSpPr>
              <p:cNvPr id="7232" name="Freeform 61"/>
              <p:cNvSpPr/>
              <p:nvPr/>
            </p:nvSpPr>
            <p:spPr>
              <a:xfrm>
                <a:off x="3294063" y="5083175"/>
                <a:ext cx="263525" cy="258763"/>
              </a:xfrm>
              <a:custGeom>
                <a:avLst/>
                <a:gdLst/>
                <a:ahLst/>
                <a:cxnLst>
                  <a:cxn ang="0">
                    <a:pos x="6350" y="0"/>
                  </a:cxn>
                  <a:cxn ang="0">
                    <a:pos x="6350" y="0"/>
                  </a:cxn>
                  <a:cxn ang="0">
                    <a:pos x="263525" y="0"/>
                  </a:cxn>
                  <a:cxn ang="0">
                    <a:pos x="263525" y="0"/>
                  </a:cxn>
                  <a:cxn ang="0">
                    <a:pos x="236537" y="222250"/>
                  </a:cxn>
                  <a:cxn ang="0">
                    <a:pos x="236537" y="222250"/>
                  </a:cxn>
                  <a:cxn ang="0">
                    <a:pos x="234950" y="228600"/>
                  </a:cxn>
                  <a:cxn ang="0">
                    <a:pos x="231775" y="234950"/>
                  </a:cxn>
                  <a:cxn ang="0">
                    <a:pos x="223837" y="246062"/>
                  </a:cxn>
                  <a:cxn ang="0">
                    <a:pos x="211137" y="254000"/>
                  </a:cxn>
                  <a:cxn ang="0">
                    <a:pos x="198437" y="258763"/>
                  </a:cxn>
                  <a:cxn ang="0">
                    <a:pos x="198437" y="258763"/>
                  </a:cxn>
                  <a:cxn ang="0">
                    <a:pos x="0" y="196850"/>
                  </a:cxn>
                  <a:cxn ang="0">
                    <a:pos x="0" y="196850"/>
                  </a:cxn>
                  <a:cxn ang="0">
                    <a:pos x="6350" y="0"/>
                  </a:cxn>
                  <a:cxn ang="0">
                    <a:pos x="6350" y="0"/>
                  </a:cxn>
                </a:cxnLst>
                <a:rect l="0" t="0" r="0" b="0"/>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w="9525">
                <a:noFill/>
              </a:ln>
            </p:spPr>
            <p:txBody>
              <a:bodyPr/>
              <a:lstStyle/>
              <a:p>
                <a:endParaRPr lang="zh-CN" altLang="en-US"/>
              </a:p>
            </p:txBody>
          </p:sp>
          <p:sp>
            <p:nvSpPr>
              <p:cNvPr id="7233" name="Freeform 62"/>
              <p:cNvSpPr/>
              <p:nvPr/>
            </p:nvSpPr>
            <p:spPr>
              <a:xfrm>
                <a:off x="3300413" y="5083175"/>
                <a:ext cx="257175" cy="258763"/>
              </a:xfrm>
              <a:custGeom>
                <a:avLst/>
                <a:gdLst/>
                <a:ahLst/>
                <a:cxnLst>
                  <a:cxn ang="0">
                    <a:pos x="6350" y="0"/>
                  </a:cxn>
                  <a:cxn ang="0">
                    <a:pos x="6350" y="0"/>
                  </a:cxn>
                  <a:cxn ang="0">
                    <a:pos x="257175" y="0"/>
                  </a:cxn>
                  <a:cxn ang="0">
                    <a:pos x="257175" y="0"/>
                  </a:cxn>
                  <a:cxn ang="0">
                    <a:pos x="230187" y="222250"/>
                  </a:cxn>
                  <a:cxn ang="0">
                    <a:pos x="230187" y="222250"/>
                  </a:cxn>
                  <a:cxn ang="0">
                    <a:pos x="228600" y="228600"/>
                  </a:cxn>
                  <a:cxn ang="0">
                    <a:pos x="225425" y="234950"/>
                  </a:cxn>
                  <a:cxn ang="0">
                    <a:pos x="217487" y="246062"/>
                  </a:cxn>
                  <a:cxn ang="0">
                    <a:pos x="204787" y="254000"/>
                  </a:cxn>
                  <a:cxn ang="0">
                    <a:pos x="192087" y="258763"/>
                  </a:cxn>
                  <a:cxn ang="0">
                    <a:pos x="192087" y="258763"/>
                  </a:cxn>
                  <a:cxn ang="0">
                    <a:pos x="0" y="193675"/>
                  </a:cxn>
                  <a:cxn ang="0">
                    <a:pos x="0" y="193675"/>
                  </a:cxn>
                  <a:cxn ang="0">
                    <a:pos x="6350" y="0"/>
                  </a:cxn>
                  <a:cxn ang="0">
                    <a:pos x="6350" y="0"/>
                  </a:cxn>
                </a:cxnLst>
                <a:rect l="0" t="0" r="0" b="0"/>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w="9525">
                <a:noFill/>
              </a:ln>
            </p:spPr>
            <p:txBody>
              <a:bodyPr/>
              <a:lstStyle/>
              <a:p>
                <a:endParaRPr lang="zh-CN" altLang="en-US"/>
              </a:p>
            </p:txBody>
          </p:sp>
          <p:sp>
            <p:nvSpPr>
              <p:cNvPr id="7234" name="Freeform 63"/>
              <p:cNvSpPr/>
              <p:nvPr/>
            </p:nvSpPr>
            <p:spPr>
              <a:xfrm>
                <a:off x="3306763" y="5083175"/>
                <a:ext cx="250825" cy="258763"/>
              </a:xfrm>
              <a:custGeom>
                <a:avLst/>
                <a:gdLst/>
                <a:ahLst/>
                <a:cxnLst>
                  <a:cxn ang="0">
                    <a:pos x="6350" y="0"/>
                  </a:cxn>
                  <a:cxn ang="0">
                    <a:pos x="6350" y="0"/>
                  </a:cxn>
                  <a:cxn ang="0">
                    <a:pos x="250825" y="0"/>
                  </a:cxn>
                  <a:cxn ang="0">
                    <a:pos x="250825" y="0"/>
                  </a:cxn>
                  <a:cxn ang="0">
                    <a:pos x="223837" y="222250"/>
                  </a:cxn>
                  <a:cxn ang="0">
                    <a:pos x="223837" y="222250"/>
                  </a:cxn>
                  <a:cxn ang="0">
                    <a:pos x="222250" y="228600"/>
                  </a:cxn>
                  <a:cxn ang="0">
                    <a:pos x="219075" y="234950"/>
                  </a:cxn>
                  <a:cxn ang="0">
                    <a:pos x="211137" y="246062"/>
                  </a:cxn>
                  <a:cxn ang="0">
                    <a:pos x="198437" y="254000"/>
                  </a:cxn>
                  <a:cxn ang="0">
                    <a:pos x="187325" y="258763"/>
                  </a:cxn>
                  <a:cxn ang="0">
                    <a:pos x="187325" y="258763"/>
                  </a:cxn>
                  <a:cxn ang="0">
                    <a:pos x="0" y="192087"/>
                  </a:cxn>
                  <a:cxn ang="0">
                    <a:pos x="0" y="192087"/>
                  </a:cxn>
                  <a:cxn ang="0">
                    <a:pos x="6350" y="0"/>
                  </a:cxn>
                  <a:cxn ang="0">
                    <a:pos x="6350" y="0"/>
                  </a:cxn>
                </a:cxnLst>
                <a:rect l="0" t="0" r="0" b="0"/>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w="9525">
                <a:noFill/>
              </a:ln>
            </p:spPr>
            <p:txBody>
              <a:bodyPr/>
              <a:lstStyle/>
              <a:p>
                <a:endParaRPr lang="zh-CN" altLang="en-US"/>
              </a:p>
            </p:txBody>
          </p:sp>
          <p:sp>
            <p:nvSpPr>
              <p:cNvPr id="7235" name="Freeform 64"/>
              <p:cNvSpPr/>
              <p:nvPr/>
            </p:nvSpPr>
            <p:spPr>
              <a:xfrm>
                <a:off x="3313113" y="5083175"/>
                <a:ext cx="244475" cy="258763"/>
              </a:xfrm>
              <a:custGeom>
                <a:avLst/>
                <a:gdLst/>
                <a:ahLst/>
                <a:cxnLst>
                  <a:cxn ang="0">
                    <a:pos x="6350" y="0"/>
                  </a:cxn>
                  <a:cxn ang="0">
                    <a:pos x="6350" y="0"/>
                  </a:cxn>
                  <a:cxn ang="0">
                    <a:pos x="244475" y="0"/>
                  </a:cxn>
                  <a:cxn ang="0">
                    <a:pos x="244475" y="0"/>
                  </a:cxn>
                  <a:cxn ang="0">
                    <a:pos x="217487" y="222250"/>
                  </a:cxn>
                  <a:cxn ang="0">
                    <a:pos x="217487" y="222250"/>
                  </a:cxn>
                  <a:cxn ang="0">
                    <a:pos x="215900" y="228600"/>
                  </a:cxn>
                  <a:cxn ang="0">
                    <a:pos x="212725" y="234950"/>
                  </a:cxn>
                  <a:cxn ang="0">
                    <a:pos x="204787" y="246062"/>
                  </a:cxn>
                  <a:cxn ang="0">
                    <a:pos x="193675" y="254000"/>
                  </a:cxn>
                  <a:cxn ang="0">
                    <a:pos x="180975" y="258763"/>
                  </a:cxn>
                  <a:cxn ang="0">
                    <a:pos x="180975" y="258763"/>
                  </a:cxn>
                  <a:cxn ang="0">
                    <a:pos x="0" y="188912"/>
                  </a:cxn>
                  <a:cxn ang="0">
                    <a:pos x="0" y="188912"/>
                  </a:cxn>
                  <a:cxn ang="0">
                    <a:pos x="6350" y="0"/>
                  </a:cxn>
                  <a:cxn ang="0">
                    <a:pos x="6350" y="0"/>
                  </a:cxn>
                </a:cxnLst>
                <a:rect l="0" t="0" r="0" b="0"/>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w="9525">
                <a:noFill/>
              </a:ln>
            </p:spPr>
            <p:txBody>
              <a:bodyPr/>
              <a:lstStyle/>
              <a:p>
                <a:endParaRPr lang="zh-CN" altLang="en-US"/>
              </a:p>
            </p:txBody>
          </p:sp>
          <p:sp>
            <p:nvSpPr>
              <p:cNvPr id="7236" name="Freeform 65"/>
              <p:cNvSpPr/>
              <p:nvPr/>
            </p:nvSpPr>
            <p:spPr>
              <a:xfrm>
                <a:off x="3317876" y="5083175"/>
                <a:ext cx="239713" cy="258763"/>
              </a:xfrm>
              <a:custGeom>
                <a:avLst/>
                <a:gdLst/>
                <a:ahLst/>
                <a:cxnLst>
                  <a:cxn ang="0">
                    <a:pos x="6350" y="0"/>
                  </a:cxn>
                  <a:cxn ang="0">
                    <a:pos x="6350" y="0"/>
                  </a:cxn>
                  <a:cxn ang="0">
                    <a:pos x="239713" y="0"/>
                  </a:cxn>
                  <a:cxn ang="0">
                    <a:pos x="239713" y="0"/>
                  </a:cxn>
                  <a:cxn ang="0">
                    <a:pos x="212725" y="222250"/>
                  </a:cxn>
                  <a:cxn ang="0">
                    <a:pos x="212725" y="222250"/>
                  </a:cxn>
                  <a:cxn ang="0">
                    <a:pos x="211137" y="228600"/>
                  </a:cxn>
                  <a:cxn ang="0">
                    <a:pos x="207962" y="234950"/>
                  </a:cxn>
                  <a:cxn ang="0">
                    <a:pos x="200025" y="246062"/>
                  </a:cxn>
                  <a:cxn ang="0">
                    <a:pos x="188912" y="254000"/>
                  </a:cxn>
                  <a:cxn ang="0">
                    <a:pos x="176212" y="258763"/>
                  </a:cxn>
                  <a:cxn ang="0">
                    <a:pos x="176212" y="258763"/>
                  </a:cxn>
                  <a:cxn ang="0">
                    <a:pos x="0" y="188912"/>
                  </a:cxn>
                  <a:cxn ang="0">
                    <a:pos x="0" y="188912"/>
                  </a:cxn>
                  <a:cxn ang="0">
                    <a:pos x="6350" y="0"/>
                  </a:cxn>
                  <a:cxn ang="0">
                    <a:pos x="6350" y="0"/>
                  </a:cxn>
                </a:cxnLst>
                <a:rect l="0" t="0" r="0" b="0"/>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w="9525">
                <a:noFill/>
              </a:ln>
            </p:spPr>
            <p:txBody>
              <a:bodyPr/>
              <a:lstStyle/>
              <a:p>
                <a:endParaRPr lang="zh-CN" altLang="en-US"/>
              </a:p>
            </p:txBody>
          </p:sp>
          <p:sp>
            <p:nvSpPr>
              <p:cNvPr id="7237" name="Freeform 66"/>
              <p:cNvSpPr/>
              <p:nvPr/>
            </p:nvSpPr>
            <p:spPr>
              <a:xfrm>
                <a:off x="3324226" y="5083175"/>
                <a:ext cx="233363" cy="258763"/>
              </a:xfrm>
              <a:custGeom>
                <a:avLst/>
                <a:gdLst/>
                <a:ahLst/>
                <a:cxnLst>
                  <a:cxn ang="0">
                    <a:pos x="6350" y="0"/>
                  </a:cxn>
                  <a:cxn ang="0">
                    <a:pos x="6350" y="0"/>
                  </a:cxn>
                  <a:cxn ang="0">
                    <a:pos x="233363" y="0"/>
                  </a:cxn>
                  <a:cxn ang="0">
                    <a:pos x="233363" y="0"/>
                  </a:cxn>
                  <a:cxn ang="0">
                    <a:pos x="206375" y="222250"/>
                  </a:cxn>
                  <a:cxn ang="0">
                    <a:pos x="206375" y="222250"/>
                  </a:cxn>
                  <a:cxn ang="0">
                    <a:pos x="204787" y="228600"/>
                  </a:cxn>
                  <a:cxn ang="0">
                    <a:pos x="201612" y="234950"/>
                  </a:cxn>
                  <a:cxn ang="0">
                    <a:pos x="193675" y="246062"/>
                  </a:cxn>
                  <a:cxn ang="0">
                    <a:pos x="182562" y="252412"/>
                  </a:cxn>
                  <a:cxn ang="0">
                    <a:pos x="169862" y="258763"/>
                  </a:cxn>
                  <a:cxn ang="0">
                    <a:pos x="169862" y="258763"/>
                  </a:cxn>
                  <a:cxn ang="0">
                    <a:pos x="0" y="187325"/>
                  </a:cxn>
                  <a:cxn ang="0">
                    <a:pos x="0" y="187325"/>
                  </a:cxn>
                  <a:cxn ang="0">
                    <a:pos x="6350" y="0"/>
                  </a:cxn>
                  <a:cxn ang="0">
                    <a:pos x="6350" y="0"/>
                  </a:cxn>
                </a:cxnLst>
                <a:rect l="0" t="0" r="0" b="0"/>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w="9525">
                <a:noFill/>
              </a:ln>
            </p:spPr>
            <p:txBody>
              <a:bodyPr/>
              <a:lstStyle/>
              <a:p>
                <a:endParaRPr lang="zh-CN" altLang="en-US"/>
              </a:p>
            </p:txBody>
          </p:sp>
          <p:sp>
            <p:nvSpPr>
              <p:cNvPr id="7238" name="Freeform 67"/>
              <p:cNvSpPr/>
              <p:nvPr/>
            </p:nvSpPr>
            <p:spPr>
              <a:xfrm>
                <a:off x="3330576" y="5083175"/>
                <a:ext cx="227013" cy="258763"/>
              </a:xfrm>
              <a:custGeom>
                <a:avLst/>
                <a:gdLst/>
                <a:ahLst/>
                <a:cxnLst>
                  <a:cxn ang="0">
                    <a:pos x="6350" y="0"/>
                  </a:cxn>
                  <a:cxn ang="0">
                    <a:pos x="6350" y="0"/>
                  </a:cxn>
                  <a:cxn ang="0">
                    <a:pos x="227013" y="0"/>
                  </a:cxn>
                  <a:cxn ang="0">
                    <a:pos x="227013" y="0"/>
                  </a:cxn>
                  <a:cxn ang="0">
                    <a:pos x="200025" y="222250"/>
                  </a:cxn>
                  <a:cxn ang="0">
                    <a:pos x="200025" y="222250"/>
                  </a:cxn>
                  <a:cxn ang="0">
                    <a:pos x="198437" y="228600"/>
                  </a:cxn>
                  <a:cxn ang="0">
                    <a:pos x="195262" y="234950"/>
                  </a:cxn>
                  <a:cxn ang="0">
                    <a:pos x="187325" y="246062"/>
                  </a:cxn>
                  <a:cxn ang="0">
                    <a:pos x="176212" y="252412"/>
                  </a:cxn>
                  <a:cxn ang="0">
                    <a:pos x="165100" y="258763"/>
                  </a:cxn>
                  <a:cxn ang="0">
                    <a:pos x="165100" y="258763"/>
                  </a:cxn>
                  <a:cxn ang="0">
                    <a:pos x="0" y="185737"/>
                  </a:cxn>
                  <a:cxn ang="0">
                    <a:pos x="0" y="185737"/>
                  </a:cxn>
                  <a:cxn ang="0">
                    <a:pos x="6350" y="0"/>
                  </a:cxn>
                  <a:cxn ang="0">
                    <a:pos x="6350" y="0"/>
                  </a:cxn>
                </a:cxnLst>
                <a:rect l="0" t="0" r="0" b="0"/>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w="9525">
                <a:noFill/>
              </a:ln>
            </p:spPr>
            <p:txBody>
              <a:bodyPr/>
              <a:lstStyle/>
              <a:p>
                <a:endParaRPr lang="zh-CN" altLang="en-US"/>
              </a:p>
            </p:txBody>
          </p:sp>
          <p:sp>
            <p:nvSpPr>
              <p:cNvPr id="7239" name="Freeform 68"/>
              <p:cNvSpPr/>
              <p:nvPr/>
            </p:nvSpPr>
            <p:spPr>
              <a:xfrm>
                <a:off x="3336926" y="5083175"/>
                <a:ext cx="220663" cy="255588"/>
              </a:xfrm>
              <a:custGeom>
                <a:avLst/>
                <a:gdLst/>
                <a:ahLst/>
                <a:cxnLst>
                  <a:cxn ang="0">
                    <a:pos x="6350" y="0"/>
                  </a:cxn>
                  <a:cxn ang="0">
                    <a:pos x="6350" y="0"/>
                  </a:cxn>
                  <a:cxn ang="0">
                    <a:pos x="220663" y="0"/>
                  </a:cxn>
                  <a:cxn ang="0">
                    <a:pos x="220663" y="0"/>
                  </a:cxn>
                  <a:cxn ang="0">
                    <a:pos x="193675" y="222250"/>
                  </a:cxn>
                  <a:cxn ang="0">
                    <a:pos x="193675" y="222250"/>
                  </a:cxn>
                  <a:cxn ang="0">
                    <a:pos x="192087" y="228600"/>
                  </a:cxn>
                  <a:cxn ang="0">
                    <a:pos x="188912" y="234950"/>
                  </a:cxn>
                  <a:cxn ang="0">
                    <a:pos x="180975" y="246062"/>
                  </a:cxn>
                  <a:cxn ang="0">
                    <a:pos x="169862" y="252412"/>
                  </a:cxn>
                  <a:cxn ang="0">
                    <a:pos x="158750" y="255588"/>
                  </a:cxn>
                  <a:cxn ang="0">
                    <a:pos x="158750" y="255588"/>
                  </a:cxn>
                  <a:cxn ang="0">
                    <a:pos x="0" y="182562"/>
                  </a:cxn>
                  <a:cxn ang="0">
                    <a:pos x="0" y="182562"/>
                  </a:cxn>
                  <a:cxn ang="0">
                    <a:pos x="6350" y="0"/>
                  </a:cxn>
                  <a:cxn ang="0">
                    <a:pos x="6350" y="0"/>
                  </a:cxn>
                </a:cxnLst>
                <a:rect l="0" t="0" r="0" b="0"/>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w="9525">
                <a:noFill/>
              </a:ln>
            </p:spPr>
            <p:txBody>
              <a:bodyPr/>
              <a:lstStyle/>
              <a:p>
                <a:endParaRPr lang="zh-CN" altLang="en-US"/>
              </a:p>
            </p:txBody>
          </p:sp>
          <p:sp>
            <p:nvSpPr>
              <p:cNvPr id="7240" name="Freeform 69"/>
              <p:cNvSpPr/>
              <p:nvPr/>
            </p:nvSpPr>
            <p:spPr>
              <a:xfrm>
                <a:off x="3343276" y="5083175"/>
                <a:ext cx="214313" cy="255588"/>
              </a:xfrm>
              <a:custGeom>
                <a:avLst/>
                <a:gdLst/>
                <a:ahLst/>
                <a:cxnLst>
                  <a:cxn ang="0">
                    <a:pos x="6350" y="0"/>
                  </a:cxn>
                  <a:cxn ang="0">
                    <a:pos x="6350" y="0"/>
                  </a:cxn>
                  <a:cxn ang="0">
                    <a:pos x="214313" y="0"/>
                  </a:cxn>
                  <a:cxn ang="0">
                    <a:pos x="214313" y="0"/>
                  </a:cxn>
                  <a:cxn ang="0">
                    <a:pos x="187325" y="222250"/>
                  </a:cxn>
                  <a:cxn ang="0">
                    <a:pos x="187325" y="222250"/>
                  </a:cxn>
                  <a:cxn ang="0">
                    <a:pos x="185737" y="228600"/>
                  </a:cxn>
                  <a:cxn ang="0">
                    <a:pos x="182562" y="234950"/>
                  </a:cxn>
                  <a:cxn ang="0">
                    <a:pos x="174625" y="246062"/>
                  </a:cxn>
                  <a:cxn ang="0">
                    <a:pos x="163512" y="252412"/>
                  </a:cxn>
                  <a:cxn ang="0">
                    <a:pos x="152400" y="255588"/>
                  </a:cxn>
                  <a:cxn ang="0">
                    <a:pos x="152400" y="255588"/>
                  </a:cxn>
                  <a:cxn ang="0">
                    <a:pos x="0" y="180975"/>
                  </a:cxn>
                  <a:cxn ang="0">
                    <a:pos x="0" y="180975"/>
                  </a:cxn>
                  <a:cxn ang="0">
                    <a:pos x="6350" y="0"/>
                  </a:cxn>
                  <a:cxn ang="0">
                    <a:pos x="6350" y="0"/>
                  </a:cxn>
                </a:cxnLst>
                <a:rect l="0" t="0" r="0" b="0"/>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w="9525">
                <a:noFill/>
              </a:ln>
            </p:spPr>
            <p:txBody>
              <a:bodyPr/>
              <a:lstStyle/>
              <a:p>
                <a:endParaRPr lang="zh-CN" altLang="en-US"/>
              </a:p>
            </p:txBody>
          </p:sp>
          <p:sp>
            <p:nvSpPr>
              <p:cNvPr id="7241" name="Freeform 70"/>
              <p:cNvSpPr/>
              <p:nvPr/>
            </p:nvSpPr>
            <p:spPr>
              <a:xfrm>
                <a:off x="3348038" y="5083175"/>
                <a:ext cx="209550" cy="255588"/>
              </a:xfrm>
              <a:custGeom>
                <a:avLst/>
                <a:gdLst/>
                <a:ahLst/>
                <a:cxnLst>
                  <a:cxn ang="0">
                    <a:pos x="7937" y="0"/>
                  </a:cxn>
                  <a:cxn ang="0">
                    <a:pos x="7937" y="0"/>
                  </a:cxn>
                  <a:cxn ang="0">
                    <a:pos x="209550" y="0"/>
                  </a:cxn>
                  <a:cxn ang="0">
                    <a:pos x="209550" y="0"/>
                  </a:cxn>
                  <a:cxn ang="0">
                    <a:pos x="182562" y="222250"/>
                  </a:cxn>
                  <a:cxn ang="0">
                    <a:pos x="182562" y="222250"/>
                  </a:cxn>
                  <a:cxn ang="0">
                    <a:pos x="180975" y="228600"/>
                  </a:cxn>
                  <a:cxn ang="0">
                    <a:pos x="177800" y="234950"/>
                  </a:cxn>
                  <a:cxn ang="0">
                    <a:pos x="171450" y="242887"/>
                  </a:cxn>
                  <a:cxn ang="0">
                    <a:pos x="160337" y="252412"/>
                  </a:cxn>
                  <a:cxn ang="0">
                    <a:pos x="150812" y="255588"/>
                  </a:cxn>
                  <a:cxn ang="0">
                    <a:pos x="150812" y="255588"/>
                  </a:cxn>
                  <a:cxn ang="0">
                    <a:pos x="0" y="179387"/>
                  </a:cxn>
                  <a:cxn ang="0">
                    <a:pos x="0" y="179387"/>
                  </a:cxn>
                  <a:cxn ang="0">
                    <a:pos x="7937" y="0"/>
                  </a:cxn>
                  <a:cxn ang="0">
                    <a:pos x="7937" y="0"/>
                  </a:cxn>
                </a:cxnLst>
                <a:rect l="0" t="0" r="0" b="0"/>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w="9525">
                <a:noFill/>
              </a:ln>
            </p:spPr>
            <p:txBody>
              <a:bodyPr/>
              <a:lstStyle/>
              <a:p>
                <a:endParaRPr lang="zh-CN" altLang="en-US"/>
              </a:p>
            </p:txBody>
          </p:sp>
          <p:sp>
            <p:nvSpPr>
              <p:cNvPr id="7242" name="Freeform 71"/>
              <p:cNvSpPr/>
              <p:nvPr/>
            </p:nvSpPr>
            <p:spPr>
              <a:xfrm>
                <a:off x="3354388" y="5083175"/>
                <a:ext cx="203200" cy="255588"/>
              </a:xfrm>
              <a:custGeom>
                <a:avLst/>
                <a:gdLst/>
                <a:ahLst/>
                <a:cxnLst>
                  <a:cxn ang="0">
                    <a:pos x="6350" y="0"/>
                  </a:cxn>
                  <a:cxn ang="0">
                    <a:pos x="6350" y="0"/>
                  </a:cxn>
                  <a:cxn ang="0">
                    <a:pos x="203200" y="0"/>
                  </a:cxn>
                  <a:cxn ang="0">
                    <a:pos x="203200" y="0"/>
                  </a:cxn>
                  <a:cxn ang="0">
                    <a:pos x="176212" y="222250"/>
                  </a:cxn>
                  <a:cxn ang="0">
                    <a:pos x="176212" y="222250"/>
                  </a:cxn>
                  <a:cxn ang="0">
                    <a:pos x="176212" y="228600"/>
                  </a:cxn>
                  <a:cxn ang="0">
                    <a:pos x="171450" y="234950"/>
                  </a:cxn>
                  <a:cxn ang="0">
                    <a:pos x="165100" y="242887"/>
                  </a:cxn>
                  <a:cxn ang="0">
                    <a:pos x="153987" y="252412"/>
                  </a:cxn>
                  <a:cxn ang="0">
                    <a:pos x="144462" y="255588"/>
                  </a:cxn>
                  <a:cxn ang="0">
                    <a:pos x="144462" y="255588"/>
                  </a:cxn>
                  <a:cxn ang="0">
                    <a:pos x="0" y="179387"/>
                  </a:cxn>
                  <a:cxn ang="0">
                    <a:pos x="0" y="179387"/>
                  </a:cxn>
                  <a:cxn ang="0">
                    <a:pos x="6350" y="0"/>
                  </a:cxn>
                  <a:cxn ang="0">
                    <a:pos x="6350" y="0"/>
                  </a:cxn>
                </a:cxnLst>
                <a:rect l="0" t="0" r="0" b="0"/>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w="9525">
                <a:noFill/>
              </a:ln>
            </p:spPr>
            <p:txBody>
              <a:bodyPr/>
              <a:lstStyle/>
              <a:p>
                <a:endParaRPr lang="zh-CN" altLang="en-US"/>
              </a:p>
            </p:txBody>
          </p:sp>
          <p:sp>
            <p:nvSpPr>
              <p:cNvPr id="7243" name="Freeform 72"/>
              <p:cNvSpPr/>
              <p:nvPr/>
            </p:nvSpPr>
            <p:spPr>
              <a:xfrm>
                <a:off x="3360738" y="5083175"/>
                <a:ext cx="196850" cy="255588"/>
              </a:xfrm>
              <a:custGeom>
                <a:avLst/>
                <a:gdLst/>
                <a:ahLst/>
                <a:cxnLst>
                  <a:cxn ang="0">
                    <a:pos x="6350" y="0"/>
                  </a:cxn>
                  <a:cxn ang="0">
                    <a:pos x="6350" y="0"/>
                  </a:cxn>
                  <a:cxn ang="0">
                    <a:pos x="196850" y="0"/>
                  </a:cxn>
                  <a:cxn ang="0">
                    <a:pos x="196850" y="0"/>
                  </a:cxn>
                  <a:cxn ang="0">
                    <a:pos x="169862" y="222250"/>
                  </a:cxn>
                  <a:cxn ang="0">
                    <a:pos x="169862" y="222250"/>
                  </a:cxn>
                  <a:cxn ang="0">
                    <a:pos x="165100" y="234950"/>
                  </a:cxn>
                  <a:cxn ang="0">
                    <a:pos x="158750" y="242887"/>
                  </a:cxn>
                  <a:cxn ang="0">
                    <a:pos x="147637" y="252412"/>
                  </a:cxn>
                  <a:cxn ang="0">
                    <a:pos x="138112" y="255588"/>
                  </a:cxn>
                  <a:cxn ang="0">
                    <a:pos x="138112" y="255588"/>
                  </a:cxn>
                  <a:cxn ang="0">
                    <a:pos x="0" y="176212"/>
                  </a:cxn>
                  <a:cxn ang="0">
                    <a:pos x="0" y="176212"/>
                  </a:cxn>
                  <a:cxn ang="0">
                    <a:pos x="6350" y="0"/>
                  </a:cxn>
                  <a:cxn ang="0">
                    <a:pos x="6350" y="0"/>
                  </a:cxn>
                </a:cxnLst>
                <a:rect l="0" t="0" r="0" b="0"/>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w="9525">
                <a:noFill/>
              </a:ln>
            </p:spPr>
            <p:txBody>
              <a:bodyPr/>
              <a:lstStyle/>
              <a:p>
                <a:endParaRPr lang="zh-CN" altLang="en-US"/>
              </a:p>
            </p:txBody>
          </p:sp>
          <p:sp>
            <p:nvSpPr>
              <p:cNvPr id="7244" name="Freeform 73"/>
              <p:cNvSpPr/>
              <p:nvPr/>
            </p:nvSpPr>
            <p:spPr>
              <a:xfrm>
                <a:off x="3367088" y="5083175"/>
                <a:ext cx="190500" cy="255588"/>
              </a:xfrm>
              <a:custGeom>
                <a:avLst/>
                <a:gdLst/>
                <a:ahLst/>
                <a:cxnLst>
                  <a:cxn ang="0">
                    <a:pos x="6350" y="0"/>
                  </a:cxn>
                  <a:cxn ang="0">
                    <a:pos x="6350" y="0"/>
                  </a:cxn>
                  <a:cxn ang="0">
                    <a:pos x="190500" y="0"/>
                  </a:cxn>
                  <a:cxn ang="0">
                    <a:pos x="190500" y="0"/>
                  </a:cxn>
                  <a:cxn ang="0">
                    <a:pos x="163512" y="222250"/>
                  </a:cxn>
                  <a:cxn ang="0">
                    <a:pos x="163512" y="222250"/>
                  </a:cxn>
                  <a:cxn ang="0">
                    <a:pos x="158750" y="234950"/>
                  </a:cxn>
                  <a:cxn ang="0">
                    <a:pos x="152400" y="242887"/>
                  </a:cxn>
                  <a:cxn ang="0">
                    <a:pos x="141287" y="252412"/>
                  </a:cxn>
                  <a:cxn ang="0">
                    <a:pos x="131762" y="255588"/>
                  </a:cxn>
                  <a:cxn ang="0">
                    <a:pos x="131762" y="255588"/>
                  </a:cxn>
                  <a:cxn ang="0">
                    <a:pos x="0" y="174625"/>
                  </a:cxn>
                  <a:cxn ang="0">
                    <a:pos x="0" y="174625"/>
                  </a:cxn>
                  <a:cxn ang="0">
                    <a:pos x="6350" y="0"/>
                  </a:cxn>
                  <a:cxn ang="0">
                    <a:pos x="6350" y="0"/>
                  </a:cxn>
                </a:cxnLst>
                <a:rect l="0" t="0" r="0" b="0"/>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w="9525">
                <a:noFill/>
              </a:ln>
            </p:spPr>
            <p:txBody>
              <a:bodyPr/>
              <a:lstStyle/>
              <a:p>
                <a:endParaRPr lang="zh-CN" altLang="en-US"/>
              </a:p>
            </p:txBody>
          </p:sp>
          <p:sp>
            <p:nvSpPr>
              <p:cNvPr id="7245" name="Freeform 74"/>
              <p:cNvSpPr/>
              <p:nvPr/>
            </p:nvSpPr>
            <p:spPr>
              <a:xfrm>
                <a:off x="3371851" y="5083175"/>
                <a:ext cx="185738" cy="255588"/>
              </a:xfrm>
              <a:custGeom>
                <a:avLst/>
                <a:gdLst/>
                <a:ahLst/>
                <a:cxnLst>
                  <a:cxn ang="0">
                    <a:pos x="7937" y="0"/>
                  </a:cxn>
                  <a:cxn ang="0">
                    <a:pos x="7937" y="0"/>
                  </a:cxn>
                  <a:cxn ang="0">
                    <a:pos x="185738" y="0"/>
                  </a:cxn>
                  <a:cxn ang="0">
                    <a:pos x="185738" y="0"/>
                  </a:cxn>
                  <a:cxn ang="0">
                    <a:pos x="158750" y="222250"/>
                  </a:cxn>
                  <a:cxn ang="0">
                    <a:pos x="158750" y="222250"/>
                  </a:cxn>
                  <a:cxn ang="0">
                    <a:pos x="153987" y="234950"/>
                  </a:cxn>
                  <a:cxn ang="0">
                    <a:pos x="147637" y="242887"/>
                  </a:cxn>
                  <a:cxn ang="0">
                    <a:pos x="136525" y="249237"/>
                  </a:cxn>
                  <a:cxn ang="0">
                    <a:pos x="128587" y="255588"/>
                  </a:cxn>
                  <a:cxn ang="0">
                    <a:pos x="128587" y="255588"/>
                  </a:cxn>
                  <a:cxn ang="0">
                    <a:pos x="0" y="173037"/>
                  </a:cxn>
                  <a:cxn ang="0">
                    <a:pos x="0" y="173037"/>
                  </a:cxn>
                  <a:cxn ang="0">
                    <a:pos x="7937" y="0"/>
                  </a:cxn>
                  <a:cxn ang="0">
                    <a:pos x="7937" y="0"/>
                  </a:cxn>
                </a:cxnLst>
                <a:rect l="0" t="0" r="0" b="0"/>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w="9525">
                <a:noFill/>
              </a:ln>
            </p:spPr>
            <p:txBody>
              <a:bodyPr/>
              <a:lstStyle/>
              <a:p>
                <a:endParaRPr lang="zh-CN" altLang="en-US"/>
              </a:p>
            </p:txBody>
          </p:sp>
          <p:sp>
            <p:nvSpPr>
              <p:cNvPr id="7246" name="Freeform 75"/>
              <p:cNvSpPr/>
              <p:nvPr/>
            </p:nvSpPr>
            <p:spPr>
              <a:xfrm>
                <a:off x="3378201" y="5083175"/>
                <a:ext cx="179388" cy="255588"/>
              </a:xfrm>
              <a:custGeom>
                <a:avLst/>
                <a:gdLst/>
                <a:ahLst/>
                <a:cxnLst>
                  <a:cxn ang="0">
                    <a:pos x="7937" y="0"/>
                  </a:cxn>
                  <a:cxn ang="0">
                    <a:pos x="7937" y="0"/>
                  </a:cxn>
                  <a:cxn ang="0">
                    <a:pos x="179388" y="0"/>
                  </a:cxn>
                  <a:cxn ang="0">
                    <a:pos x="179388" y="0"/>
                  </a:cxn>
                  <a:cxn ang="0">
                    <a:pos x="152400" y="222250"/>
                  </a:cxn>
                  <a:cxn ang="0">
                    <a:pos x="152400" y="222250"/>
                  </a:cxn>
                  <a:cxn ang="0">
                    <a:pos x="147637" y="233362"/>
                  </a:cxn>
                  <a:cxn ang="0">
                    <a:pos x="141287" y="242887"/>
                  </a:cxn>
                  <a:cxn ang="0">
                    <a:pos x="133350" y="249237"/>
                  </a:cxn>
                  <a:cxn ang="0">
                    <a:pos x="122237" y="255588"/>
                  </a:cxn>
                  <a:cxn ang="0">
                    <a:pos x="122237" y="255588"/>
                  </a:cxn>
                  <a:cxn ang="0">
                    <a:pos x="0" y="169862"/>
                  </a:cxn>
                  <a:cxn ang="0">
                    <a:pos x="0" y="169862"/>
                  </a:cxn>
                  <a:cxn ang="0">
                    <a:pos x="7937" y="0"/>
                  </a:cxn>
                  <a:cxn ang="0">
                    <a:pos x="7937" y="0"/>
                  </a:cxn>
                </a:cxnLst>
                <a:rect l="0" t="0" r="0" b="0"/>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w="9525">
                <a:noFill/>
              </a:ln>
            </p:spPr>
            <p:txBody>
              <a:bodyPr/>
              <a:lstStyle/>
              <a:p>
                <a:endParaRPr lang="zh-CN" altLang="en-US"/>
              </a:p>
            </p:txBody>
          </p:sp>
          <p:sp>
            <p:nvSpPr>
              <p:cNvPr id="7247" name="Freeform 76"/>
              <p:cNvSpPr/>
              <p:nvPr/>
            </p:nvSpPr>
            <p:spPr>
              <a:xfrm>
                <a:off x="3384551" y="5083175"/>
                <a:ext cx="173038" cy="255588"/>
              </a:xfrm>
              <a:custGeom>
                <a:avLst/>
                <a:gdLst/>
                <a:ahLst/>
                <a:cxnLst>
                  <a:cxn ang="0">
                    <a:pos x="7937" y="0"/>
                  </a:cxn>
                  <a:cxn ang="0">
                    <a:pos x="7937" y="0"/>
                  </a:cxn>
                  <a:cxn ang="0">
                    <a:pos x="173038" y="0"/>
                  </a:cxn>
                  <a:cxn ang="0">
                    <a:pos x="173038" y="0"/>
                  </a:cxn>
                  <a:cxn ang="0">
                    <a:pos x="146050" y="222250"/>
                  </a:cxn>
                  <a:cxn ang="0">
                    <a:pos x="146050" y="222250"/>
                  </a:cxn>
                  <a:cxn ang="0">
                    <a:pos x="141287" y="233362"/>
                  </a:cxn>
                  <a:cxn ang="0">
                    <a:pos x="134937" y="242887"/>
                  </a:cxn>
                  <a:cxn ang="0">
                    <a:pos x="127000" y="249237"/>
                  </a:cxn>
                  <a:cxn ang="0">
                    <a:pos x="115887" y="255588"/>
                  </a:cxn>
                  <a:cxn ang="0">
                    <a:pos x="115887" y="255588"/>
                  </a:cxn>
                  <a:cxn ang="0">
                    <a:pos x="0" y="168275"/>
                  </a:cxn>
                  <a:cxn ang="0">
                    <a:pos x="0" y="168275"/>
                  </a:cxn>
                  <a:cxn ang="0">
                    <a:pos x="7937" y="0"/>
                  </a:cxn>
                  <a:cxn ang="0">
                    <a:pos x="7937" y="0"/>
                  </a:cxn>
                </a:cxnLst>
                <a:rect l="0" t="0" r="0" b="0"/>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w="9525">
                <a:noFill/>
              </a:ln>
            </p:spPr>
            <p:txBody>
              <a:bodyPr/>
              <a:lstStyle/>
              <a:p>
                <a:endParaRPr lang="zh-CN" altLang="en-US"/>
              </a:p>
            </p:txBody>
          </p:sp>
          <p:sp>
            <p:nvSpPr>
              <p:cNvPr id="7248" name="Freeform 77"/>
              <p:cNvSpPr/>
              <p:nvPr/>
            </p:nvSpPr>
            <p:spPr>
              <a:xfrm>
                <a:off x="3390901" y="5083175"/>
                <a:ext cx="166688" cy="254000"/>
              </a:xfrm>
              <a:custGeom>
                <a:avLst/>
                <a:gdLst/>
                <a:ahLst/>
                <a:cxnLst>
                  <a:cxn ang="0">
                    <a:pos x="7937" y="0"/>
                  </a:cxn>
                  <a:cxn ang="0">
                    <a:pos x="7937" y="0"/>
                  </a:cxn>
                  <a:cxn ang="0">
                    <a:pos x="166688" y="0"/>
                  </a:cxn>
                  <a:cxn ang="0">
                    <a:pos x="166688" y="0"/>
                  </a:cxn>
                  <a:cxn ang="0">
                    <a:pos x="139700" y="222250"/>
                  </a:cxn>
                  <a:cxn ang="0">
                    <a:pos x="139700" y="222250"/>
                  </a:cxn>
                  <a:cxn ang="0">
                    <a:pos x="138112" y="233362"/>
                  </a:cxn>
                  <a:cxn ang="0">
                    <a:pos x="128587" y="242887"/>
                  </a:cxn>
                  <a:cxn ang="0">
                    <a:pos x="120650" y="249237"/>
                  </a:cxn>
                  <a:cxn ang="0">
                    <a:pos x="109537" y="254000"/>
                  </a:cxn>
                  <a:cxn ang="0">
                    <a:pos x="109537" y="254000"/>
                  </a:cxn>
                  <a:cxn ang="0">
                    <a:pos x="0" y="168275"/>
                  </a:cxn>
                  <a:cxn ang="0">
                    <a:pos x="0" y="168275"/>
                  </a:cxn>
                  <a:cxn ang="0">
                    <a:pos x="7937" y="0"/>
                  </a:cxn>
                  <a:cxn ang="0">
                    <a:pos x="7937" y="0"/>
                  </a:cxn>
                </a:cxnLst>
                <a:rect l="0" t="0" r="0" b="0"/>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w="9525">
                <a:noFill/>
              </a:ln>
            </p:spPr>
            <p:txBody>
              <a:bodyPr/>
              <a:lstStyle/>
              <a:p>
                <a:endParaRPr lang="zh-CN" altLang="en-US"/>
              </a:p>
            </p:txBody>
          </p:sp>
          <p:sp>
            <p:nvSpPr>
              <p:cNvPr id="7249" name="Freeform 78"/>
              <p:cNvSpPr/>
              <p:nvPr/>
            </p:nvSpPr>
            <p:spPr>
              <a:xfrm>
                <a:off x="3395663" y="5083175"/>
                <a:ext cx="161925" cy="254000"/>
              </a:xfrm>
              <a:custGeom>
                <a:avLst/>
                <a:gdLst/>
                <a:ahLst/>
                <a:cxnLst>
                  <a:cxn ang="0">
                    <a:pos x="7937" y="0"/>
                  </a:cxn>
                  <a:cxn ang="0">
                    <a:pos x="7937" y="0"/>
                  </a:cxn>
                  <a:cxn ang="0">
                    <a:pos x="161925" y="0"/>
                  </a:cxn>
                  <a:cxn ang="0">
                    <a:pos x="161925" y="0"/>
                  </a:cxn>
                  <a:cxn ang="0">
                    <a:pos x="134937" y="222250"/>
                  </a:cxn>
                  <a:cxn ang="0">
                    <a:pos x="134937" y="222250"/>
                  </a:cxn>
                  <a:cxn ang="0">
                    <a:pos x="133350" y="233362"/>
                  </a:cxn>
                  <a:cxn ang="0">
                    <a:pos x="123825" y="242887"/>
                  </a:cxn>
                  <a:cxn ang="0">
                    <a:pos x="115887" y="249237"/>
                  </a:cxn>
                  <a:cxn ang="0">
                    <a:pos x="106362" y="254000"/>
                  </a:cxn>
                  <a:cxn ang="0">
                    <a:pos x="106362" y="254000"/>
                  </a:cxn>
                  <a:cxn ang="0">
                    <a:pos x="0" y="166687"/>
                  </a:cxn>
                  <a:cxn ang="0">
                    <a:pos x="0" y="166687"/>
                  </a:cxn>
                  <a:cxn ang="0">
                    <a:pos x="7937" y="0"/>
                  </a:cxn>
                  <a:cxn ang="0">
                    <a:pos x="7937" y="0"/>
                  </a:cxn>
                </a:cxnLst>
                <a:rect l="0" t="0" r="0" b="0"/>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w="9525">
                <a:noFill/>
              </a:ln>
            </p:spPr>
            <p:txBody>
              <a:bodyPr/>
              <a:lstStyle/>
              <a:p>
                <a:endParaRPr lang="zh-CN" altLang="en-US"/>
              </a:p>
            </p:txBody>
          </p:sp>
          <p:sp>
            <p:nvSpPr>
              <p:cNvPr id="7250" name="Freeform 79"/>
              <p:cNvSpPr/>
              <p:nvPr/>
            </p:nvSpPr>
            <p:spPr>
              <a:xfrm>
                <a:off x="3402013" y="5083175"/>
                <a:ext cx="155575" cy="254000"/>
              </a:xfrm>
              <a:custGeom>
                <a:avLst/>
                <a:gdLst/>
                <a:ahLst/>
                <a:cxnLst>
                  <a:cxn ang="0">
                    <a:pos x="7937" y="0"/>
                  </a:cxn>
                  <a:cxn ang="0">
                    <a:pos x="7937" y="0"/>
                  </a:cxn>
                  <a:cxn ang="0">
                    <a:pos x="155575" y="0"/>
                  </a:cxn>
                  <a:cxn ang="0">
                    <a:pos x="155575" y="0"/>
                  </a:cxn>
                  <a:cxn ang="0">
                    <a:pos x="128587" y="222250"/>
                  </a:cxn>
                  <a:cxn ang="0">
                    <a:pos x="128587" y="222250"/>
                  </a:cxn>
                  <a:cxn ang="0">
                    <a:pos x="127000" y="233362"/>
                  </a:cxn>
                  <a:cxn ang="0">
                    <a:pos x="117475" y="241300"/>
                  </a:cxn>
                  <a:cxn ang="0">
                    <a:pos x="109537" y="249237"/>
                  </a:cxn>
                  <a:cxn ang="0">
                    <a:pos x="100012" y="254000"/>
                  </a:cxn>
                  <a:cxn ang="0">
                    <a:pos x="100012" y="254000"/>
                  </a:cxn>
                  <a:cxn ang="0">
                    <a:pos x="0" y="163512"/>
                  </a:cxn>
                  <a:cxn ang="0">
                    <a:pos x="0" y="163512"/>
                  </a:cxn>
                  <a:cxn ang="0">
                    <a:pos x="7937" y="0"/>
                  </a:cxn>
                  <a:cxn ang="0">
                    <a:pos x="7937" y="0"/>
                  </a:cxn>
                </a:cxnLst>
                <a:rect l="0" t="0" r="0" b="0"/>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w="9525">
                <a:noFill/>
              </a:ln>
            </p:spPr>
            <p:txBody>
              <a:bodyPr/>
              <a:lstStyle/>
              <a:p>
                <a:endParaRPr lang="zh-CN" altLang="en-US"/>
              </a:p>
            </p:txBody>
          </p:sp>
          <p:sp>
            <p:nvSpPr>
              <p:cNvPr id="7251" name="Freeform 80"/>
              <p:cNvSpPr/>
              <p:nvPr/>
            </p:nvSpPr>
            <p:spPr>
              <a:xfrm>
                <a:off x="3408363" y="5083175"/>
                <a:ext cx="149225" cy="254000"/>
              </a:xfrm>
              <a:custGeom>
                <a:avLst/>
                <a:gdLst/>
                <a:ahLst/>
                <a:cxnLst>
                  <a:cxn ang="0">
                    <a:pos x="7937" y="0"/>
                  </a:cxn>
                  <a:cxn ang="0">
                    <a:pos x="7937" y="0"/>
                  </a:cxn>
                  <a:cxn ang="0">
                    <a:pos x="149225" y="0"/>
                  </a:cxn>
                  <a:cxn ang="0">
                    <a:pos x="149225" y="0"/>
                  </a:cxn>
                  <a:cxn ang="0">
                    <a:pos x="122237" y="222250"/>
                  </a:cxn>
                  <a:cxn ang="0">
                    <a:pos x="122237" y="222250"/>
                  </a:cxn>
                  <a:cxn ang="0">
                    <a:pos x="120650" y="233362"/>
                  </a:cxn>
                  <a:cxn ang="0">
                    <a:pos x="112712" y="241300"/>
                  </a:cxn>
                  <a:cxn ang="0">
                    <a:pos x="104775" y="249237"/>
                  </a:cxn>
                  <a:cxn ang="0">
                    <a:pos x="93662" y="254000"/>
                  </a:cxn>
                  <a:cxn ang="0">
                    <a:pos x="93662" y="254000"/>
                  </a:cxn>
                  <a:cxn ang="0">
                    <a:pos x="0" y="161925"/>
                  </a:cxn>
                  <a:cxn ang="0">
                    <a:pos x="0" y="161925"/>
                  </a:cxn>
                  <a:cxn ang="0">
                    <a:pos x="7937" y="0"/>
                  </a:cxn>
                  <a:cxn ang="0">
                    <a:pos x="7937" y="0"/>
                  </a:cxn>
                </a:cxnLst>
                <a:rect l="0" t="0" r="0" b="0"/>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w="9525">
                <a:noFill/>
              </a:ln>
            </p:spPr>
            <p:txBody>
              <a:bodyPr/>
              <a:lstStyle/>
              <a:p>
                <a:endParaRPr lang="zh-CN" altLang="en-US"/>
              </a:p>
            </p:txBody>
          </p:sp>
          <p:sp>
            <p:nvSpPr>
              <p:cNvPr id="7252" name="Freeform 81"/>
              <p:cNvSpPr/>
              <p:nvPr/>
            </p:nvSpPr>
            <p:spPr>
              <a:xfrm>
                <a:off x="3414713" y="5083175"/>
                <a:ext cx="142875" cy="254000"/>
              </a:xfrm>
              <a:custGeom>
                <a:avLst/>
                <a:gdLst/>
                <a:ahLst/>
                <a:cxnLst>
                  <a:cxn ang="0">
                    <a:pos x="7937" y="0"/>
                  </a:cxn>
                  <a:cxn ang="0">
                    <a:pos x="7937" y="0"/>
                  </a:cxn>
                  <a:cxn ang="0">
                    <a:pos x="142875" y="0"/>
                  </a:cxn>
                  <a:cxn ang="0">
                    <a:pos x="142875" y="0"/>
                  </a:cxn>
                  <a:cxn ang="0">
                    <a:pos x="115887" y="222250"/>
                  </a:cxn>
                  <a:cxn ang="0">
                    <a:pos x="115887" y="222250"/>
                  </a:cxn>
                  <a:cxn ang="0">
                    <a:pos x="114300" y="233362"/>
                  </a:cxn>
                  <a:cxn ang="0">
                    <a:pos x="106362" y="241300"/>
                  </a:cxn>
                  <a:cxn ang="0">
                    <a:pos x="98425" y="249237"/>
                  </a:cxn>
                  <a:cxn ang="0">
                    <a:pos x="87312" y="254000"/>
                  </a:cxn>
                  <a:cxn ang="0">
                    <a:pos x="87312" y="254000"/>
                  </a:cxn>
                  <a:cxn ang="0">
                    <a:pos x="0" y="160337"/>
                  </a:cxn>
                  <a:cxn ang="0">
                    <a:pos x="0" y="160337"/>
                  </a:cxn>
                  <a:cxn ang="0">
                    <a:pos x="7937" y="0"/>
                  </a:cxn>
                  <a:cxn ang="0">
                    <a:pos x="7937" y="0"/>
                  </a:cxn>
                </a:cxnLst>
                <a:rect l="0" t="0" r="0" b="0"/>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w="9525">
                <a:noFill/>
              </a:ln>
            </p:spPr>
            <p:txBody>
              <a:bodyPr/>
              <a:lstStyle/>
              <a:p>
                <a:endParaRPr lang="zh-CN" altLang="en-US"/>
              </a:p>
            </p:txBody>
          </p:sp>
          <p:sp>
            <p:nvSpPr>
              <p:cNvPr id="7253" name="Freeform 82"/>
              <p:cNvSpPr/>
              <p:nvPr/>
            </p:nvSpPr>
            <p:spPr>
              <a:xfrm>
                <a:off x="3417888" y="5083175"/>
                <a:ext cx="139700" cy="254000"/>
              </a:xfrm>
              <a:custGeom>
                <a:avLst/>
                <a:gdLst/>
                <a:ahLst/>
                <a:cxnLst>
                  <a:cxn ang="0">
                    <a:pos x="11112" y="0"/>
                  </a:cxn>
                  <a:cxn ang="0">
                    <a:pos x="11112" y="0"/>
                  </a:cxn>
                  <a:cxn ang="0">
                    <a:pos x="139700" y="0"/>
                  </a:cxn>
                  <a:cxn ang="0">
                    <a:pos x="139700" y="0"/>
                  </a:cxn>
                  <a:cxn ang="0">
                    <a:pos x="112712" y="222250"/>
                  </a:cxn>
                  <a:cxn ang="0">
                    <a:pos x="112712" y="222250"/>
                  </a:cxn>
                  <a:cxn ang="0">
                    <a:pos x="111125" y="233362"/>
                  </a:cxn>
                  <a:cxn ang="0">
                    <a:pos x="103187" y="241300"/>
                  </a:cxn>
                  <a:cxn ang="0">
                    <a:pos x="95250" y="249237"/>
                  </a:cxn>
                  <a:cxn ang="0">
                    <a:pos x="87312" y="254000"/>
                  </a:cxn>
                  <a:cxn ang="0">
                    <a:pos x="87312" y="254000"/>
                  </a:cxn>
                  <a:cxn ang="0">
                    <a:pos x="0" y="157162"/>
                  </a:cxn>
                  <a:cxn ang="0">
                    <a:pos x="0" y="157162"/>
                  </a:cxn>
                  <a:cxn ang="0">
                    <a:pos x="11112" y="0"/>
                  </a:cxn>
                  <a:cxn ang="0">
                    <a:pos x="11112" y="0"/>
                  </a:cxn>
                </a:cxnLst>
                <a:rect l="0" t="0" r="0" b="0"/>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w="9525">
                <a:noFill/>
              </a:ln>
            </p:spPr>
            <p:txBody>
              <a:bodyPr/>
              <a:lstStyle/>
              <a:p>
                <a:endParaRPr lang="zh-CN" altLang="en-US"/>
              </a:p>
            </p:txBody>
          </p:sp>
          <p:sp>
            <p:nvSpPr>
              <p:cNvPr id="7254" name="Freeform 83"/>
              <p:cNvSpPr/>
              <p:nvPr/>
            </p:nvSpPr>
            <p:spPr>
              <a:xfrm>
                <a:off x="3425826" y="5083175"/>
                <a:ext cx="131763" cy="254000"/>
              </a:xfrm>
              <a:custGeom>
                <a:avLst/>
                <a:gdLst/>
                <a:ahLst/>
                <a:cxnLst>
                  <a:cxn ang="0">
                    <a:pos x="9525" y="0"/>
                  </a:cxn>
                  <a:cxn ang="0">
                    <a:pos x="9525" y="0"/>
                  </a:cxn>
                  <a:cxn ang="0">
                    <a:pos x="131763" y="0"/>
                  </a:cxn>
                  <a:cxn ang="0">
                    <a:pos x="131763" y="0"/>
                  </a:cxn>
                  <a:cxn ang="0">
                    <a:pos x="104775" y="222250"/>
                  </a:cxn>
                  <a:cxn ang="0">
                    <a:pos x="104775" y="222250"/>
                  </a:cxn>
                  <a:cxn ang="0">
                    <a:pos x="103187" y="233362"/>
                  </a:cxn>
                  <a:cxn ang="0">
                    <a:pos x="95250" y="241300"/>
                  </a:cxn>
                  <a:cxn ang="0">
                    <a:pos x="87312" y="247650"/>
                  </a:cxn>
                  <a:cxn ang="0">
                    <a:pos x="79375" y="254000"/>
                  </a:cxn>
                  <a:cxn ang="0">
                    <a:pos x="79375" y="254000"/>
                  </a:cxn>
                  <a:cxn ang="0">
                    <a:pos x="0" y="157162"/>
                  </a:cxn>
                  <a:cxn ang="0">
                    <a:pos x="0" y="157162"/>
                  </a:cxn>
                  <a:cxn ang="0">
                    <a:pos x="9525" y="0"/>
                  </a:cxn>
                  <a:cxn ang="0">
                    <a:pos x="9525" y="0"/>
                  </a:cxn>
                </a:cxnLst>
                <a:rect l="0" t="0" r="0" b="0"/>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w="9525">
                <a:noFill/>
              </a:ln>
            </p:spPr>
            <p:txBody>
              <a:bodyPr/>
              <a:lstStyle/>
              <a:p>
                <a:endParaRPr lang="zh-CN" altLang="en-US"/>
              </a:p>
            </p:txBody>
          </p:sp>
          <p:sp>
            <p:nvSpPr>
              <p:cNvPr id="7255" name="Freeform 84"/>
              <p:cNvSpPr/>
              <p:nvPr/>
            </p:nvSpPr>
            <p:spPr>
              <a:xfrm>
                <a:off x="3432176" y="5083175"/>
                <a:ext cx="125413" cy="254000"/>
              </a:xfrm>
              <a:custGeom>
                <a:avLst/>
                <a:gdLst/>
                <a:ahLst/>
                <a:cxnLst>
                  <a:cxn ang="0">
                    <a:pos x="7937" y="0"/>
                  </a:cxn>
                  <a:cxn ang="0">
                    <a:pos x="7937" y="0"/>
                  </a:cxn>
                  <a:cxn ang="0">
                    <a:pos x="125413" y="0"/>
                  </a:cxn>
                  <a:cxn ang="0">
                    <a:pos x="125413" y="0"/>
                  </a:cxn>
                  <a:cxn ang="0">
                    <a:pos x="98425" y="222250"/>
                  </a:cxn>
                  <a:cxn ang="0">
                    <a:pos x="98425" y="222250"/>
                  </a:cxn>
                  <a:cxn ang="0">
                    <a:pos x="96837" y="233362"/>
                  </a:cxn>
                  <a:cxn ang="0">
                    <a:pos x="88900" y="241300"/>
                  </a:cxn>
                  <a:cxn ang="0">
                    <a:pos x="80962" y="247650"/>
                  </a:cxn>
                  <a:cxn ang="0">
                    <a:pos x="73025" y="254000"/>
                  </a:cxn>
                  <a:cxn ang="0">
                    <a:pos x="73025" y="254000"/>
                  </a:cxn>
                  <a:cxn ang="0">
                    <a:pos x="0" y="155575"/>
                  </a:cxn>
                  <a:cxn ang="0">
                    <a:pos x="0" y="155575"/>
                  </a:cxn>
                  <a:cxn ang="0">
                    <a:pos x="7937" y="0"/>
                  </a:cxn>
                  <a:cxn ang="0">
                    <a:pos x="7937" y="0"/>
                  </a:cxn>
                </a:cxnLst>
                <a:rect l="0" t="0" r="0" b="0"/>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w="9525">
                <a:noFill/>
              </a:ln>
            </p:spPr>
            <p:txBody>
              <a:bodyPr/>
              <a:lstStyle/>
              <a:p>
                <a:endParaRPr lang="zh-CN" altLang="en-US"/>
              </a:p>
            </p:txBody>
          </p:sp>
          <p:sp>
            <p:nvSpPr>
              <p:cNvPr id="7256" name="Freeform 85"/>
              <p:cNvSpPr/>
              <p:nvPr/>
            </p:nvSpPr>
            <p:spPr>
              <a:xfrm>
                <a:off x="3438526" y="5083175"/>
                <a:ext cx="119063" cy="254000"/>
              </a:xfrm>
              <a:custGeom>
                <a:avLst/>
                <a:gdLst/>
                <a:ahLst/>
                <a:cxnLst>
                  <a:cxn ang="0">
                    <a:pos x="7937" y="0"/>
                  </a:cxn>
                  <a:cxn ang="0">
                    <a:pos x="7937" y="0"/>
                  </a:cxn>
                  <a:cxn ang="0">
                    <a:pos x="119063" y="0"/>
                  </a:cxn>
                  <a:cxn ang="0">
                    <a:pos x="119063" y="0"/>
                  </a:cxn>
                  <a:cxn ang="0">
                    <a:pos x="92075" y="222250"/>
                  </a:cxn>
                  <a:cxn ang="0">
                    <a:pos x="92075" y="222250"/>
                  </a:cxn>
                  <a:cxn ang="0">
                    <a:pos x="90487" y="233362"/>
                  </a:cxn>
                  <a:cxn ang="0">
                    <a:pos x="82550" y="241300"/>
                  </a:cxn>
                  <a:cxn ang="0">
                    <a:pos x="76200" y="247650"/>
                  </a:cxn>
                  <a:cxn ang="0">
                    <a:pos x="68262" y="254000"/>
                  </a:cxn>
                  <a:cxn ang="0">
                    <a:pos x="68262" y="254000"/>
                  </a:cxn>
                  <a:cxn ang="0">
                    <a:pos x="0" y="152400"/>
                  </a:cxn>
                  <a:cxn ang="0">
                    <a:pos x="0" y="152400"/>
                  </a:cxn>
                  <a:cxn ang="0">
                    <a:pos x="7937" y="0"/>
                  </a:cxn>
                  <a:cxn ang="0">
                    <a:pos x="7937" y="0"/>
                  </a:cxn>
                </a:cxnLst>
                <a:rect l="0" t="0" r="0" b="0"/>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w="9525">
                <a:noFill/>
              </a:ln>
            </p:spPr>
            <p:txBody>
              <a:bodyPr/>
              <a:lstStyle/>
              <a:p>
                <a:endParaRPr lang="zh-CN" altLang="en-US"/>
              </a:p>
            </p:txBody>
          </p:sp>
          <p:sp>
            <p:nvSpPr>
              <p:cNvPr id="7257" name="Freeform 86"/>
              <p:cNvSpPr/>
              <p:nvPr/>
            </p:nvSpPr>
            <p:spPr>
              <a:xfrm>
                <a:off x="3444876" y="5083175"/>
                <a:ext cx="112713" cy="254000"/>
              </a:xfrm>
              <a:custGeom>
                <a:avLst/>
                <a:gdLst/>
                <a:ahLst/>
                <a:cxnLst>
                  <a:cxn ang="0">
                    <a:pos x="7937" y="0"/>
                  </a:cxn>
                  <a:cxn ang="0">
                    <a:pos x="7937" y="0"/>
                  </a:cxn>
                  <a:cxn ang="0">
                    <a:pos x="112713" y="0"/>
                  </a:cxn>
                  <a:cxn ang="0">
                    <a:pos x="112713" y="0"/>
                  </a:cxn>
                  <a:cxn ang="0">
                    <a:pos x="85725" y="222250"/>
                  </a:cxn>
                  <a:cxn ang="0">
                    <a:pos x="85725" y="222250"/>
                  </a:cxn>
                  <a:cxn ang="0">
                    <a:pos x="84137" y="233362"/>
                  </a:cxn>
                  <a:cxn ang="0">
                    <a:pos x="76200" y="241300"/>
                  </a:cxn>
                  <a:cxn ang="0">
                    <a:pos x="69850" y="247650"/>
                  </a:cxn>
                  <a:cxn ang="0">
                    <a:pos x="61912" y="254000"/>
                  </a:cxn>
                  <a:cxn ang="0">
                    <a:pos x="61912" y="254000"/>
                  </a:cxn>
                  <a:cxn ang="0">
                    <a:pos x="0" y="150812"/>
                  </a:cxn>
                  <a:cxn ang="0">
                    <a:pos x="0" y="150812"/>
                  </a:cxn>
                  <a:cxn ang="0">
                    <a:pos x="7937" y="0"/>
                  </a:cxn>
                  <a:cxn ang="0">
                    <a:pos x="7937" y="0"/>
                  </a:cxn>
                </a:cxnLst>
                <a:rect l="0" t="0" r="0" b="0"/>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w="9525">
                <a:noFill/>
              </a:ln>
            </p:spPr>
            <p:txBody>
              <a:bodyPr/>
              <a:lstStyle/>
              <a:p>
                <a:endParaRPr lang="zh-CN" altLang="en-US"/>
              </a:p>
            </p:txBody>
          </p:sp>
          <p:sp>
            <p:nvSpPr>
              <p:cNvPr id="7258" name="Freeform 87"/>
              <p:cNvSpPr/>
              <p:nvPr/>
            </p:nvSpPr>
            <p:spPr>
              <a:xfrm>
                <a:off x="3448051" y="5083175"/>
                <a:ext cx="109538" cy="252413"/>
              </a:xfrm>
              <a:custGeom>
                <a:avLst/>
                <a:gdLst/>
                <a:ahLst/>
                <a:cxnLst>
                  <a:cxn ang="0">
                    <a:pos x="11112" y="0"/>
                  </a:cxn>
                  <a:cxn ang="0">
                    <a:pos x="11112" y="0"/>
                  </a:cxn>
                  <a:cxn ang="0">
                    <a:pos x="109538" y="0"/>
                  </a:cxn>
                  <a:cxn ang="0">
                    <a:pos x="109538" y="0"/>
                  </a:cxn>
                  <a:cxn ang="0">
                    <a:pos x="82550" y="222250"/>
                  </a:cxn>
                  <a:cxn ang="0">
                    <a:pos x="82550" y="222250"/>
                  </a:cxn>
                  <a:cxn ang="0">
                    <a:pos x="80962" y="233362"/>
                  </a:cxn>
                  <a:cxn ang="0">
                    <a:pos x="73025" y="241300"/>
                  </a:cxn>
                  <a:cxn ang="0">
                    <a:pos x="66675" y="247650"/>
                  </a:cxn>
                  <a:cxn ang="0">
                    <a:pos x="58737" y="252413"/>
                  </a:cxn>
                  <a:cxn ang="0">
                    <a:pos x="58737" y="252413"/>
                  </a:cxn>
                  <a:cxn ang="0">
                    <a:pos x="0" y="149225"/>
                  </a:cxn>
                  <a:cxn ang="0">
                    <a:pos x="0" y="149225"/>
                  </a:cxn>
                  <a:cxn ang="0">
                    <a:pos x="11112" y="0"/>
                  </a:cxn>
                  <a:cxn ang="0">
                    <a:pos x="11112" y="0"/>
                  </a:cxn>
                </a:cxnLst>
                <a:rect l="0" t="0" r="0" b="0"/>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w="9525">
                <a:noFill/>
              </a:ln>
            </p:spPr>
            <p:txBody>
              <a:bodyPr/>
              <a:lstStyle/>
              <a:p>
                <a:endParaRPr lang="zh-CN" altLang="en-US"/>
              </a:p>
            </p:txBody>
          </p:sp>
          <p:sp>
            <p:nvSpPr>
              <p:cNvPr id="7259" name="Freeform 88"/>
              <p:cNvSpPr/>
              <p:nvPr/>
            </p:nvSpPr>
            <p:spPr>
              <a:xfrm>
                <a:off x="3454401" y="5083175"/>
                <a:ext cx="103188" cy="252413"/>
              </a:xfrm>
              <a:custGeom>
                <a:avLst/>
                <a:gdLst/>
                <a:ahLst/>
                <a:cxnLst>
                  <a:cxn ang="0">
                    <a:pos x="11112" y="0"/>
                  </a:cxn>
                  <a:cxn ang="0">
                    <a:pos x="11112" y="0"/>
                  </a:cxn>
                  <a:cxn ang="0">
                    <a:pos x="103188" y="0"/>
                  </a:cxn>
                  <a:cxn ang="0">
                    <a:pos x="103188" y="0"/>
                  </a:cxn>
                  <a:cxn ang="0">
                    <a:pos x="76200" y="222250"/>
                  </a:cxn>
                  <a:cxn ang="0">
                    <a:pos x="76200" y="222250"/>
                  </a:cxn>
                  <a:cxn ang="0">
                    <a:pos x="74612" y="233362"/>
                  </a:cxn>
                  <a:cxn ang="0">
                    <a:pos x="66675" y="241300"/>
                  </a:cxn>
                  <a:cxn ang="0">
                    <a:pos x="60325" y="247650"/>
                  </a:cxn>
                  <a:cxn ang="0">
                    <a:pos x="52387" y="252413"/>
                  </a:cxn>
                  <a:cxn ang="0">
                    <a:pos x="52387" y="252413"/>
                  </a:cxn>
                  <a:cxn ang="0">
                    <a:pos x="0" y="146050"/>
                  </a:cxn>
                  <a:cxn ang="0">
                    <a:pos x="0" y="146050"/>
                  </a:cxn>
                  <a:cxn ang="0">
                    <a:pos x="11112" y="0"/>
                  </a:cxn>
                  <a:cxn ang="0">
                    <a:pos x="11112" y="0"/>
                  </a:cxn>
                </a:cxnLst>
                <a:rect l="0" t="0" r="0" b="0"/>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w="9525">
                <a:noFill/>
              </a:ln>
            </p:spPr>
            <p:txBody>
              <a:bodyPr/>
              <a:lstStyle/>
              <a:p>
                <a:endParaRPr lang="zh-CN" altLang="en-US"/>
              </a:p>
            </p:txBody>
          </p:sp>
          <p:sp>
            <p:nvSpPr>
              <p:cNvPr id="7260" name="Freeform 89"/>
              <p:cNvSpPr/>
              <p:nvPr/>
            </p:nvSpPr>
            <p:spPr>
              <a:xfrm>
                <a:off x="3462338" y="5083175"/>
                <a:ext cx="95250" cy="252413"/>
              </a:xfrm>
              <a:custGeom>
                <a:avLst/>
                <a:gdLst/>
                <a:ahLst/>
                <a:cxnLst>
                  <a:cxn ang="0">
                    <a:pos x="9525" y="0"/>
                  </a:cxn>
                  <a:cxn ang="0">
                    <a:pos x="9525" y="0"/>
                  </a:cxn>
                  <a:cxn ang="0">
                    <a:pos x="95250" y="0"/>
                  </a:cxn>
                  <a:cxn ang="0">
                    <a:pos x="95250" y="0"/>
                  </a:cxn>
                  <a:cxn ang="0">
                    <a:pos x="68262" y="222250"/>
                  </a:cxn>
                  <a:cxn ang="0">
                    <a:pos x="68262" y="222250"/>
                  </a:cxn>
                  <a:cxn ang="0">
                    <a:pos x="66675" y="233362"/>
                  </a:cxn>
                  <a:cxn ang="0">
                    <a:pos x="61912" y="239712"/>
                  </a:cxn>
                  <a:cxn ang="0">
                    <a:pos x="52387" y="247650"/>
                  </a:cxn>
                  <a:cxn ang="0">
                    <a:pos x="46037" y="252413"/>
                  </a:cxn>
                  <a:cxn ang="0">
                    <a:pos x="46037" y="252413"/>
                  </a:cxn>
                  <a:cxn ang="0">
                    <a:pos x="0" y="144462"/>
                  </a:cxn>
                  <a:cxn ang="0">
                    <a:pos x="0" y="144462"/>
                  </a:cxn>
                  <a:cxn ang="0">
                    <a:pos x="9525" y="0"/>
                  </a:cxn>
                  <a:cxn ang="0">
                    <a:pos x="9525" y="0"/>
                  </a:cxn>
                </a:cxnLst>
                <a:rect l="0" t="0" r="0" b="0"/>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w="9525">
                <a:noFill/>
              </a:ln>
            </p:spPr>
            <p:txBody>
              <a:bodyPr/>
              <a:lstStyle/>
              <a:p>
                <a:endParaRPr lang="zh-CN" altLang="en-US"/>
              </a:p>
            </p:txBody>
          </p:sp>
          <p:sp>
            <p:nvSpPr>
              <p:cNvPr id="7261" name="Freeform 90"/>
              <p:cNvSpPr/>
              <p:nvPr/>
            </p:nvSpPr>
            <p:spPr>
              <a:xfrm>
                <a:off x="3468688" y="5083175"/>
                <a:ext cx="88900" cy="252413"/>
              </a:xfrm>
              <a:custGeom>
                <a:avLst/>
                <a:gdLst/>
                <a:ahLst/>
                <a:cxnLst>
                  <a:cxn ang="0">
                    <a:pos x="9525" y="0"/>
                  </a:cxn>
                  <a:cxn ang="0">
                    <a:pos x="9525" y="0"/>
                  </a:cxn>
                  <a:cxn ang="0">
                    <a:pos x="88900" y="0"/>
                  </a:cxn>
                  <a:cxn ang="0">
                    <a:pos x="88900" y="0"/>
                  </a:cxn>
                  <a:cxn ang="0">
                    <a:pos x="61912" y="222250"/>
                  </a:cxn>
                  <a:cxn ang="0">
                    <a:pos x="61912" y="222250"/>
                  </a:cxn>
                  <a:cxn ang="0">
                    <a:pos x="60325" y="233362"/>
                  </a:cxn>
                  <a:cxn ang="0">
                    <a:pos x="55562" y="239712"/>
                  </a:cxn>
                  <a:cxn ang="0">
                    <a:pos x="46037" y="247650"/>
                  </a:cxn>
                  <a:cxn ang="0">
                    <a:pos x="39687" y="252413"/>
                  </a:cxn>
                  <a:cxn ang="0">
                    <a:pos x="39687" y="252413"/>
                  </a:cxn>
                  <a:cxn ang="0">
                    <a:pos x="0" y="144462"/>
                  </a:cxn>
                  <a:cxn ang="0">
                    <a:pos x="0" y="144462"/>
                  </a:cxn>
                  <a:cxn ang="0">
                    <a:pos x="9525" y="0"/>
                  </a:cxn>
                  <a:cxn ang="0">
                    <a:pos x="9525" y="0"/>
                  </a:cxn>
                </a:cxnLst>
                <a:rect l="0" t="0" r="0" b="0"/>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w="9525">
                <a:noFill/>
              </a:ln>
            </p:spPr>
            <p:txBody>
              <a:bodyPr/>
              <a:lstStyle/>
              <a:p>
                <a:endParaRPr lang="zh-CN" altLang="en-US"/>
              </a:p>
            </p:txBody>
          </p:sp>
          <p:sp>
            <p:nvSpPr>
              <p:cNvPr id="7262" name="Freeform 91"/>
              <p:cNvSpPr/>
              <p:nvPr/>
            </p:nvSpPr>
            <p:spPr>
              <a:xfrm>
                <a:off x="3471863" y="5083175"/>
                <a:ext cx="85725" cy="252413"/>
              </a:xfrm>
              <a:custGeom>
                <a:avLst/>
                <a:gdLst/>
                <a:ahLst/>
                <a:cxnLst>
                  <a:cxn ang="0">
                    <a:pos x="11112" y="0"/>
                  </a:cxn>
                  <a:cxn ang="0">
                    <a:pos x="11112" y="0"/>
                  </a:cxn>
                  <a:cxn ang="0">
                    <a:pos x="85725" y="0"/>
                  </a:cxn>
                  <a:cxn ang="0">
                    <a:pos x="85725" y="0"/>
                  </a:cxn>
                  <a:cxn ang="0">
                    <a:pos x="58737" y="222250"/>
                  </a:cxn>
                  <a:cxn ang="0">
                    <a:pos x="58737" y="222250"/>
                  </a:cxn>
                  <a:cxn ang="0">
                    <a:pos x="57150" y="230187"/>
                  </a:cxn>
                  <a:cxn ang="0">
                    <a:pos x="52387" y="239712"/>
                  </a:cxn>
                  <a:cxn ang="0">
                    <a:pos x="46037" y="246062"/>
                  </a:cxn>
                  <a:cxn ang="0">
                    <a:pos x="36512" y="252413"/>
                  </a:cxn>
                  <a:cxn ang="0">
                    <a:pos x="36512" y="252413"/>
                  </a:cxn>
                  <a:cxn ang="0">
                    <a:pos x="0" y="142875"/>
                  </a:cxn>
                  <a:cxn ang="0">
                    <a:pos x="0" y="142875"/>
                  </a:cxn>
                  <a:cxn ang="0">
                    <a:pos x="11112" y="0"/>
                  </a:cxn>
                  <a:cxn ang="0">
                    <a:pos x="11112" y="0"/>
                  </a:cxn>
                </a:cxnLst>
                <a:rect l="0" t="0" r="0" b="0"/>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w="9525">
                <a:noFill/>
              </a:ln>
            </p:spPr>
            <p:txBody>
              <a:bodyPr/>
              <a:lstStyle/>
              <a:p>
                <a:endParaRPr lang="zh-CN" altLang="en-US"/>
              </a:p>
            </p:txBody>
          </p:sp>
          <p:sp>
            <p:nvSpPr>
              <p:cNvPr id="7263" name="Freeform 92"/>
              <p:cNvSpPr/>
              <p:nvPr/>
            </p:nvSpPr>
            <p:spPr>
              <a:xfrm>
                <a:off x="3478213" y="5083175"/>
                <a:ext cx="79375" cy="252413"/>
              </a:xfrm>
              <a:custGeom>
                <a:avLst/>
                <a:gdLst/>
                <a:ahLst/>
                <a:cxnLst>
                  <a:cxn ang="0">
                    <a:pos x="11112" y="0"/>
                  </a:cxn>
                  <a:cxn ang="0">
                    <a:pos x="11112" y="0"/>
                  </a:cxn>
                  <a:cxn ang="0">
                    <a:pos x="79375" y="0"/>
                  </a:cxn>
                  <a:cxn ang="0">
                    <a:pos x="79375" y="0"/>
                  </a:cxn>
                  <a:cxn ang="0">
                    <a:pos x="52387" y="222250"/>
                  </a:cxn>
                  <a:cxn ang="0">
                    <a:pos x="52387" y="222250"/>
                  </a:cxn>
                  <a:cxn ang="0">
                    <a:pos x="50800" y="230187"/>
                  </a:cxn>
                  <a:cxn ang="0">
                    <a:pos x="46037" y="239712"/>
                  </a:cxn>
                  <a:cxn ang="0">
                    <a:pos x="39687" y="246062"/>
                  </a:cxn>
                  <a:cxn ang="0">
                    <a:pos x="30162" y="252413"/>
                  </a:cxn>
                  <a:cxn ang="0">
                    <a:pos x="30162" y="252413"/>
                  </a:cxn>
                  <a:cxn ang="0">
                    <a:pos x="0" y="139700"/>
                  </a:cxn>
                  <a:cxn ang="0">
                    <a:pos x="0" y="139700"/>
                  </a:cxn>
                  <a:cxn ang="0">
                    <a:pos x="11112" y="0"/>
                  </a:cxn>
                  <a:cxn ang="0">
                    <a:pos x="11112" y="0"/>
                  </a:cxn>
                </a:cxnLst>
                <a:rect l="0" t="0" r="0" b="0"/>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w="9525">
                <a:noFill/>
              </a:ln>
            </p:spPr>
            <p:txBody>
              <a:bodyPr/>
              <a:lstStyle/>
              <a:p>
                <a:endParaRPr lang="zh-CN" altLang="en-US"/>
              </a:p>
            </p:txBody>
          </p:sp>
          <p:sp>
            <p:nvSpPr>
              <p:cNvPr id="7264" name="Freeform 93"/>
              <p:cNvSpPr/>
              <p:nvPr/>
            </p:nvSpPr>
            <p:spPr>
              <a:xfrm>
                <a:off x="3484563" y="5083175"/>
                <a:ext cx="73025" cy="252413"/>
              </a:xfrm>
              <a:custGeom>
                <a:avLst/>
                <a:gdLst/>
                <a:ahLst/>
                <a:cxnLst>
                  <a:cxn ang="0">
                    <a:pos x="11112" y="0"/>
                  </a:cxn>
                  <a:cxn ang="0">
                    <a:pos x="11112" y="0"/>
                  </a:cxn>
                  <a:cxn ang="0">
                    <a:pos x="73025" y="0"/>
                  </a:cxn>
                  <a:cxn ang="0">
                    <a:pos x="73025" y="0"/>
                  </a:cxn>
                  <a:cxn ang="0">
                    <a:pos x="46037" y="222250"/>
                  </a:cxn>
                  <a:cxn ang="0">
                    <a:pos x="46037" y="222250"/>
                  </a:cxn>
                  <a:cxn ang="0">
                    <a:pos x="44450" y="230187"/>
                  </a:cxn>
                  <a:cxn ang="0">
                    <a:pos x="39687" y="239712"/>
                  </a:cxn>
                  <a:cxn ang="0">
                    <a:pos x="33337" y="246062"/>
                  </a:cxn>
                  <a:cxn ang="0">
                    <a:pos x="26987" y="252413"/>
                  </a:cxn>
                  <a:cxn ang="0">
                    <a:pos x="26987" y="252413"/>
                  </a:cxn>
                  <a:cxn ang="0">
                    <a:pos x="0" y="138112"/>
                  </a:cxn>
                  <a:cxn ang="0">
                    <a:pos x="0" y="138112"/>
                  </a:cxn>
                  <a:cxn ang="0">
                    <a:pos x="11112" y="0"/>
                  </a:cxn>
                  <a:cxn ang="0">
                    <a:pos x="11112" y="0"/>
                  </a:cxn>
                </a:cxnLst>
                <a:rect l="0" t="0" r="0" b="0"/>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w="9525">
                <a:noFill/>
              </a:ln>
            </p:spPr>
            <p:txBody>
              <a:bodyPr/>
              <a:lstStyle/>
              <a:p>
                <a:endParaRPr lang="zh-CN" altLang="en-US"/>
              </a:p>
            </p:txBody>
          </p:sp>
          <p:sp>
            <p:nvSpPr>
              <p:cNvPr id="7265" name="Freeform 94"/>
              <p:cNvSpPr/>
              <p:nvPr/>
            </p:nvSpPr>
            <p:spPr>
              <a:xfrm>
                <a:off x="3492501" y="5083175"/>
                <a:ext cx="65088" cy="252413"/>
              </a:xfrm>
              <a:custGeom>
                <a:avLst/>
                <a:gdLst/>
                <a:ahLst/>
                <a:cxnLst>
                  <a:cxn ang="0">
                    <a:pos x="9525" y="0"/>
                  </a:cxn>
                  <a:cxn ang="0">
                    <a:pos x="9525" y="0"/>
                  </a:cxn>
                  <a:cxn ang="0">
                    <a:pos x="65088" y="0"/>
                  </a:cxn>
                  <a:cxn ang="0">
                    <a:pos x="65088" y="0"/>
                  </a:cxn>
                  <a:cxn ang="0">
                    <a:pos x="38100" y="222250"/>
                  </a:cxn>
                  <a:cxn ang="0">
                    <a:pos x="38100" y="222250"/>
                  </a:cxn>
                  <a:cxn ang="0">
                    <a:pos x="36512" y="230187"/>
                  </a:cxn>
                  <a:cxn ang="0">
                    <a:pos x="31750" y="239712"/>
                  </a:cxn>
                  <a:cxn ang="0">
                    <a:pos x="25400" y="246062"/>
                  </a:cxn>
                  <a:cxn ang="0">
                    <a:pos x="19050" y="252413"/>
                  </a:cxn>
                  <a:cxn ang="0">
                    <a:pos x="19050" y="252413"/>
                  </a:cxn>
                  <a:cxn ang="0">
                    <a:pos x="0" y="136525"/>
                  </a:cxn>
                  <a:cxn ang="0">
                    <a:pos x="0" y="136525"/>
                  </a:cxn>
                  <a:cxn ang="0">
                    <a:pos x="9525" y="0"/>
                  </a:cxn>
                  <a:cxn ang="0">
                    <a:pos x="9525" y="0"/>
                  </a:cxn>
                </a:cxnLst>
                <a:rect l="0" t="0" r="0" b="0"/>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w="9525">
                <a:noFill/>
              </a:ln>
            </p:spPr>
            <p:txBody>
              <a:bodyPr/>
              <a:lstStyle/>
              <a:p>
                <a:endParaRPr lang="zh-CN" altLang="en-US"/>
              </a:p>
            </p:txBody>
          </p:sp>
          <p:sp>
            <p:nvSpPr>
              <p:cNvPr id="7266" name="Freeform 95"/>
              <p:cNvSpPr/>
              <p:nvPr/>
            </p:nvSpPr>
            <p:spPr>
              <a:xfrm>
                <a:off x="3495676" y="5083175"/>
                <a:ext cx="61913" cy="252413"/>
              </a:xfrm>
              <a:custGeom>
                <a:avLst/>
                <a:gdLst/>
                <a:ahLst/>
                <a:cxnLst>
                  <a:cxn ang="0">
                    <a:pos x="12700" y="0"/>
                  </a:cxn>
                  <a:cxn ang="0">
                    <a:pos x="12700" y="0"/>
                  </a:cxn>
                  <a:cxn ang="0">
                    <a:pos x="61913" y="0"/>
                  </a:cxn>
                  <a:cxn ang="0">
                    <a:pos x="61913" y="0"/>
                  </a:cxn>
                  <a:cxn ang="0">
                    <a:pos x="34925" y="222250"/>
                  </a:cxn>
                  <a:cxn ang="0">
                    <a:pos x="34925" y="222250"/>
                  </a:cxn>
                  <a:cxn ang="0">
                    <a:pos x="33337" y="230187"/>
                  </a:cxn>
                  <a:cxn ang="0">
                    <a:pos x="28575" y="239712"/>
                  </a:cxn>
                  <a:cxn ang="0">
                    <a:pos x="22225" y="246062"/>
                  </a:cxn>
                  <a:cxn ang="0">
                    <a:pos x="15875" y="252413"/>
                  </a:cxn>
                  <a:cxn ang="0">
                    <a:pos x="15875" y="252413"/>
                  </a:cxn>
                  <a:cxn ang="0">
                    <a:pos x="0" y="133350"/>
                  </a:cxn>
                  <a:cxn ang="0">
                    <a:pos x="0" y="133350"/>
                  </a:cxn>
                  <a:cxn ang="0">
                    <a:pos x="12700" y="0"/>
                  </a:cxn>
                  <a:cxn ang="0">
                    <a:pos x="12700" y="0"/>
                  </a:cxn>
                </a:cxnLst>
                <a:rect l="0" t="0" r="0" b="0"/>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w="9525">
                <a:noFill/>
              </a:ln>
            </p:spPr>
            <p:txBody>
              <a:bodyPr/>
              <a:lstStyle/>
              <a:p>
                <a:endParaRPr lang="zh-CN" altLang="en-US"/>
              </a:p>
            </p:txBody>
          </p:sp>
          <p:sp>
            <p:nvSpPr>
              <p:cNvPr id="7267" name="Freeform 96"/>
              <p:cNvSpPr/>
              <p:nvPr/>
            </p:nvSpPr>
            <p:spPr>
              <a:xfrm>
                <a:off x="3502026" y="5083175"/>
                <a:ext cx="55563" cy="252413"/>
              </a:xfrm>
              <a:custGeom>
                <a:avLst/>
                <a:gdLst/>
                <a:ahLst/>
                <a:cxnLst>
                  <a:cxn ang="0">
                    <a:pos x="12700" y="0"/>
                  </a:cxn>
                  <a:cxn ang="0">
                    <a:pos x="12700" y="0"/>
                  </a:cxn>
                  <a:cxn ang="0">
                    <a:pos x="55563" y="0"/>
                  </a:cxn>
                  <a:cxn ang="0">
                    <a:pos x="55563" y="0"/>
                  </a:cxn>
                  <a:cxn ang="0">
                    <a:pos x="28575" y="222250"/>
                  </a:cxn>
                  <a:cxn ang="0">
                    <a:pos x="28575" y="222250"/>
                  </a:cxn>
                  <a:cxn ang="0">
                    <a:pos x="26987" y="230187"/>
                  </a:cxn>
                  <a:cxn ang="0">
                    <a:pos x="22225" y="239712"/>
                  </a:cxn>
                  <a:cxn ang="0">
                    <a:pos x="17462" y="246062"/>
                  </a:cxn>
                  <a:cxn ang="0">
                    <a:pos x="11112" y="252413"/>
                  </a:cxn>
                  <a:cxn ang="0">
                    <a:pos x="11112" y="252413"/>
                  </a:cxn>
                  <a:cxn ang="0">
                    <a:pos x="0" y="133350"/>
                  </a:cxn>
                  <a:cxn ang="0">
                    <a:pos x="0" y="133350"/>
                  </a:cxn>
                  <a:cxn ang="0">
                    <a:pos x="12700" y="0"/>
                  </a:cxn>
                  <a:cxn ang="0">
                    <a:pos x="12700" y="0"/>
                  </a:cxn>
                </a:cxnLst>
                <a:rect l="0" t="0" r="0" b="0"/>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w="9525">
                <a:noFill/>
              </a:ln>
            </p:spPr>
            <p:txBody>
              <a:bodyPr/>
              <a:lstStyle/>
              <a:p>
                <a:endParaRPr lang="zh-CN" altLang="en-US"/>
              </a:p>
            </p:txBody>
          </p:sp>
          <p:sp>
            <p:nvSpPr>
              <p:cNvPr id="7268" name="Freeform 97"/>
              <p:cNvSpPr/>
              <p:nvPr/>
            </p:nvSpPr>
            <p:spPr>
              <a:xfrm>
                <a:off x="3508376" y="5083175"/>
                <a:ext cx="49213" cy="249238"/>
              </a:xfrm>
              <a:custGeom>
                <a:avLst/>
                <a:gdLst/>
                <a:ahLst/>
                <a:cxnLst>
                  <a:cxn ang="0">
                    <a:pos x="11112" y="0"/>
                  </a:cxn>
                  <a:cxn ang="0">
                    <a:pos x="11112" y="0"/>
                  </a:cxn>
                  <a:cxn ang="0">
                    <a:pos x="49213" y="0"/>
                  </a:cxn>
                  <a:cxn ang="0">
                    <a:pos x="49213" y="0"/>
                  </a:cxn>
                  <a:cxn ang="0">
                    <a:pos x="22225" y="222250"/>
                  </a:cxn>
                  <a:cxn ang="0">
                    <a:pos x="22225" y="222250"/>
                  </a:cxn>
                  <a:cxn ang="0">
                    <a:pos x="20637" y="230187"/>
                  </a:cxn>
                  <a:cxn ang="0">
                    <a:pos x="15875" y="239712"/>
                  </a:cxn>
                  <a:cxn ang="0">
                    <a:pos x="11112" y="246062"/>
                  </a:cxn>
                  <a:cxn ang="0">
                    <a:pos x="4762" y="249238"/>
                  </a:cxn>
                  <a:cxn ang="0">
                    <a:pos x="4762" y="249238"/>
                  </a:cxn>
                  <a:cxn ang="0">
                    <a:pos x="0" y="131762"/>
                  </a:cxn>
                  <a:cxn ang="0">
                    <a:pos x="0" y="131762"/>
                  </a:cxn>
                  <a:cxn ang="0">
                    <a:pos x="11112" y="0"/>
                  </a:cxn>
                  <a:cxn ang="0">
                    <a:pos x="11112" y="0"/>
                  </a:cxn>
                </a:cxnLst>
                <a:rect l="0" t="0" r="0" b="0"/>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w="9525">
                <a:noFill/>
              </a:ln>
            </p:spPr>
            <p:txBody>
              <a:bodyPr/>
              <a:lstStyle/>
              <a:p>
                <a:endParaRPr lang="zh-CN" altLang="en-US"/>
              </a:p>
            </p:txBody>
          </p:sp>
          <p:sp>
            <p:nvSpPr>
              <p:cNvPr id="7269" name="Freeform 98"/>
              <p:cNvSpPr/>
              <p:nvPr/>
            </p:nvSpPr>
            <p:spPr>
              <a:xfrm>
                <a:off x="3513138" y="5083175"/>
                <a:ext cx="44450" cy="249238"/>
              </a:xfrm>
              <a:custGeom>
                <a:avLst/>
                <a:gdLst/>
                <a:ahLst/>
                <a:cxnLst>
                  <a:cxn ang="0">
                    <a:pos x="12700" y="0"/>
                  </a:cxn>
                  <a:cxn ang="0">
                    <a:pos x="12700" y="0"/>
                  </a:cxn>
                  <a:cxn ang="0">
                    <a:pos x="44450" y="0"/>
                  </a:cxn>
                  <a:cxn ang="0">
                    <a:pos x="44450" y="0"/>
                  </a:cxn>
                  <a:cxn ang="0">
                    <a:pos x="17462" y="222250"/>
                  </a:cxn>
                  <a:cxn ang="0">
                    <a:pos x="17462" y="222250"/>
                  </a:cxn>
                  <a:cxn ang="0">
                    <a:pos x="15875" y="230187"/>
                  </a:cxn>
                  <a:cxn ang="0">
                    <a:pos x="11112" y="239712"/>
                  </a:cxn>
                  <a:cxn ang="0">
                    <a:pos x="6350" y="246062"/>
                  </a:cxn>
                  <a:cxn ang="0">
                    <a:pos x="0" y="249238"/>
                  </a:cxn>
                  <a:cxn ang="0">
                    <a:pos x="0" y="249238"/>
                  </a:cxn>
                  <a:cxn ang="0">
                    <a:pos x="1587" y="130175"/>
                  </a:cxn>
                  <a:cxn ang="0">
                    <a:pos x="1587" y="130175"/>
                  </a:cxn>
                  <a:cxn ang="0">
                    <a:pos x="12700" y="0"/>
                  </a:cxn>
                  <a:cxn ang="0">
                    <a:pos x="12700" y="0"/>
                  </a:cxn>
                </a:cxnLst>
                <a:rect l="0" t="0" r="0" b="0"/>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w="9525">
                <a:noFill/>
              </a:ln>
            </p:spPr>
            <p:txBody>
              <a:bodyPr/>
              <a:lstStyle/>
              <a:p>
                <a:endParaRPr lang="zh-CN" altLang="en-US"/>
              </a:p>
            </p:txBody>
          </p:sp>
          <p:sp>
            <p:nvSpPr>
              <p:cNvPr id="7270" name="Freeform 99"/>
              <p:cNvSpPr/>
              <p:nvPr/>
            </p:nvSpPr>
            <p:spPr>
              <a:xfrm>
                <a:off x="3513138" y="5083175"/>
                <a:ext cx="44450" cy="249238"/>
              </a:xfrm>
              <a:custGeom>
                <a:avLst/>
                <a:gdLst/>
                <a:ahLst/>
                <a:cxnLst>
                  <a:cxn ang="0">
                    <a:pos x="19050" y="0"/>
                  </a:cxn>
                  <a:cxn ang="0">
                    <a:pos x="19050" y="0"/>
                  </a:cxn>
                  <a:cxn ang="0">
                    <a:pos x="44450" y="0"/>
                  </a:cxn>
                  <a:cxn ang="0">
                    <a:pos x="44450" y="0"/>
                  </a:cxn>
                  <a:cxn ang="0">
                    <a:pos x="17462" y="222250"/>
                  </a:cxn>
                  <a:cxn ang="0">
                    <a:pos x="17462" y="222250"/>
                  </a:cxn>
                  <a:cxn ang="0">
                    <a:pos x="15875" y="230187"/>
                  </a:cxn>
                  <a:cxn ang="0">
                    <a:pos x="12700" y="236537"/>
                  </a:cxn>
                  <a:cxn ang="0">
                    <a:pos x="6350" y="246062"/>
                  </a:cxn>
                  <a:cxn ang="0">
                    <a:pos x="0" y="249238"/>
                  </a:cxn>
                  <a:cxn ang="0">
                    <a:pos x="0" y="249238"/>
                  </a:cxn>
                  <a:cxn ang="0">
                    <a:pos x="7937" y="127000"/>
                  </a:cxn>
                  <a:cxn ang="0">
                    <a:pos x="7937" y="127000"/>
                  </a:cxn>
                  <a:cxn ang="0">
                    <a:pos x="19050" y="0"/>
                  </a:cxn>
                  <a:cxn ang="0">
                    <a:pos x="19050" y="0"/>
                  </a:cxn>
                </a:cxnLst>
                <a:rect l="0" t="0" r="0" b="0"/>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w="9525">
                <a:noFill/>
              </a:ln>
            </p:spPr>
            <p:txBody>
              <a:bodyPr/>
              <a:lstStyle/>
              <a:p>
                <a:endParaRPr lang="zh-CN" altLang="en-US"/>
              </a:p>
            </p:txBody>
          </p:sp>
          <p:sp>
            <p:nvSpPr>
              <p:cNvPr id="7271" name="Freeform 100"/>
              <p:cNvSpPr/>
              <p:nvPr/>
            </p:nvSpPr>
            <p:spPr>
              <a:xfrm>
                <a:off x="3514726" y="5083175"/>
                <a:ext cx="42863" cy="249238"/>
              </a:xfrm>
              <a:custGeom>
                <a:avLst/>
                <a:gdLst/>
                <a:ahLst/>
                <a:cxnLst>
                  <a:cxn ang="0">
                    <a:pos x="23812" y="0"/>
                  </a:cxn>
                  <a:cxn ang="0">
                    <a:pos x="42863" y="0"/>
                  </a:cxn>
                  <a:cxn ang="0">
                    <a:pos x="15875" y="222250"/>
                  </a:cxn>
                  <a:cxn ang="0">
                    <a:pos x="15875" y="222250"/>
                  </a:cxn>
                  <a:cxn ang="0">
                    <a:pos x="14287" y="230187"/>
                  </a:cxn>
                  <a:cxn ang="0">
                    <a:pos x="11112" y="236537"/>
                  </a:cxn>
                  <a:cxn ang="0">
                    <a:pos x="4762" y="242887"/>
                  </a:cxn>
                  <a:cxn ang="0">
                    <a:pos x="0" y="249238"/>
                  </a:cxn>
                  <a:cxn ang="0">
                    <a:pos x="23812" y="0"/>
                  </a:cxn>
                </a:cxnLst>
                <a:rect l="0" t="0" r="0" b="0"/>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w="9525">
                <a:noFill/>
              </a:ln>
            </p:spPr>
            <p:txBody>
              <a:bodyPr/>
              <a:lstStyle/>
              <a:p>
                <a:endParaRPr lang="zh-CN" altLang="en-US"/>
              </a:p>
            </p:txBody>
          </p:sp>
          <p:sp>
            <p:nvSpPr>
              <p:cNvPr id="7272" name="Freeform 108"/>
              <p:cNvSpPr/>
              <p:nvPr/>
            </p:nvSpPr>
            <p:spPr>
              <a:xfrm>
                <a:off x="2687638" y="4930775"/>
                <a:ext cx="47625" cy="55563"/>
              </a:xfrm>
              <a:custGeom>
                <a:avLst/>
                <a:gdLst/>
                <a:ahLst/>
                <a:cxnLst>
                  <a:cxn ang="0">
                    <a:pos x="47625" y="3175"/>
                  </a:cxn>
                  <a:cxn ang="0">
                    <a:pos x="47625" y="3175"/>
                  </a:cxn>
                  <a:cxn ang="0">
                    <a:pos x="42862" y="22225"/>
                  </a:cxn>
                  <a:cxn ang="0">
                    <a:pos x="36512" y="47625"/>
                  </a:cxn>
                  <a:cxn ang="0">
                    <a:pos x="36512" y="47625"/>
                  </a:cxn>
                  <a:cxn ang="0">
                    <a:pos x="31750" y="53975"/>
                  </a:cxn>
                  <a:cxn ang="0">
                    <a:pos x="30162" y="55563"/>
                  </a:cxn>
                  <a:cxn ang="0">
                    <a:pos x="25400" y="53975"/>
                  </a:cxn>
                  <a:cxn ang="0">
                    <a:pos x="22225" y="49212"/>
                  </a:cxn>
                  <a:cxn ang="0">
                    <a:pos x="17462" y="41275"/>
                  </a:cxn>
                  <a:cxn ang="0">
                    <a:pos x="0" y="11112"/>
                  </a:cxn>
                  <a:cxn ang="0">
                    <a:pos x="0" y="11112"/>
                  </a:cxn>
                  <a:cxn ang="0">
                    <a:pos x="4762" y="9525"/>
                  </a:cxn>
                  <a:cxn ang="0">
                    <a:pos x="12700" y="3175"/>
                  </a:cxn>
                  <a:cxn ang="0">
                    <a:pos x="19050" y="0"/>
                  </a:cxn>
                  <a:cxn ang="0">
                    <a:pos x="28575" y="0"/>
                  </a:cxn>
                  <a:cxn ang="0">
                    <a:pos x="36512" y="0"/>
                  </a:cxn>
                  <a:cxn ang="0">
                    <a:pos x="47625" y="3175"/>
                  </a:cxn>
                  <a:cxn ang="0">
                    <a:pos x="47625" y="3175"/>
                  </a:cxn>
                </a:cxnLst>
                <a:rect l="0" t="0" r="0" b="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w="9525">
                <a:noFill/>
              </a:ln>
            </p:spPr>
            <p:txBody>
              <a:bodyPr/>
              <a:lstStyle/>
              <a:p>
                <a:endParaRPr lang="zh-CN" altLang="en-US"/>
              </a:p>
            </p:txBody>
          </p:sp>
        </p:grpSp>
        <p:grpSp>
          <p:nvGrpSpPr>
            <p:cNvPr id="7273" name="组合 209"/>
            <p:cNvGrpSpPr/>
            <p:nvPr/>
          </p:nvGrpSpPr>
          <p:grpSpPr>
            <a:xfrm>
              <a:off x="5748" y="6632"/>
              <a:ext cx="320" cy="947"/>
              <a:chOff x="2555876" y="4340225"/>
              <a:chExt cx="203200" cy="601663"/>
            </a:xfrm>
          </p:grpSpPr>
          <p:sp>
            <p:nvSpPr>
              <p:cNvPr id="7274" name="Freeform 105"/>
              <p:cNvSpPr/>
              <p:nvPr/>
            </p:nvSpPr>
            <p:spPr>
              <a:xfrm>
                <a:off x="2582863" y="4424363"/>
                <a:ext cx="176213" cy="517525"/>
              </a:xfrm>
              <a:custGeom>
                <a:avLst/>
                <a:gdLst/>
                <a:ahLst/>
                <a:cxnLst>
                  <a:cxn ang="0">
                    <a:pos x="55562" y="422275"/>
                  </a:cxn>
                  <a:cxn ang="0">
                    <a:pos x="104775" y="517525"/>
                  </a:cxn>
                  <a:cxn ang="0">
                    <a:pos x="149225" y="511175"/>
                  </a:cxn>
                  <a:cxn ang="0">
                    <a:pos x="176213" y="406400"/>
                  </a:cxn>
                  <a:cxn ang="0">
                    <a:pos x="120650" y="0"/>
                  </a:cxn>
                  <a:cxn ang="0">
                    <a:pos x="0" y="17462"/>
                  </a:cxn>
                  <a:cxn ang="0">
                    <a:pos x="55562" y="422275"/>
                  </a:cxn>
                </a:cxnLst>
                <a:rect l="0" t="0" r="0" b="0"/>
                <a:pathLst>
                  <a:path w="111" h="326">
                    <a:moveTo>
                      <a:pt x="35" y="266"/>
                    </a:moveTo>
                    <a:lnTo>
                      <a:pt x="66" y="326"/>
                    </a:lnTo>
                    <a:lnTo>
                      <a:pt x="94" y="322"/>
                    </a:lnTo>
                    <a:lnTo>
                      <a:pt x="111" y="256"/>
                    </a:lnTo>
                    <a:lnTo>
                      <a:pt x="76" y="0"/>
                    </a:lnTo>
                    <a:lnTo>
                      <a:pt x="0" y="11"/>
                    </a:lnTo>
                    <a:lnTo>
                      <a:pt x="35" y="266"/>
                    </a:lnTo>
                    <a:close/>
                  </a:path>
                </a:pathLst>
              </a:custGeom>
              <a:solidFill>
                <a:srgbClr val="F2463D"/>
              </a:solidFill>
              <a:ln w="9525">
                <a:noFill/>
              </a:ln>
            </p:spPr>
            <p:txBody>
              <a:bodyPr/>
              <a:lstStyle/>
              <a:p>
                <a:endParaRPr lang="zh-CN" altLang="en-US"/>
              </a:p>
            </p:txBody>
          </p:sp>
          <p:sp>
            <p:nvSpPr>
              <p:cNvPr id="7275" name="Freeform 106"/>
              <p:cNvSpPr/>
              <p:nvPr/>
            </p:nvSpPr>
            <p:spPr>
              <a:xfrm>
                <a:off x="2576513" y="4340225"/>
                <a:ext cx="127000" cy="146050"/>
              </a:xfrm>
              <a:custGeom>
                <a:avLst/>
                <a:gdLst/>
                <a:ahLst/>
                <a:cxnLst>
                  <a:cxn ang="0">
                    <a:pos x="6350" y="93662"/>
                  </a:cxn>
                  <a:cxn ang="0">
                    <a:pos x="6350" y="93662"/>
                  </a:cxn>
                  <a:cxn ang="0">
                    <a:pos x="7937" y="104775"/>
                  </a:cxn>
                  <a:cxn ang="0">
                    <a:pos x="14287" y="115887"/>
                  </a:cxn>
                  <a:cxn ang="0">
                    <a:pos x="20637" y="127000"/>
                  </a:cxn>
                  <a:cxn ang="0">
                    <a:pos x="30162" y="133350"/>
                  </a:cxn>
                  <a:cxn ang="0">
                    <a:pos x="38100" y="139700"/>
                  </a:cxn>
                  <a:cxn ang="0">
                    <a:pos x="49212" y="144462"/>
                  </a:cxn>
                  <a:cxn ang="0">
                    <a:pos x="61912" y="146050"/>
                  </a:cxn>
                  <a:cxn ang="0">
                    <a:pos x="73025" y="146050"/>
                  </a:cxn>
                  <a:cxn ang="0">
                    <a:pos x="74612" y="146050"/>
                  </a:cxn>
                  <a:cxn ang="0">
                    <a:pos x="74612" y="146050"/>
                  </a:cxn>
                  <a:cxn ang="0">
                    <a:pos x="87312" y="141287"/>
                  </a:cxn>
                  <a:cxn ang="0">
                    <a:pos x="98425" y="138112"/>
                  </a:cxn>
                  <a:cxn ang="0">
                    <a:pos x="106362" y="130175"/>
                  </a:cxn>
                  <a:cxn ang="0">
                    <a:pos x="112712" y="122237"/>
                  </a:cxn>
                  <a:cxn ang="0">
                    <a:pos x="119062" y="111125"/>
                  </a:cxn>
                  <a:cxn ang="0">
                    <a:pos x="123825" y="101600"/>
                  </a:cxn>
                  <a:cxn ang="0">
                    <a:pos x="127000" y="90487"/>
                  </a:cxn>
                  <a:cxn ang="0">
                    <a:pos x="127000" y="77787"/>
                  </a:cxn>
                  <a:cxn ang="0">
                    <a:pos x="119062" y="23812"/>
                  </a:cxn>
                  <a:cxn ang="0">
                    <a:pos x="119062" y="23812"/>
                  </a:cxn>
                  <a:cxn ang="0">
                    <a:pos x="115887" y="12700"/>
                  </a:cxn>
                  <a:cxn ang="0">
                    <a:pos x="111125" y="6350"/>
                  </a:cxn>
                  <a:cxn ang="0">
                    <a:pos x="104775" y="1587"/>
                  </a:cxn>
                  <a:cxn ang="0">
                    <a:pos x="98425" y="0"/>
                  </a:cxn>
                  <a:cxn ang="0">
                    <a:pos x="79375" y="1587"/>
                  </a:cxn>
                  <a:cxn ang="0">
                    <a:pos x="55562" y="4762"/>
                  </a:cxn>
                  <a:cxn ang="0">
                    <a:pos x="55562" y="4762"/>
                  </a:cxn>
                  <a:cxn ang="0">
                    <a:pos x="55562" y="4762"/>
                  </a:cxn>
                  <a:cxn ang="0">
                    <a:pos x="31750" y="7937"/>
                  </a:cxn>
                  <a:cxn ang="0">
                    <a:pos x="12700" y="11112"/>
                  </a:cxn>
                  <a:cxn ang="0">
                    <a:pos x="6350" y="14287"/>
                  </a:cxn>
                  <a:cxn ang="0">
                    <a:pos x="1587" y="20637"/>
                  </a:cxn>
                  <a:cxn ang="0">
                    <a:pos x="0" y="26987"/>
                  </a:cxn>
                  <a:cxn ang="0">
                    <a:pos x="0" y="38100"/>
                  </a:cxn>
                  <a:cxn ang="0">
                    <a:pos x="6350" y="93662"/>
                  </a:cxn>
                </a:cxnLst>
                <a:rect l="0" t="0" r="0" b="0"/>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w="9525">
                <a:noFill/>
              </a:ln>
            </p:spPr>
            <p:txBody>
              <a:bodyPr/>
              <a:lstStyle/>
              <a:p>
                <a:endParaRPr lang="zh-CN" altLang="en-US"/>
              </a:p>
            </p:txBody>
          </p:sp>
          <p:sp>
            <p:nvSpPr>
              <p:cNvPr id="7276" name="Freeform 107"/>
              <p:cNvSpPr/>
              <p:nvPr/>
            </p:nvSpPr>
            <p:spPr>
              <a:xfrm>
                <a:off x="2571751" y="4389438"/>
                <a:ext cx="150813" cy="144463"/>
              </a:xfrm>
              <a:custGeom>
                <a:avLst/>
                <a:gdLst/>
                <a:ahLst/>
                <a:cxnLst>
                  <a:cxn ang="0">
                    <a:pos x="17462" y="144463"/>
                  </a:cxn>
                  <a:cxn ang="0">
                    <a:pos x="150813" y="127000"/>
                  </a:cxn>
                  <a:cxn ang="0">
                    <a:pos x="133350" y="0"/>
                  </a:cxn>
                  <a:cxn ang="0">
                    <a:pos x="0" y="17462"/>
                  </a:cxn>
                  <a:cxn ang="0">
                    <a:pos x="17462" y="144463"/>
                  </a:cxn>
                </a:cxnLst>
                <a:rect l="0" t="0" r="0" b="0"/>
                <a:pathLst>
                  <a:path w="95" h="91">
                    <a:moveTo>
                      <a:pt x="11" y="91"/>
                    </a:moveTo>
                    <a:lnTo>
                      <a:pt x="95" y="80"/>
                    </a:lnTo>
                    <a:lnTo>
                      <a:pt x="84" y="0"/>
                    </a:lnTo>
                    <a:lnTo>
                      <a:pt x="0" y="11"/>
                    </a:lnTo>
                    <a:lnTo>
                      <a:pt x="11" y="91"/>
                    </a:lnTo>
                    <a:close/>
                  </a:path>
                </a:pathLst>
              </a:custGeom>
              <a:solidFill>
                <a:srgbClr val="F2463D"/>
              </a:solidFill>
              <a:ln w="9525">
                <a:noFill/>
              </a:ln>
            </p:spPr>
            <p:txBody>
              <a:bodyPr/>
              <a:lstStyle/>
              <a:p>
                <a:endParaRPr lang="zh-CN" altLang="en-US"/>
              </a:p>
            </p:txBody>
          </p:sp>
          <p:sp>
            <p:nvSpPr>
              <p:cNvPr id="7277" name="Freeform 109"/>
              <p:cNvSpPr/>
              <p:nvPr/>
            </p:nvSpPr>
            <p:spPr>
              <a:xfrm>
                <a:off x="2555876" y="4430713"/>
                <a:ext cx="44450" cy="260350"/>
              </a:xfrm>
              <a:custGeom>
                <a:avLst/>
                <a:gdLst/>
                <a:ahLst/>
                <a:cxnLst>
                  <a:cxn ang="0">
                    <a:pos x="33337" y="0"/>
                  </a:cxn>
                  <a:cxn ang="0">
                    <a:pos x="33337" y="0"/>
                  </a:cxn>
                  <a:cxn ang="0">
                    <a:pos x="17462" y="11112"/>
                  </a:cxn>
                  <a:cxn ang="0">
                    <a:pos x="7937" y="20637"/>
                  </a:cxn>
                  <a:cxn ang="0">
                    <a:pos x="3175" y="26987"/>
                  </a:cxn>
                  <a:cxn ang="0">
                    <a:pos x="0" y="31750"/>
                  </a:cxn>
                  <a:cxn ang="0">
                    <a:pos x="0" y="31750"/>
                  </a:cxn>
                  <a:cxn ang="0">
                    <a:pos x="4762" y="69850"/>
                  </a:cxn>
                  <a:cxn ang="0">
                    <a:pos x="14287" y="142875"/>
                  </a:cxn>
                  <a:cxn ang="0">
                    <a:pos x="28575" y="244475"/>
                  </a:cxn>
                  <a:cxn ang="0">
                    <a:pos x="28575" y="244475"/>
                  </a:cxn>
                  <a:cxn ang="0">
                    <a:pos x="26987" y="246062"/>
                  </a:cxn>
                  <a:cxn ang="0">
                    <a:pos x="28575" y="254000"/>
                  </a:cxn>
                  <a:cxn ang="0">
                    <a:pos x="30162" y="255587"/>
                  </a:cxn>
                  <a:cxn ang="0">
                    <a:pos x="33337" y="257175"/>
                  </a:cxn>
                  <a:cxn ang="0">
                    <a:pos x="36512" y="260350"/>
                  </a:cxn>
                  <a:cxn ang="0">
                    <a:pos x="44450" y="260350"/>
                  </a:cxn>
                  <a:cxn ang="0">
                    <a:pos x="20637" y="92075"/>
                  </a:cxn>
                  <a:cxn ang="0">
                    <a:pos x="30162" y="69850"/>
                  </a:cxn>
                  <a:cxn ang="0">
                    <a:pos x="33337" y="0"/>
                  </a:cxn>
                  <a:cxn ang="0">
                    <a:pos x="33337" y="0"/>
                  </a:cxn>
                </a:cxnLst>
                <a:rect l="0" t="0" r="0" b="0"/>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w="9525">
                <a:noFill/>
              </a:ln>
            </p:spPr>
            <p:txBody>
              <a:bodyPr/>
              <a:lstStyle/>
              <a:p>
                <a:endParaRPr lang="zh-CN" altLang="en-US"/>
              </a:p>
            </p:txBody>
          </p:sp>
        </p:grpSp>
        <p:grpSp>
          <p:nvGrpSpPr>
            <p:cNvPr id="7278" name="组合 207"/>
            <p:cNvGrpSpPr/>
            <p:nvPr/>
          </p:nvGrpSpPr>
          <p:grpSpPr>
            <a:xfrm>
              <a:off x="6478" y="6642"/>
              <a:ext cx="1255" cy="965"/>
              <a:chOff x="3019426" y="4346575"/>
              <a:chExt cx="796925" cy="612776"/>
            </a:xfrm>
          </p:grpSpPr>
          <p:sp>
            <p:nvSpPr>
              <p:cNvPr id="7279" name="Freeform 110"/>
              <p:cNvSpPr/>
              <p:nvPr/>
            </p:nvSpPr>
            <p:spPr>
              <a:xfrm>
                <a:off x="3040063" y="4346575"/>
                <a:ext cx="776288" cy="347663"/>
              </a:xfrm>
              <a:custGeom>
                <a:avLst/>
                <a:gdLst/>
                <a:ahLst/>
                <a:cxnLst>
                  <a:cxn ang="0">
                    <a:pos x="392112" y="347663"/>
                  </a:cxn>
                  <a:cxn ang="0">
                    <a:pos x="776288" y="174625"/>
                  </a:cxn>
                  <a:cxn ang="0">
                    <a:pos x="381000" y="0"/>
                  </a:cxn>
                  <a:cxn ang="0">
                    <a:pos x="0" y="169862"/>
                  </a:cxn>
                  <a:cxn ang="0">
                    <a:pos x="392112" y="347663"/>
                  </a:cxn>
                </a:cxnLst>
                <a:rect l="0" t="0" r="0" b="0"/>
                <a:pathLst>
                  <a:path w="489" h="219">
                    <a:moveTo>
                      <a:pt x="247" y="219"/>
                    </a:moveTo>
                    <a:lnTo>
                      <a:pt x="489" y="110"/>
                    </a:lnTo>
                    <a:lnTo>
                      <a:pt x="240" y="0"/>
                    </a:lnTo>
                    <a:lnTo>
                      <a:pt x="0" y="107"/>
                    </a:lnTo>
                    <a:lnTo>
                      <a:pt x="247" y="219"/>
                    </a:lnTo>
                    <a:close/>
                  </a:path>
                </a:pathLst>
              </a:custGeom>
              <a:solidFill>
                <a:srgbClr val="FF8000"/>
              </a:solidFill>
              <a:ln w="9525">
                <a:noFill/>
              </a:ln>
            </p:spPr>
            <p:txBody>
              <a:bodyPr/>
              <a:lstStyle/>
              <a:p>
                <a:endParaRPr lang="zh-CN" altLang="en-US"/>
              </a:p>
            </p:txBody>
          </p:sp>
          <p:sp>
            <p:nvSpPr>
              <p:cNvPr id="7280" name="Rectangle 111"/>
              <p:cNvSpPr/>
              <p:nvPr/>
            </p:nvSpPr>
            <p:spPr>
              <a:xfrm>
                <a:off x="3049588" y="4510088"/>
                <a:ext cx="22225" cy="255588"/>
              </a:xfrm>
              <a:prstGeom prst="rect">
                <a:avLst/>
              </a:prstGeom>
              <a:solidFill>
                <a:srgbClr val="FF8000"/>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281" name="Freeform 112"/>
              <p:cNvSpPr/>
              <p:nvPr/>
            </p:nvSpPr>
            <p:spPr>
              <a:xfrm>
                <a:off x="3022601" y="4735513"/>
                <a:ext cx="76200" cy="77788"/>
              </a:xfrm>
              <a:custGeom>
                <a:avLst/>
                <a:gdLst/>
                <a:ahLst/>
                <a:cxnLst>
                  <a:cxn ang="0">
                    <a:pos x="0" y="38100"/>
                  </a:cxn>
                  <a:cxn ang="0">
                    <a:pos x="0" y="38100"/>
                  </a:cxn>
                  <a:cxn ang="0">
                    <a:pos x="0" y="31750"/>
                  </a:cxn>
                  <a:cxn ang="0">
                    <a:pos x="3175" y="23812"/>
                  </a:cxn>
                  <a:cxn ang="0">
                    <a:pos x="6350" y="17462"/>
                  </a:cxn>
                  <a:cxn ang="0">
                    <a:pos x="11112" y="12700"/>
                  </a:cxn>
                  <a:cxn ang="0">
                    <a:pos x="17462" y="6350"/>
                  </a:cxn>
                  <a:cxn ang="0">
                    <a:pos x="23812" y="4762"/>
                  </a:cxn>
                  <a:cxn ang="0">
                    <a:pos x="30162" y="1587"/>
                  </a:cxn>
                  <a:cxn ang="0">
                    <a:pos x="39687" y="0"/>
                  </a:cxn>
                  <a:cxn ang="0">
                    <a:pos x="39687" y="0"/>
                  </a:cxn>
                  <a:cxn ang="0">
                    <a:pos x="46037" y="1587"/>
                  </a:cxn>
                  <a:cxn ang="0">
                    <a:pos x="53975" y="4762"/>
                  </a:cxn>
                  <a:cxn ang="0">
                    <a:pos x="60325" y="6350"/>
                  </a:cxn>
                  <a:cxn ang="0">
                    <a:pos x="65087" y="12700"/>
                  </a:cxn>
                  <a:cxn ang="0">
                    <a:pos x="69850" y="17462"/>
                  </a:cxn>
                  <a:cxn ang="0">
                    <a:pos x="73025" y="23812"/>
                  </a:cxn>
                  <a:cxn ang="0">
                    <a:pos x="76200" y="31750"/>
                  </a:cxn>
                  <a:cxn ang="0">
                    <a:pos x="76200" y="38100"/>
                  </a:cxn>
                  <a:cxn ang="0">
                    <a:pos x="76200" y="38100"/>
                  </a:cxn>
                  <a:cxn ang="0">
                    <a:pos x="76200" y="47625"/>
                  </a:cxn>
                  <a:cxn ang="0">
                    <a:pos x="73025" y="53975"/>
                  </a:cxn>
                  <a:cxn ang="0">
                    <a:pos x="69850" y="60325"/>
                  </a:cxn>
                  <a:cxn ang="0">
                    <a:pos x="65087" y="66675"/>
                  </a:cxn>
                  <a:cxn ang="0">
                    <a:pos x="60325" y="71437"/>
                  </a:cxn>
                  <a:cxn ang="0">
                    <a:pos x="53975" y="74612"/>
                  </a:cxn>
                  <a:cxn ang="0">
                    <a:pos x="46037" y="77788"/>
                  </a:cxn>
                  <a:cxn ang="0">
                    <a:pos x="39687" y="77788"/>
                  </a:cxn>
                  <a:cxn ang="0">
                    <a:pos x="39687" y="77788"/>
                  </a:cxn>
                  <a:cxn ang="0">
                    <a:pos x="30162" y="77788"/>
                  </a:cxn>
                  <a:cxn ang="0">
                    <a:pos x="23812" y="74612"/>
                  </a:cxn>
                  <a:cxn ang="0">
                    <a:pos x="17462" y="71437"/>
                  </a:cxn>
                  <a:cxn ang="0">
                    <a:pos x="11112" y="66675"/>
                  </a:cxn>
                  <a:cxn ang="0">
                    <a:pos x="6350" y="60325"/>
                  </a:cxn>
                  <a:cxn ang="0">
                    <a:pos x="3175" y="53975"/>
                  </a:cxn>
                  <a:cxn ang="0">
                    <a:pos x="0" y="47625"/>
                  </a:cxn>
                  <a:cxn ang="0">
                    <a:pos x="0" y="38100"/>
                  </a:cxn>
                  <a:cxn ang="0">
                    <a:pos x="0" y="38100"/>
                  </a:cxn>
                </a:cxnLst>
                <a:rect l="0" t="0" r="0" b="0"/>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w="9525">
                <a:noFill/>
              </a:ln>
            </p:spPr>
            <p:txBody>
              <a:bodyPr/>
              <a:lstStyle/>
              <a:p>
                <a:endParaRPr lang="zh-CN" altLang="en-US"/>
              </a:p>
            </p:txBody>
          </p:sp>
          <p:sp>
            <p:nvSpPr>
              <p:cNvPr id="7282" name="Freeform 113"/>
              <p:cNvSpPr/>
              <p:nvPr/>
            </p:nvSpPr>
            <p:spPr>
              <a:xfrm>
                <a:off x="3052763" y="4778375"/>
                <a:ext cx="46038" cy="169863"/>
              </a:xfrm>
              <a:custGeom>
                <a:avLst/>
                <a:gdLst/>
                <a:ahLst/>
                <a:cxnLst>
                  <a:cxn ang="0">
                    <a:pos x="26987" y="7937"/>
                  </a:cxn>
                  <a:cxn ang="0">
                    <a:pos x="26987" y="7937"/>
                  </a:cxn>
                  <a:cxn ang="0">
                    <a:pos x="30162" y="19050"/>
                  </a:cxn>
                  <a:cxn ang="0">
                    <a:pos x="34925" y="34925"/>
                  </a:cxn>
                  <a:cxn ang="0">
                    <a:pos x="39687" y="52387"/>
                  </a:cxn>
                  <a:cxn ang="0">
                    <a:pos x="42862" y="74612"/>
                  </a:cxn>
                  <a:cxn ang="0">
                    <a:pos x="46038" y="103187"/>
                  </a:cxn>
                  <a:cxn ang="0">
                    <a:pos x="46038" y="133350"/>
                  </a:cxn>
                  <a:cxn ang="0">
                    <a:pos x="42862" y="169863"/>
                  </a:cxn>
                  <a:cxn ang="0">
                    <a:pos x="0" y="169863"/>
                  </a:cxn>
                  <a:cxn ang="0">
                    <a:pos x="0" y="0"/>
                  </a:cxn>
                  <a:cxn ang="0">
                    <a:pos x="0" y="0"/>
                  </a:cxn>
                  <a:cxn ang="0">
                    <a:pos x="12700" y="6350"/>
                  </a:cxn>
                  <a:cxn ang="0">
                    <a:pos x="22225" y="7937"/>
                  </a:cxn>
                  <a:cxn ang="0">
                    <a:pos x="23812" y="7937"/>
                  </a:cxn>
                  <a:cxn ang="0">
                    <a:pos x="26987" y="7937"/>
                  </a:cxn>
                  <a:cxn ang="0">
                    <a:pos x="26987" y="7937"/>
                  </a:cxn>
                </a:cxnLst>
                <a:rect l="0" t="0" r="0" b="0"/>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w="9525">
                <a:noFill/>
              </a:ln>
            </p:spPr>
            <p:txBody>
              <a:bodyPr/>
              <a:lstStyle/>
              <a:p>
                <a:endParaRPr lang="zh-CN" altLang="en-US"/>
              </a:p>
            </p:txBody>
          </p:sp>
          <p:sp>
            <p:nvSpPr>
              <p:cNvPr id="7283" name="Freeform 114"/>
              <p:cNvSpPr/>
              <p:nvPr/>
            </p:nvSpPr>
            <p:spPr>
              <a:xfrm>
                <a:off x="3019426" y="4778375"/>
                <a:ext cx="46038" cy="169863"/>
              </a:xfrm>
              <a:custGeom>
                <a:avLst/>
                <a:gdLst/>
                <a:ahLst/>
                <a:cxnLst>
                  <a:cxn ang="0">
                    <a:pos x="20637" y="7937"/>
                  </a:cxn>
                  <a:cxn ang="0">
                    <a:pos x="20637" y="7937"/>
                  </a:cxn>
                  <a:cxn ang="0">
                    <a:pos x="15875" y="19050"/>
                  </a:cxn>
                  <a:cxn ang="0">
                    <a:pos x="6350" y="52387"/>
                  </a:cxn>
                  <a:cxn ang="0">
                    <a:pos x="3175" y="74612"/>
                  </a:cxn>
                  <a:cxn ang="0">
                    <a:pos x="0" y="103187"/>
                  </a:cxn>
                  <a:cxn ang="0">
                    <a:pos x="0" y="133350"/>
                  </a:cxn>
                  <a:cxn ang="0">
                    <a:pos x="1587" y="169863"/>
                  </a:cxn>
                  <a:cxn ang="0">
                    <a:pos x="46038" y="169863"/>
                  </a:cxn>
                  <a:cxn ang="0">
                    <a:pos x="46038" y="0"/>
                  </a:cxn>
                  <a:cxn ang="0">
                    <a:pos x="46038" y="0"/>
                  </a:cxn>
                  <a:cxn ang="0">
                    <a:pos x="33337" y="6350"/>
                  </a:cxn>
                  <a:cxn ang="0">
                    <a:pos x="25400" y="7937"/>
                  </a:cxn>
                  <a:cxn ang="0">
                    <a:pos x="20637" y="7937"/>
                  </a:cxn>
                  <a:cxn ang="0">
                    <a:pos x="20637" y="7937"/>
                  </a:cxn>
                  <a:cxn ang="0">
                    <a:pos x="20637" y="7937"/>
                  </a:cxn>
                </a:cxnLst>
                <a:rect l="0" t="0" r="0" b="0"/>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w="9525">
                <a:noFill/>
              </a:ln>
            </p:spPr>
            <p:txBody>
              <a:bodyPr/>
              <a:lstStyle/>
              <a:p>
                <a:endParaRPr lang="zh-CN" altLang="en-US"/>
              </a:p>
            </p:txBody>
          </p:sp>
          <p:sp>
            <p:nvSpPr>
              <p:cNvPr id="7284" name="Freeform 115"/>
              <p:cNvSpPr/>
              <p:nvPr/>
            </p:nvSpPr>
            <p:spPr>
              <a:xfrm>
                <a:off x="3211513" y="4624388"/>
                <a:ext cx="449263" cy="334963"/>
              </a:xfrm>
              <a:custGeom>
                <a:avLst/>
                <a:gdLst/>
                <a:ahLst/>
                <a:cxnLst>
                  <a:cxn ang="0">
                    <a:pos x="0" y="0"/>
                  </a:cxn>
                  <a:cxn ang="0">
                    <a:pos x="0" y="0"/>
                  </a:cxn>
                  <a:cxn ang="0">
                    <a:pos x="100012" y="46037"/>
                  </a:cxn>
                  <a:cxn ang="0">
                    <a:pos x="227012" y="106362"/>
                  </a:cxn>
                  <a:cxn ang="0">
                    <a:pos x="227012" y="106362"/>
                  </a:cxn>
                  <a:cxn ang="0">
                    <a:pos x="350837" y="46037"/>
                  </a:cxn>
                  <a:cxn ang="0">
                    <a:pos x="449263" y="0"/>
                  </a:cxn>
                  <a:cxn ang="0">
                    <a:pos x="449263" y="258762"/>
                  </a:cxn>
                  <a:cxn ang="0">
                    <a:pos x="449263" y="258762"/>
                  </a:cxn>
                  <a:cxn ang="0">
                    <a:pos x="439737" y="269875"/>
                  </a:cxn>
                  <a:cxn ang="0">
                    <a:pos x="423862" y="280987"/>
                  </a:cxn>
                  <a:cxn ang="0">
                    <a:pos x="411162" y="288925"/>
                  </a:cxn>
                  <a:cxn ang="0">
                    <a:pos x="396875" y="298450"/>
                  </a:cxn>
                  <a:cxn ang="0">
                    <a:pos x="363537" y="311150"/>
                  </a:cxn>
                  <a:cxn ang="0">
                    <a:pos x="331787" y="319087"/>
                  </a:cxn>
                  <a:cxn ang="0">
                    <a:pos x="301625" y="325437"/>
                  </a:cxn>
                  <a:cxn ang="0">
                    <a:pos x="273050" y="330200"/>
                  </a:cxn>
                  <a:cxn ang="0">
                    <a:pos x="233362" y="334963"/>
                  </a:cxn>
                  <a:cxn ang="0">
                    <a:pos x="233362" y="334963"/>
                  </a:cxn>
                  <a:cxn ang="0">
                    <a:pos x="233362" y="334963"/>
                  </a:cxn>
                  <a:cxn ang="0">
                    <a:pos x="227012" y="334963"/>
                  </a:cxn>
                  <a:cxn ang="0">
                    <a:pos x="227012" y="334963"/>
                  </a:cxn>
                  <a:cxn ang="0">
                    <a:pos x="220662" y="334963"/>
                  </a:cxn>
                  <a:cxn ang="0">
                    <a:pos x="220662" y="334963"/>
                  </a:cxn>
                  <a:cxn ang="0">
                    <a:pos x="220662" y="334963"/>
                  </a:cxn>
                  <a:cxn ang="0">
                    <a:pos x="179387" y="330200"/>
                  </a:cxn>
                  <a:cxn ang="0">
                    <a:pos x="149225" y="325437"/>
                  </a:cxn>
                  <a:cxn ang="0">
                    <a:pos x="119062" y="319087"/>
                  </a:cxn>
                  <a:cxn ang="0">
                    <a:pos x="87312" y="311150"/>
                  </a:cxn>
                  <a:cxn ang="0">
                    <a:pos x="57150" y="298450"/>
                  </a:cxn>
                  <a:cxn ang="0">
                    <a:pos x="41275" y="288925"/>
                  </a:cxn>
                  <a:cxn ang="0">
                    <a:pos x="26987" y="280987"/>
                  </a:cxn>
                  <a:cxn ang="0">
                    <a:pos x="14287" y="269875"/>
                  </a:cxn>
                  <a:cxn ang="0">
                    <a:pos x="0" y="258762"/>
                  </a:cxn>
                  <a:cxn ang="0">
                    <a:pos x="0" y="0"/>
                  </a:cxn>
                </a:cxnLst>
                <a:rect l="0" t="0" r="0" b="0"/>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w="9525">
                <a:noFill/>
              </a:ln>
            </p:spPr>
            <p:txBody>
              <a:bodyPr/>
              <a:lstStyle/>
              <a:p>
                <a:endParaRPr lang="zh-CN" altLang="en-US"/>
              </a:p>
            </p:txBody>
          </p:sp>
        </p:grpSp>
        <p:sp>
          <p:nvSpPr>
            <p:cNvPr id="7285" name="Freeform 116"/>
            <p:cNvSpPr>
              <a:spLocks noEditPoints="1"/>
            </p:cNvSpPr>
            <p:nvPr/>
          </p:nvSpPr>
          <p:spPr>
            <a:xfrm>
              <a:off x="8071" y="3292"/>
              <a:ext cx="617" cy="775"/>
            </a:xfrm>
            <a:custGeom>
              <a:avLst/>
              <a:gdLst/>
              <a:ahLst/>
              <a:cxnLst>
                <a:cxn ang="0">
                  <a:pos x="205" y="375"/>
                </a:cxn>
                <a:cxn ang="0">
                  <a:pos x="217" y="330"/>
                </a:cxn>
                <a:cxn ang="0">
                  <a:pos x="217" y="147"/>
                </a:cxn>
                <a:cxn ang="0">
                  <a:pos x="197" y="125"/>
                </a:cxn>
                <a:cxn ang="0">
                  <a:pos x="200" y="42"/>
                </a:cxn>
                <a:cxn ang="0">
                  <a:pos x="200" y="32"/>
                </a:cxn>
                <a:cxn ang="0">
                  <a:pos x="230" y="12"/>
                </a:cxn>
                <a:cxn ang="0">
                  <a:pos x="312" y="0"/>
                </a:cxn>
                <a:cxn ang="0">
                  <a:pos x="405" y="15"/>
                </a:cxn>
                <a:cxn ang="0">
                  <a:pos x="420" y="40"/>
                </a:cxn>
                <a:cxn ang="0">
                  <a:pos x="425" y="42"/>
                </a:cxn>
                <a:cxn ang="0">
                  <a:pos x="420" y="125"/>
                </a:cxn>
                <a:cxn ang="0">
                  <a:pos x="405" y="145"/>
                </a:cxn>
                <a:cxn ang="0">
                  <a:pos x="390" y="330"/>
                </a:cxn>
                <a:cxn ang="0">
                  <a:pos x="392" y="350"/>
                </a:cxn>
                <a:cxn ang="0">
                  <a:pos x="415" y="375"/>
                </a:cxn>
                <a:cxn ang="0">
                  <a:pos x="475" y="427"/>
                </a:cxn>
                <a:cxn ang="0">
                  <a:pos x="577" y="555"/>
                </a:cxn>
                <a:cxn ang="0">
                  <a:pos x="615" y="632"/>
                </a:cxn>
                <a:cxn ang="0">
                  <a:pos x="607" y="695"/>
                </a:cxn>
                <a:cxn ang="0">
                  <a:pos x="590" y="712"/>
                </a:cxn>
                <a:cxn ang="0">
                  <a:pos x="467" y="760"/>
                </a:cxn>
                <a:cxn ang="0">
                  <a:pos x="352" y="775"/>
                </a:cxn>
                <a:cxn ang="0">
                  <a:pos x="282" y="775"/>
                </a:cxn>
                <a:cxn ang="0">
                  <a:pos x="127" y="757"/>
                </a:cxn>
                <a:cxn ang="0">
                  <a:pos x="157" y="712"/>
                </a:cxn>
                <a:cxn ang="0">
                  <a:pos x="207" y="717"/>
                </a:cxn>
                <a:cxn ang="0">
                  <a:pos x="152" y="700"/>
                </a:cxn>
                <a:cxn ang="0">
                  <a:pos x="127" y="527"/>
                </a:cxn>
                <a:cxn ang="0">
                  <a:pos x="190" y="450"/>
                </a:cxn>
                <a:cxn ang="0">
                  <a:pos x="127" y="507"/>
                </a:cxn>
                <a:cxn ang="0">
                  <a:pos x="170" y="397"/>
                </a:cxn>
                <a:cxn ang="0">
                  <a:pos x="127" y="757"/>
                </a:cxn>
                <a:cxn ang="0">
                  <a:pos x="75" y="740"/>
                </a:cxn>
                <a:cxn ang="0">
                  <a:pos x="27" y="712"/>
                </a:cxn>
                <a:cxn ang="0">
                  <a:pos x="5" y="675"/>
                </a:cxn>
                <a:cxn ang="0">
                  <a:pos x="7" y="627"/>
                </a:cxn>
                <a:cxn ang="0">
                  <a:pos x="67" y="512"/>
                </a:cxn>
                <a:cxn ang="0">
                  <a:pos x="127" y="507"/>
                </a:cxn>
                <a:cxn ang="0">
                  <a:pos x="67" y="570"/>
                </a:cxn>
                <a:cxn ang="0">
                  <a:pos x="45" y="622"/>
                </a:cxn>
                <a:cxn ang="0">
                  <a:pos x="45" y="652"/>
                </a:cxn>
                <a:cxn ang="0">
                  <a:pos x="67" y="682"/>
                </a:cxn>
                <a:cxn ang="0">
                  <a:pos x="127" y="757"/>
                </a:cxn>
                <a:cxn ang="0">
                  <a:pos x="127" y="527"/>
                </a:cxn>
                <a:cxn ang="0">
                  <a:pos x="85" y="607"/>
                </a:cxn>
                <a:cxn ang="0">
                  <a:pos x="90" y="647"/>
                </a:cxn>
                <a:cxn ang="0">
                  <a:pos x="127" y="685"/>
                </a:cxn>
              </a:cxnLst>
              <a:rect l="0" t="0" r="0" b="0"/>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w="9525">
              <a:noFill/>
            </a:ln>
          </p:spPr>
          <p:txBody>
            <a:bodyPr/>
            <a:lstStyle/>
            <a:p>
              <a:endParaRPr lang="zh-CN" altLang="en-US"/>
            </a:p>
          </p:txBody>
        </p:sp>
        <p:grpSp>
          <p:nvGrpSpPr>
            <p:cNvPr id="7286" name="组合 204"/>
            <p:cNvGrpSpPr/>
            <p:nvPr/>
          </p:nvGrpSpPr>
          <p:grpSpPr>
            <a:xfrm>
              <a:off x="3616" y="3029"/>
              <a:ext cx="637" cy="962"/>
              <a:chOff x="1201738" y="2052638"/>
              <a:chExt cx="404813" cy="611188"/>
            </a:xfrm>
          </p:grpSpPr>
          <p:sp>
            <p:nvSpPr>
              <p:cNvPr id="7287" name="Freeform 117"/>
              <p:cNvSpPr/>
              <p:nvPr/>
            </p:nvSpPr>
            <p:spPr>
              <a:xfrm>
                <a:off x="1325563" y="2101850"/>
                <a:ext cx="139700" cy="139700"/>
              </a:xfrm>
              <a:custGeom>
                <a:avLst/>
                <a:gdLst/>
                <a:ahLst/>
                <a:cxnLst>
                  <a:cxn ang="0">
                    <a:pos x="139700" y="69850"/>
                  </a:cxn>
                  <a:cxn ang="0">
                    <a:pos x="139700" y="69850"/>
                  </a:cxn>
                  <a:cxn ang="0">
                    <a:pos x="136525" y="57150"/>
                  </a:cxn>
                  <a:cxn ang="0">
                    <a:pos x="131762" y="42862"/>
                  </a:cxn>
                  <a:cxn ang="0">
                    <a:pos x="125412" y="30162"/>
                  </a:cxn>
                  <a:cxn ang="0">
                    <a:pos x="117475" y="20637"/>
                  </a:cxn>
                  <a:cxn ang="0">
                    <a:pos x="106362" y="11112"/>
                  </a:cxn>
                  <a:cxn ang="0">
                    <a:pos x="95250" y="4762"/>
                  </a:cxn>
                  <a:cxn ang="0">
                    <a:pos x="82550" y="0"/>
                  </a:cxn>
                  <a:cxn ang="0">
                    <a:pos x="68262" y="0"/>
                  </a:cxn>
                  <a:cxn ang="0">
                    <a:pos x="68262" y="0"/>
                  </a:cxn>
                  <a:cxn ang="0">
                    <a:pos x="55562" y="0"/>
                  </a:cxn>
                  <a:cxn ang="0">
                    <a:pos x="42862" y="4762"/>
                  </a:cxn>
                  <a:cxn ang="0">
                    <a:pos x="28575" y="11112"/>
                  </a:cxn>
                  <a:cxn ang="0">
                    <a:pos x="19050" y="20637"/>
                  </a:cxn>
                  <a:cxn ang="0">
                    <a:pos x="9525" y="30162"/>
                  </a:cxn>
                  <a:cxn ang="0">
                    <a:pos x="3175" y="42862"/>
                  </a:cxn>
                  <a:cxn ang="0">
                    <a:pos x="0" y="57150"/>
                  </a:cxn>
                  <a:cxn ang="0">
                    <a:pos x="0" y="69850"/>
                  </a:cxn>
                  <a:cxn ang="0">
                    <a:pos x="0" y="69850"/>
                  </a:cxn>
                  <a:cxn ang="0">
                    <a:pos x="0" y="84137"/>
                  </a:cxn>
                  <a:cxn ang="0">
                    <a:pos x="3175" y="96837"/>
                  </a:cxn>
                  <a:cxn ang="0">
                    <a:pos x="9525" y="107950"/>
                  </a:cxn>
                  <a:cxn ang="0">
                    <a:pos x="19050" y="119062"/>
                  </a:cxn>
                  <a:cxn ang="0">
                    <a:pos x="28575" y="127000"/>
                  </a:cxn>
                  <a:cxn ang="0">
                    <a:pos x="42862" y="133350"/>
                  </a:cxn>
                  <a:cxn ang="0">
                    <a:pos x="55562" y="138112"/>
                  </a:cxn>
                  <a:cxn ang="0">
                    <a:pos x="68262" y="139700"/>
                  </a:cxn>
                  <a:cxn ang="0">
                    <a:pos x="68262" y="139700"/>
                  </a:cxn>
                  <a:cxn ang="0">
                    <a:pos x="82550" y="138112"/>
                  </a:cxn>
                  <a:cxn ang="0">
                    <a:pos x="95250" y="133350"/>
                  </a:cxn>
                  <a:cxn ang="0">
                    <a:pos x="106362" y="127000"/>
                  </a:cxn>
                  <a:cxn ang="0">
                    <a:pos x="117475" y="119062"/>
                  </a:cxn>
                  <a:cxn ang="0">
                    <a:pos x="125412" y="107950"/>
                  </a:cxn>
                  <a:cxn ang="0">
                    <a:pos x="131762" y="96837"/>
                  </a:cxn>
                  <a:cxn ang="0">
                    <a:pos x="136525" y="84137"/>
                  </a:cxn>
                  <a:cxn ang="0">
                    <a:pos x="139700" y="69850"/>
                  </a:cxn>
                  <a:cxn ang="0">
                    <a:pos x="139700" y="69850"/>
                  </a:cxn>
                </a:cxnLst>
                <a:rect l="0" t="0" r="0" b="0"/>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w="9525">
                <a:noFill/>
              </a:ln>
            </p:spPr>
            <p:txBody>
              <a:bodyPr/>
              <a:lstStyle/>
              <a:p>
                <a:endParaRPr lang="zh-CN" altLang="en-US"/>
              </a:p>
            </p:txBody>
          </p:sp>
          <p:sp>
            <p:nvSpPr>
              <p:cNvPr id="7288" name="Freeform 118"/>
              <p:cNvSpPr/>
              <p:nvPr/>
            </p:nvSpPr>
            <p:spPr>
              <a:xfrm>
                <a:off x="1201738" y="2205038"/>
                <a:ext cx="212725" cy="458788"/>
              </a:xfrm>
              <a:custGeom>
                <a:avLst/>
                <a:gdLst/>
                <a:ahLst/>
                <a:cxnLst>
                  <a:cxn ang="0">
                    <a:pos x="212725" y="11112"/>
                  </a:cxn>
                  <a:cxn ang="0">
                    <a:pos x="212725" y="11112"/>
                  </a:cxn>
                  <a:cxn ang="0">
                    <a:pos x="139700" y="204787"/>
                  </a:cxn>
                  <a:cxn ang="0">
                    <a:pos x="66675" y="393700"/>
                  </a:cxn>
                  <a:cxn ang="0">
                    <a:pos x="66675" y="393700"/>
                  </a:cxn>
                  <a:cxn ang="0">
                    <a:pos x="34925" y="425450"/>
                  </a:cxn>
                  <a:cxn ang="0">
                    <a:pos x="12700" y="447675"/>
                  </a:cxn>
                  <a:cxn ang="0">
                    <a:pos x="4762" y="454025"/>
                  </a:cxn>
                  <a:cxn ang="0">
                    <a:pos x="0" y="458788"/>
                  </a:cxn>
                  <a:cxn ang="0">
                    <a:pos x="0" y="458788"/>
                  </a:cxn>
                  <a:cxn ang="0">
                    <a:pos x="4762" y="436562"/>
                  </a:cxn>
                  <a:cxn ang="0">
                    <a:pos x="23812" y="385762"/>
                  </a:cxn>
                  <a:cxn ang="0">
                    <a:pos x="79375" y="228600"/>
                  </a:cxn>
                  <a:cxn ang="0">
                    <a:pos x="166687" y="0"/>
                  </a:cxn>
                  <a:cxn ang="0">
                    <a:pos x="212725" y="11112"/>
                  </a:cxn>
                </a:cxnLst>
                <a:rect l="0" t="0" r="0" b="0"/>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w="9525">
                <a:noFill/>
              </a:ln>
            </p:spPr>
            <p:txBody>
              <a:bodyPr/>
              <a:lstStyle/>
              <a:p>
                <a:endParaRPr lang="zh-CN" altLang="en-US"/>
              </a:p>
            </p:txBody>
          </p:sp>
          <p:sp>
            <p:nvSpPr>
              <p:cNvPr id="7289" name="Freeform 119"/>
              <p:cNvSpPr/>
              <p:nvPr/>
            </p:nvSpPr>
            <p:spPr>
              <a:xfrm>
                <a:off x="1371601" y="2205038"/>
                <a:ext cx="234950" cy="449263"/>
              </a:xfrm>
              <a:custGeom>
                <a:avLst/>
                <a:gdLst/>
                <a:ahLst/>
                <a:cxnLst>
                  <a:cxn ang="0">
                    <a:pos x="3175" y="20637"/>
                  </a:cxn>
                  <a:cxn ang="0">
                    <a:pos x="173037" y="387350"/>
                  </a:cxn>
                  <a:cxn ang="0">
                    <a:pos x="234950" y="449263"/>
                  </a:cxn>
                  <a:cxn ang="0">
                    <a:pos x="217487" y="363537"/>
                  </a:cxn>
                  <a:cxn ang="0">
                    <a:pos x="52387" y="0"/>
                  </a:cxn>
                  <a:cxn ang="0">
                    <a:pos x="0" y="15875"/>
                  </a:cxn>
                  <a:cxn ang="0">
                    <a:pos x="3175" y="20637"/>
                  </a:cxn>
                </a:cxnLst>
                <a:rect l="0" t="0" r="0" b="0"/>
                <a:pathLst>
                  <a:path w="148" h="283">
                    <a:moveTo>
                      <a:pt x="2" y="13"/>
                    </a:moveTo>
                    <a:lnTo>
                      <a:pt x="109" y="244"/>
                    </a:lnTo>
                    <a:lnTo>
                      <a:pt x="148" y="283"/>
                    </a:lnTo>
                    <a:lnTo>
                      <a:pt x="137" y="229"/>
                    </a:lnTo>
                    <a:lnTo>
                      <a:pt x="33" y="0"/>
                    </a:lnTo>
                    <a:lnTo>
                      <a:pt x="0" y="10"/>
                    </a:lnTo>
                    <a:lnTo>
                      <a:pt x="2" y="13"/>
                    </a:lnTo>
                    <a:close/>
                  </a:path>
                </a:pathLst>
              </a:custGeom>
              <a:solidFill>
                <a:srgbClr val="7CBE00"/>
              </a:solidFill>
              <a:ln w="9525">
                <a:noFill/>
              </a:ln>
            </p:spPr>
            <p:txBody>
              <a:bodyPr/>
              <a:lstStyle/>
              <a:p>
                <a:endParaRPr lang="zh-CN" altLang="en-US"/>
              </a:p>
            </p:txBody>
          </p:sp>
          <p:sp>
            <p:nvSpPr>
              <p:cNvPr id="7290" name="Freeform 120"/>
              <p:cNvSpPr/>
              <p:nvPr/>
            </p:nvSpPr>
            <p:spPr>
              <a:xfrm>
                <a:off x="1376363" y="2052638"/>
                <a:ext cx="25400" cy="77788"/>
              </a:xfrm>
              <a:custGeom>
                <a:avLst/>
                <a:gdLst/>
                <a:ahLst/>
                <a:cxnLst>
                  <a:cxn ang="0">
                    <a:pos x="0" y="65087"/>
                  </a:cxn>
                  <a:cxn ang="0">
                    <a:pos x="0" y="65087"/>
                  </a:cxn>
                  <a:cxn ang="0">
                    <a:pos x="0" y="69850"/>
                  </a:cxn>
                  <a:cxn ang="0">
                    <a:pos x="4762" y="73025"/>
                  </a:cxn>
                  <a:cxn ang="0">
                    <a:pos x="6350" y="76200"/>
                  </a:cxn>
                  <a:cxn ang="0">
                    <a:pos x="12700" y="77788"/>
                  </a:cxn>
                  <a:cxn ang="0">
                    <a:pos x="12700" y="77788"/>
                  </a:cxn>
                  <a:cxn ang="0">
                    <a:pos x="17462" y="76200"/>
                  </a:cxn>
                  <a:cxn ang="0">
                    <a:pos x="22225" y="73025"/>
                  </a:cxn>
                  <a:cxn ang="0">
                    <a:pos x="23812" y="69850"/>
                  </a:cxn>
                  <a:cxn ang="0">
                    <a:pos x="25400" y="65087"/>
                  </a:cxn>
                  <a:cxn ang="0">
                    <a:pos x="25400" y="12700"/>
                  </a:cxn>
                  <a:cxn ang="0">
                    <a:pos x="25400" y="12700"/>
                  </a:cxn>
                  <a:cxn ang="0">
                    <a:pos x="23812" y="9525"/>
                  </a:cxn>
                  <a:cxn ang="0">
                    <a:pos x="22225" y="4762"/>
                  </a:cxn>
                  <a:cxn ang="0">
                    <a:pos x="17462" y="0"/>
                  </a:cxn>
                  <a:cxn ang="0">
                    <a:pos x="12700" y="0"/>
                  </a:cxn>
                  <a:cxn ang="0">
                    <a:pos x="12700" y="0"/>
                  </a:cxn>
                  <a:cxn ang="0">
                    <a:pos x="6350" y="0"/>
                  </a:cxn>
                  <a:cxn ang="0">
                    <a:pos x="4762" y="4762"/>
                  </a:cxn>
                  <a:cxn ang="0">
                    <a:pos x="0" y="9525"/>
                  </a:cxn>
                  <a:cxn ang="0">
                    <a:pos x="0" y="12700"/>
                  </a:cxn>
                  <a:cxn ang="0">
                    <a:pos x="0" y="65087"/>
                  </a:cxn>
                </a:cxnLst>
                <a:rect l="0" t="0" r="0" b="0"/>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w="9525">
                <a:noFill/>
              </a:ln>
            </p:spPr>
            <p:txBody>
              <a:bodyPr/>
              <a:lstStyle/>
              <a:p>
                <a:endParaRPr lang="zh-CN" altLang="en-US"/>
              </a:p>
            </p:txBody>
          </p:sp>
        </p:grpSp>
        <p:grpSp>
          <p:nvGrpSpPr>
            <p:cNvPr id="7291" name="组合 201"/>
            <p:cNvGrpSpPr/>
            <p:nvPr/>
          </p:nvGrpSpPr>
          <p:grpSpPr>
            <a:xfrm>
              <a:off x="5048" y="2494"/>
              <a:ext cx="947" cy="947"/>
              <a:chOff x="2111376" y="1712913"/>
              <a:chExt cx="601663" cy="601663"/>
            </a:xfrm>
          </p:grpSpPr>
          <p:sp>
            <p:nvSpPr>
              <p:cNvPr id="7292" name="Freeform 121"/>
              <p:cNvSpPr>
                <a:spLocks noEditPoints="1"/>
              </p:cNvSpPr>
              <p:nvPr/>
            </p:nvSpPr>
            <p:spPr>
              <a:xfrm>
                <a:off x="2300288" y="1712913"/>
                <a:ext cx="223838" cy="601663"/>
              </a:xfrm>
              <a:custGeom>
                <a:avLst/>
                <a:gdLst/>
                <a:ahLst/>
                <a:cxnLst>
                  <a:cxn ang="0">
                    <a:pos x="112712" y="0"/>
                  </a:cxn>
                  <a:cxn ang="0">
                    <a:pos x="133350" y="6350"/>
                  </a:cxn>
                  <a:cxn ang="0">
                    <a:pos x="155575" y="23812"/>
                  </a:cxn>
                  <a:cxn ang="0">
                    <a:pos x="174625" y="52387"/>
                  </a:cxn>
                  <a:cxn ang="0">
                    <a:pos x="188912" y="88900"/>
                  </a:cxn>
                  <a:cxn ang="0">
                    <a:pos x="215900" y="185737"/>
                  </a:cxn>
                  <a:cxn ang="0">
                    <a:pos x="223838" y="301625"/>
                  </a:cxn>
                  <a:cxn ang="0">
                    <a:pos x="222250" y="361950"/>
                  </a:cxn>
                  <a:cxn ang="0">
                    <a:pos x="204787" y="468312"/>
                  </a:cxn>
                  <a:cxn ang="0">
                    <a:pos x="182562" y="533400"/>
                  </a:cxn>
                  <a:cxn ang="0">
                    <a:pos x="166687" y="565150"/>
                  </a:cxn>
                  <a:cxn ang="0">
                    <a:pos x="144462" y="588962"/>
                  </a:cxn>
                  <a:cxn ang="0">
                    <a:pos x="122237" y="600075"/>
                  </a:cxn>
                  <a:cxn ang="0">
                    <a:pos x="112712" y="601663"/>
                  </a:cxn>
                  <a:cxn ang="0">
                    <a:pos x="112712" y="552450"/>
                  </a:cxn>
                  <a:cxn ang="0">
                    <a:pos x="112712" y="552450"/>
                  </a:cxn>
                  <a:cxn ang="0">
                    <a:pos x="131762" y="549275"/>
                  </a:cxn>
                  <a:cxn ang="0">
                    <a:pos x="149225" y="533400"/>
                  </a:cxn>
                  <a:cxn ang="0">
                    <a:pos x="163512" y="509587"/>
                  </a:cxn>
                  <a:cxn ang="0">
                    <a:pos x="188912" y="442912"/>
                  </a:cxn>
                  <a:cxn ang="0">
                    <a:pos x="203200" y="352425"/>
                  </a:cxn>
                  <a:cxn ang="0">
                    <a:pos x="204787" y="301625"/>
                  </a:cxn>
                  <a:cxn ang="0">
                    <a:pos x="198437" y="203200"/>
                  </a:cxn>
                  <a:cxn ang="0">
                    <a:pos x="179387" y="122237"/>
                  </a:cxn>
                  <a:cxn ang="0">
                    <a:pos x="157162" y="79375"/>
                  </a:cxn>
                  <a:cxn ang="0">
                    <a:pos x="139700" y="60325"/>
                  </a:cxn>
                  <a:cxn ang="0">
                    <a:pos x="120650" y="49212"/>
                  </a:cxn>
                  <a:cxn ang="0">
                    <a:pos x="112712" y="49212"/>
                  </a:cxn>
                  <a:cxn ang="0">
                    <a:pos x="112712" y="0"/>
                  </a:cxn>
                  <a:cxn ang="0">
                    <a:pos x="112712" y="601663"/>
                  </a:cxn>
                  <a:cxn ang="0">
                    <a:pos x="90487" y="595312"/>
                  </a:cxn>
                  <a:cxn ang="0">
                    <a:pos x="69850" y="579437"/>
                  </a:cxn>
                  <a:cxn ang="0">
                    <a:pos x="49212" y="550862"/>
                  </a:cxn>
                  <a:cxn ang="0">
                    <a:pos x="34925" y="514350"/>
                  </a:cxn>
                  <a:cxn ang="0">
                    <a:pos x="11112" y="419100"/>
                  </a:cxn>
                  <a:cxn ang="0">
                    <a:pos x="0" y="301625"/>
                  </a:cxn>
                  <a:cxn ang="0">
                    <a:pos x="4762" y="241300"/>
                  </a:cxn>
                  <a:cxn ang="0">
                    <a:pos x="19050" y="133350"/>
                  </a:cxn>
                  <a:cxn ang="0">
                    <a:pos x="41275" y="69850"/>
                  </a:cxn>
                  <a:cxn ang="0">
                    <a:pos x="58737" y="36512"/>
                  </a:cxn>
                  <a:cxn ang="0">
                    <a:pos x="79375" y="12700"/>
                  </a:cxn>
                  <a:cxn ang="0">
                    <a:pos x="101600" y="3175"/>
                  </a:cxn>
                  <a:cxn ang="0">
                    <a:pos x="112712" y="49212"/>
                  </a:cxn>
                  <a:cxn ang="0">
                    <a:pos x="103187" y="49212"/>
                  </a:cxn>
                  <a:cxn ang="0">
                    <a:pos x="84137" y="60325"/>
                  </a:cxn>
                  <a:cxn ang="0">
                    <a:pos x="66675" y="79375"/>
                  </a:cxn>
                  <a:cxn ang="0">
                    <a:pos x="46037" y="122237"/>
                  </a:cxn>
                  <a:cxn ang="0">
                    <a:pos x="26987" y="203200"/>
                  </a:cxn>
                  <a:cxn ang="0">
                    <a:pos x="19050" y="301625"/>
                  </a:cxn>
                  <a:cxn ang="0">
                    <a:pos x="22225" y="352425"/>
                  </a:cxn>
                  <a:cxn ang="0">
                    <a:pos x="34925" y="442912"/>
                  </a:cxn>
                  <a:cxn ang="0">
                    <a:pos x="60325" y="509587"/>
                  </a:cxn>
                  <a:cxn ang="0">
                    <a:pos x="76200" y="533400"/>
                  </a:cxn>
                  <a:cxn ang="0">
                    <a:pos x="93662" y="549275"/>
                  </a:cxn>
                  <a:cxn ang="0">
                    <a:pos x="112712" y="552450"/>
                  </a:cxn>
                </a:cxnLst>
                <a:rect l="0" t="0" r="0" b="0"/>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w="9525">
                <a:noFill/>
              </a:ln>
            </p:spPr>
            <p:txBody>
              <a:bodyPr/>
              <a:lstStyle/>
              <a:p>
                <a:endParaRPr lang="zh-CN" altLang="en-US"/>
              </a:p>
            </p:txBody>
          </p:sp>
          <p:sp>
            <p:nvSpPr>
              <p:cNvPr id="7293" name="Freeform 122"/>
              <p:cNvSpPr>
                <a:spLocks noEditPoints="1"/>
              </p:cNvSpPr>
              <p:nvPr/>
            </p:nvSpPr>
            <p:spPr>
              <a:xfrm>
                <a:off x="2111376" y="1905000"/>
                <a:ext cx="601663" cy="220663"/>
              </a:xfrm>
              <a:custGeom>
                <a:avLst/>
                <a:gdLst/>
                <a:ahLst/>
                <a:cxnLst>
                  <a:cxn ang="0">
                    <a:pos x="301625" y="0"/>
                  </a:cxn>
                  <a:cxn ang="0">
                    <a:pos x="361950" y="1587"/>
                  </a:cxn>
                  <a:cxn ang="0">
                    <a:pos x="468312" y="17462"/>
                  </a:cxn>
                  <a:cxn ang="0">
                    <a:pos x="533400" y="38100"/>
                  </a:cxn>
                  <a:cxn ang="0">
                    <a:pos x="565150" y="55562"/>
                  </a:cxn>
                  <a:cxn ang="0">
                    <a:pos x="588962" y="77787"/>
                  </a:cxn>
                  <a:cxn ang="0">
                    <a:pos x="600075" y="98425"/>
                  </a:cxn>
                  <a:cxn ang="0">
                    <a:pos x="601663" y="109537"/>
                  </a:cxn>
                  <a:cxn ang="0">
                    <a:pos x="595312" y="130175"/>
                  </a:cxn>
                  <a:cxn ang="0">
                    <a:pos x="577850" y="152400"/>
                  </a:cxn>
                  <a:cxn ang="0">
                    <a:pos x="550862" y="171450"/>
                  </a:cxn>
                  <a:cxn ang="0">
                    <a:pos x="514350" y="188912"/>
                  </a:cxn>
                  <a:cxn ang="0">
                    <a:pos x="419100" y="212725"/>
                  </a:cxn>
                  <a:cxn ang="0">
                    <a:pos x="301625" y="220663"/>
                  </a:cxn>
                  <a:cxn ang="0">
                    <a:pos x="301625" y="201612"/>
                  </a:cxn>
                  <a:cxn ang="0">
                    <a:pos x="301625" y="201612"/>
                  </a:cxn>
                  <a:cxn ang="0">
                    <a:pos x="400050" y="195262"/>
                  </a:cxn>
                  <a:cxn ang="0">
                    <a:pos x="479425" y="176212"/>
                  </a:cxn>
                  <a:cxn ang="0">
                    <a:pos x="522287" y="153987"/>
                  </a:cxn>
                  <a:cxn ang="0">
                    <a:pos x="541337" y="136525"/>
                  </a:cxn>
                  <a:cxn ang="0">
                    <a:pos x="552450" y="117475"/>
                  </a:cxn>
                  <a:cxn ang="0">
                    <a:pos x="552450" y="109537"/>
                  </a:cxn>
                  <a:cxn ang="0">
                    <a:pos x="552450" y="100012"/>
                  </a:cxn>
                  <a:cxn ang="0">
                    <a:pos x="541337" y="80962"/>
                  </a:cxn>
                  <a:cxn ang="0">
                    <a:pos x="522287" y="63500"/>
                  </a:cxn>
                  <a:cxn ang="0">
                    <a:pos x="479425" y="44450"/>
                  </a:cxn>
                  <a:cxn ang="0">
                    <a:pos x="400050" y="23812"/>
                  </a:cxn>
                  <a:cxn ang="0">
                    <a:pos x="301625" y="17462"/>
                  </a:cxn>
                  <a:cxn ang="0">
                    <a:pos x="301625" y="0"/>
                  </a:cxn>
                  <a:cxn ang="0">
                    <a:pos x="0" y="109537"/>
                  </a:cxn>
                  <a:cxn ang="0">
                    <a:pos x="6350" y="87312"/>
                  </a:cxn>
                  <a:cxn ang="0">
                    <a:pos x="23812" y="66675"/>
                  </a:cxn>
                  <a:cxn ang="0">
                    <a:pos x="52387" y="47625"/>
                  </a:cxn>
                  <a:cxn ang="0">
                    <a:pos x="88900" y="31750"/>
                  </a:cxn>
                  <a:cxn ang="0">
                    <a:pos x="185737" y="7937"/>
                  </a:cxn>
                  <a:cxn ang="0">
                    <a:pos x="301625" y="0"/>
                  </a:cxn>
                  <a:cxn ang="0">
                    <a:pos x="301625" y="17462"/>
                  </a:cxn>
                  <a:cxn ang="0">
                    <a:pos x="201612" y="23812"/>
                  </a:cxn>
                  <a:cxn ang="0">
                    <a:pos x="122237" y="44450"/>
                  </a:cxn>
                  <a:cxn ang="0">
                    <a:pos x="79375" y="63500"/>
                  </a:cxn>
                  <a:cxn ang="0">
                    <a:pos x="60325" y="80962"/>
                  </a:cxn>
                  <a:cxn ang="0">
                    <a:pos x="49212" y="100012"/>
                  </a:cxn>
                  <a:cxn ang="0">
                    <a:pos x="49212" y="109537"/>
                  </a:cxn>
                  <a:cxn ang="0">
                    <a:pos x="53975" y="128587"/>
                  </a:cxn>
                  <a:cxn ang="0">
                    <a:pos x="68262" y="146050"/>
                  </a:cxn>
                  <a:cxn ang="0">
                    <a:pos x="92075" y="160337"/>
                  </a:cxn>
                  <a:cxn ang="0">
                    <a:pos x="161925" y="187325"/>
                  </a:cxn>
                  <a:cxn ang="0">
                    <a:pos x="249237" y="200025"/>
                  </a:cxn>
                  <a:cxn ang="0">
                    <a:pos x="301625" y="220663"/>
                  </a:cxn>
                  <a:cxn ang="0">
                    <a:pos x="241300" y="219075"/>
                  </a:cxn>
                  <a:cxn ang="0">
                    <a:pos x="133350" y="201612"/>
                  </a:cxn>
                  <a:cxn ang="0">
                    <a:pos x="68262" y="180975"/>
                  </a:cxn>
                  <a:cxn ang="0">
                    <a:pos x="36512" y="163512"/>
                  </a:cxn>
                  <a:cxn ang="0">
                    <a:pos x="12700" y="141287"/>
                  </a:cxn>
                  <a:cxn ang="0">
                    <a:pos x="1587" y="120650"/>
                  </a:cxn>
                  <a:cxn ang="0">
                    <a:pos x="0" y="109537"/>
                  </a:cxn>
                </a:cxnLst>
                <a:rect l="0" t="0" r="0" b="0"/>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w="9525">
                <a:noFill/>
              </a:ln>
            </p:spPr>
            <p:txBody>
              <a:bodyPr/>
              <a:lstStyle/>
              <a:p>
                <a:endParaRPr lang="zh-CN" altLang="en-US"/>
              </a:p>
            </p:txBody>
          </p:sp>
          <p:sp>
            <p:nvSpPr>
              <p:cNvPr id="7294" name="Freeform 123"/>
              <p:cNvSpPr>
                <a:spLocks noEditPoints="1"/>
              </p:cNvSpPr>
              <p:nvPr/>
            </p:nvSpPr>
            <p:spPr>
              <a:xfrm>
                <a:off x="2187576" y="1789113"/>
                <a:ext cx="450850" cy="452438"/>
              </a:xfrm>
              <a:custGeom>
                <a:avLst/>
                <a:gdLst/>
                <a:ahLst/>
                <a:cxnLst>
                  <a:cxn ang="0">
                    <a:pos x="225425" y="79375"/>
                  </a:cxn>
                  <a:cxn ang="0">
                    <a:pos x="301625" y="147637"/>
                  </a:cxn>
                  <a:cxn ang="0">
                    <a:pos x="346075" y="190500"/>
                  </a:cxn>
                  <a:cxn ang="0">
                    <a:pos x="409575" y="279400"/>
                  </a:cxn>
                  <a:cxn ang="0">
                    <a:pos x="439737" y="339725"/>
                  </a:cxn>
                  <a:cxn ang="0">
                    <a:pos x="449262" y="376237"/>
                  </a:cxn>
                  <a:cxn ang="0">
                    <a:pos x="450850" y="406400"/>
                  </a:cxn>
                  <a:cxn ang="0">
                    <a:pos x="444500" y="430212"/>
                  </a:cxn>
                  <a:cxn ang="0">
                    <a:pos x="438150" y="438150"/>
                  </a:cxn>
                  <a:cxn ang="0">
                    <a:pos x="422275" y="449262"/>
                  </a:cxn>
                  <a:cxn ang="0">
                    <a:pos x="403225" y="452438"/>
                  </a:cxn>
                  <a:cxn ang="0">
                    <a:pos x="354012" y="444500"/>
                  </a:cxn>
                  <a:cxn ang="0">
                    <a:pos x="292100" y="415925"/>
                  </a:cxn>
                  <a:cxn ang="0">
                    <a:pos x="225425" y="373062"/>
                  </a:cxn>
                  <a:cxn ang="0">
                    <a:pos x="225425" y="347662"/>
                  </a:cxn>
                  <a:cxn ang="0">
                    <a:pos x="280987" y="385762"/>
                  </a:cxn>
                  <a:cxn ang="0">
                    <a:pos x="331787" y="407987"/>
                  </a:cxn>
                  <a:cxn ang="0">
                    <a:pos x="373062" y="414337"/>
                  </a:cxn>
                  <a:cxn ang="0">
                    <a:pos x="390525" y="412750"/>
                  </a:cxn>
                  <a:cxn ang="0">
                    <a:pos x="403225" y="403225"/>
                  </a:cxn>
                  <a:cxn ang="0">
                    <a:pos x="403225" y="403225"/>
                  </a:cxn>
                  <a:cxn ang="0">
                    <a:pos x="412750" y="385762"/>
                  </a:cxn>
                  <a:cxn ang="0">
                    <a:pos x="414337" y="365125"/>
                  </a:cxn>
                  <a:cxn ang="0">
                    <a:pos x="409575" y="336550"/>
                  </a:cxn>
                  <a:cxn ang="0">
                    <a:pos x="379412" y="269875"/>
                  </a:cxn>
                  <a:cxn ang="0">
                    <a:pos x="325437" y="196850"/>
                  </a:cxn>
                  <a:cxn ang="0">
                    <a:pos x="292100" y="160337"/>
                  </a:cxn>
                  <a:cxn ang="0">
                    <a:pos x="225425" y="103187"/>
                  </a:cxn>
                  <a:cxn ang="0">
                    <a:pos x="12700" y="12700"/>
                  </a:cxn>
                  <a:cxn ang="0">
                    <a:pos x="19050" y="7937"/>
                  </a:cxn>
                  <a:cxn ang="0">
                    <a:pos x="36512" y="0"/>
                  </a:cxn>
                  <a:cxn ang="0">
                    <a:pos x="69850" y="0"/>
                  </a:cxn>
                  <a:cxn ang="0">
                    <a:pos x="125412" y="17462"/>
                  </a:cxn>
                  <a:cxn ang="0">
                    <a:pos x="190500" y="53975"/>
                  </a:cxn>
                  <a:cxn ang="0">
                    <a:pos x="225425" y="103187"/>
                  </a:cxn>
                  <a:cxn ang="0">
                    <a:pos x="196850" y="80962"/>
                  </a:cxn>
                  <a:cxn ang="0">
                    <a:pos x="141287" y="50800"/>
                  </a:cxn>
                  <a:cxn ang="0">
                    <a:pos x="95250" y="36512"/>
                  </a:cxn>
                  <a:cxn ang="0">
                    <a:pos x="68262" y="36512"/>
                  </a:cxn>
                  <a:cxn ang="0">
                    <a:pos x="52387" y="42862"/>
                  </a:cxn>
                  <a:cxn ang="0">
                    <a:pos x="46037" y="46037"/>
                  </a:cxn>
                  <a:cxn ang="0">
                    <a:pos x="38100" y="63500"/>
                  </a:cxn>
                  <a:cxn ang="0">
                    <a:pos x="36512" y="87312"/>
                  </a:cxn>
                  <a:cxn ang="0">
                    <a:pos x="39687" y="112712"/>
                  </a:cxn>
                  <a:cxn ang="0">
                    <a:pos x="69850" y="179387"/>
                  </a:cxn>
                  <a:cxn ang="0">
                    <a:pos x="123825" y="252412"/>
                  </a:cxn>
                  <a:cxn ang="0">
                    <a:pos x="158750" y="292100"/>
                  </a:cxn>
                  <a:cxn ang="0">
                    <a:pos x="225425" y="347662"/>
                  </a:cxn>
                  <a:cxn ang="0">
                    <a:pos x="225425" y="373062"/>
                  </a:cxn>
                  <a:cxn ang="0">
                    <a:pos x="147637" y="304800"/>
                  </a:cxn>
                  <a:cxn ang="0">
                    <a:pos x="104775" y="260350"/>
                  </a:cxn>
                  <a:cxn ang="0">
                    <a:pos x="39687" y="171450"/>
                  </a:cxn>
                  <a:cxn ang="0">
                    <a:pos x="9525" y="111125"/>
                  </a:cxn>
                  <a:cxn ang="0">
                    <a:pos x="1587" y="74612"/>
                  </a:cxn>
                  <a:cxn ang="0">
                    <a:pos x="0" y="44450"/>
                  </a:cxn>
                  <a:cxn ang="0">
                    <a:pos x="6350" y="20637"/>
                  </a:cxn>
                  <a:cxn ang="0">
                    <a:pos x="12700" y="12700"/>
                  </a:cxn>
                </a:cxnLst>
                <a:rect l="0" t="0" r="0" b="0"/>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w="9525">
                <a:noFill/>
              </a:ln>
            </p:spPr>
            <p:txBody>
              <a:bodyPr/>
              <a:lstStyle/>
              <a:p>
                <a:endParaRPr lang="zh-CN" altLang="en-US"/>
              </a:p>
            </p:txBody>
          </p:sp>
          <p:sp>
            <p:nvSpPr>
              <p:cNvPr id="7295" name="Freeform 124"/>
              <p:cNvSpPr>
                <a:spLocks noEditPoints="1"/>
              </p:cNvSpPr>
              <p:nvPr/>
            </p:nvSpPr>
            <p:spPr>
              <a:xfrm>
                <a:off x="2187576" y="1789113"/>
                <a:ext cx="450850" cy="452438"/>
              </a:xfrm>
              <a:custGeom>
                <a:avLst/>
                <a:gdLst/>
                <a:ahLst/>
                <a:cxnLst>
                  <a:cxn ang="0">
                    <a:pos x="225425" y="79375"/>
                  </a:cxn>
                  <a:cxn ang="0">
                    <a:pos x="292100" y="33337"/>
                  </a:cxn>
                  <a:cxn ang="0">
                    <a:pos x="354012" y="6350"/>
                  </a:cxn>
                  <a:cxn ang="0">
                    <a:pos x="403225" y="0"/>
                  </a:cxn>
                  <a:cxn ang="0">
                    <a:pos x="422275" y="3175"/>
                  </a:cxn>
                  <a:cxn ang="0">
                    <a:pos x="438150" y="12700"/>
                  </a:cxn>
                  <a:cxn ang="0">
                    <a:pos x="444500" y="20637"/>
                  </a:cxn>
                  <a:cxn ang="0">
                    <a:pos x="450850" y="44450"/>
                  </a:cxn>
                  <a:cxn ang="0">
                    <a:pos x="449262" y="74612"/>
                  </a:cxn>
                  <a:cxn ang="0">
                    <a:pos x="439737" y="111125"/>
                  </a:cxn>
                  <a:cxn ang="0">
                    <a:pos x="409575" y="171450"/>
                  </a:cxn>
                  <a:cxn ang="0">
                    <a:pos x="346075" y="260350"/>
                  </a:cxn>
                  <a:cxn ang="0">
                    <a:pos x="301625" y="304800"/>
                  </a:cxn>
                  <a:cxn ang="0">
                    <a:pos x="225425" y="373062"/>
                  </a:cxn>
                  <a:cxn ang="0">
                    <a:pos x="225425" y="347662"/>
                  </a:cxn>
                  <a:cxn ang="0">
                    <a:pos x="292100" y="292100"/>
                  </a:cxn>
                  <a:cxn ang="0">
                    <a:pos x="325437" y="252412"/>
                  </a:cxn>
                  <a:cxn ang="0">
                    <a:pos x="379412" y="179387"/>
                  </a:cxn>
                  <a:cxn ang="0">
                    <a:pos x="409575" y="112712"/>
                  </a:cxn>
                  <a:cxn ang="0">
                    <a:pos x="414337" y="87312"/>
                  </a:cxn>
                  <a:cxn ang="0">
                    <a:pos x="412750" y="63500"/>
                  </a:cxn>
                  <a:cxn ang="0">
                    <a:pos x="403225" y="46037"/>
                  </a:cxn>
                  <a:cxn ang="0">
                    <a:pos x="403225" y="46037"/>
                  </a:cxn>
                  <a:cxn ang="0">
                    <a:pos x="390525" y="38100"/>
                  </a:cxn>
                  <a:cxn ang="0">
                    <a:pos x="373062" y="36512"/>
                  </a:cxn>
                  <a:cxn ang="0">
                    <a:pos x="331787" y="42862"/>
                  </a:cxn>
                  <a:cxn ang="0">
                    <a:pos x="280987" y="63500"/>
                  </a:cxn>
                  <a:cxn ang="0">
                    <a:pos x="225425" y="103187"/>
                  </a:cxn>
                  <a:cxn ang="0">
                    <a:pos x="12700" y="438150"/>
                  </a:cxn>
                  <a:cxn ang="0">
                    <a:pos x="6350" y="430212"/>
                  </a:cxn>
                  <a:cxn ang="0">
                    <a:pos x="0" y="406400"/>
                  </a:cxn>
                  <a:cxn ang="0">
                    <a:pos x="1587" y="376237"/>
                  </a:cxn>
                  <a:cxn ang="0">
                    <a:pos x="9525" y="339725"/>
                  </a:cxn>
                  <a:cxn ang="0">
                    <a:pos x="39687" y="279400"/>
                  </a:cxn>
                  <a:cxn ang="0">
                    <a:pos x="104775" y="190500"/>
                  </a:cxn>
                  <a:cxn ang="0">
                    <a:pos x="147637" y="147637"/>
                  </a:cxn>
                  <a:cxn ang="0">
                    <a:pos x="225425" y="79375"/>
                  </a:cxn>
                  <a:cxn ang="0">
                    <a:pos x="225425" y="103187"/>
                  </a:cxn>
                  <a:cxn ang="0">
                    <a:pos x="158750" y="160337"/>
                  </a:cxn>
                  <a:cxn ang="0">
                    <a:pos x="123825" y="196850"/>
                  </a:cxn>
                  <a:cxn ang="0">
                    <a:pos x="69850" y="269875"/>
                  </a:cxn>
                  <a:cxn ang="0">
                    <a:pos x="39687" y="336550"/>
                  </a:cxn>
                  <a:cxn ang="0">
                    <a:pos x="36512" y="365125"/>
                  </a:cxn>
                  <a:cxn ang="0">
                    <a:pos x="38100" y="385762"/>
                  </a:cxn>
                  <a:cxn ang="0">
                    <a:pos x="46037" y="403225"/>
                  </a:cxn>
                  <a:cxn ang="0">
                    <a:pos x="52387" y="407987"/>
                  </a:cxn>
                  <a:cxn ang="0">
                    <a:pos x="68262" y="414337"/>
                  </a:cxn>
                  <a:cxn ang="0">
                    <a:pos x="95250" y="414337"/>
                  </a:cxn>
                  <a:cxn ang="0">
                    <a:pos x="141287" y="400050"/>
                  </a:cxn>
                  <a:cxn ang="0">
                    <a:pos x="196850" y="369887"/>
                  </a:cxn>
                  <a:cxn ang="0">
                    <a:pos x="225425" y="373062"/>
                  </a:cxn>
                  <a:cxn ang="0">
                    <a:pos x="190500" y="396875"/>
                  </a:cxn>
                  <a:cxn ang="0">
                    <a:pos x="125412" y="433387"/>
                  </a:cxn>
                  <a:cxn ang="0">
                    <a:pos x="69850" y="450850"/>
                  </a:cxn>
                  <a:cxn ang="0">
                    <a:pos x="36512" y="450850"/>
                  </a:cxn>
                  <a:cxn ang="0">
                    <a:pos x="19050" y="444500"/>
                  </a:cxn>
                  <a:cxn ang="0">
                    <a:pos x="12700" y="438150"/>
                  </a:cxn>
                </a:cxnLst>
                <a:rect l="0" t="0" r="0" b="0"/>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w="9525">
                <a:noFill/>
              </a:ln>
            </p:spPr>
            <p:txBody>
              <a:bodyPr/>
              <a:lstStyle/>
              <a:p>
                <a:endParaRPr lang="zh-CN" altLang="en-US"/>
              </a:p>
            </p:txBody>
          </p:sp>
          <p:sp>
            <p:nvSpPr>
              <p:cNvPr id="7296" name="Freeform 125"/>
              <p:cNvSpPr/>
              <p:nvPr/>
            </p:nvSpPr>
            <p:spPr>
              <a:xfrm>
                <a:off x="2365376" y="1966913"/>
                <a:ext cx="92075" cy="95250"/>
              </a:xfrm>
              <a:custGeom>
                <a:avLst/>
                <a:gdLst/>
                <a:ahLst/>
                <a:cxnLst>
                  <a:cxn ang="0">
                    <a:pos x="0" y="47625"/>
                  </a:cxn>
                  <a:cxn ang="0">
                    <a:pos x="0" y="47625"/>
                  </a:cxn>
                  <a:cxn ang="0">
                    <a:pos x="1587" y="38100"/>
                  </a:cxn>
                  <a:cxn ang="0">
                    <a:pos x="4762" y="30162"/>
                  </a:cxn>
                  <a:cxn ang="0">
                    <a:pos x="7937" y="22225"/>
                  </a:cxn>
                  <a:cxn ang="0">
                    <a:pos x="14287" y="15875"/>
                  </a:cxn>
                  <a:cxn ang="0">
                    <a:pos x="20637" y="9525"/>
                  </a:cxn>
                  <a:cxn ang="0">
                    <a:pos x="28575" y="4762"/>
                  </a:cxn>
                  <a:cxn ang="0">
                    <a:pos x="38100" y="1587"/>
                  </a:cxn>
                  <a:cxn ang="0">
                    <a:pos x="47625" y="0"/>
                  </a:cxn>
                  <a:cxn ang="0">
                    <a:pos x="47625" y="0"/>
                  </a:cxn>
                  <a:cxn ang="0">
                    <a:pos x="55562" y="1587"/>
                  </a:cxn>
                  <a:cxn ang="0">
                    <a:pos x="65087" y="4762"/>
                  </a:cxn>
                  <a:cxn ang="0">
                    <a:pos x="73025" y="9525"/>
                  </a:cxn>
                  <a:cxn ang="0">
                    <a:pos x="79375" y="15875"/>
                  </a:cxn>
                  <a:cxn ang="0">
                    <a:pos x="85725" y="22225"/>
                  </a:cxn>
                  <a:cxn ang="0">
                    <a:pos x="90487" y="30162"/>
                  </a:cxn>
                  <a:cxn ang="0">
                    <a:pos x="92075" y="38100"/>
                  </a:cxn>
                  <a:cxn ang="0">
                    <a:pos x="92075" y="47625"/>
                  </a:cxn>
                  <a:cxn ang="0">
                    <a:pos x="92075" y="47625"/>
                  </a:cxn>
                  <a:cxn ang="0">
                    <a:pos x="92075" y="55562"/>
                  </a:cxn>
                  <a:cxn ang="0">
                    <a:pos x="90487" y="65087"/>
                  </a:cxn>
                  <a:cxn ang="0">
                    <a:pos x="85725" y="73025"/>
                  </a:cxn>
                  <a:cxn ang="0">
                    <a:pos x="79375" y="79375"/>
                  </a:cxn>
                  <a:cxn ang="0">
                    <a:pos x="73025" y="85725"/>
                  </a:cxn>
                  <a:cxn ang="0">
                    <a:pos x="65087" y="90487"/>
                  </a:cxn>
                  <a:cxn ang="0">
                    <a:pos x="55562" y="92075"/>
                  </a:cxn>
                  <a:cxn ang="0">
                    <a:pos x="47625" y="95250"/>
                  </a:cxn>
                  <a:cxn ang="0">
                    <a:pos x="47625" y="95250"/>
                  </a:cxn>
                  <a:cxn ang="0">
                    <a:pos x="38100" y="92075"/>
                  </a:cxn>
                  <a:cxn ang="0">
                    <a:pos x="28575" y="90487"/>
                  </a:cxn>
                  <a:cxn ang="0">
                    <a:pos x="20637" y="85725"/>
                  </a:cxn>
                  <a:cxn ang="0">
                    <a:pos x="14287" y="79375"/>
                  </a:cxn>
                  <a:cxn ang="0">
                    <a:pos x="7937" y="73025"/>
                  </a:cxn>
                  <a:cxn ang="0">
                    <a:pos x="4762" y="65087"/>
                  </a:cxn>
                  <a:cxn ang="0">
                    <a:pos x="1587" y="55562"/>
                  </a:cxn>
                  <a:cxn ang="0">
                    <a:pos x="0" y="47625"/>
                  </a:cxn>
                  <a:cxn ang="0">
                    <a:pos x="0" y="47625"/>
                  </a:cxn>
                </a:cxnLst>
                <a:rect l="0" t="0" r="0" b="0"/>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w="9525">
                <a:noFill/>
              </a:ln>
            </p:spPr>
            <p:txBody>
              <a:bodyPr/>
              <a:lstStyle/>
              <a:p>
                <a:endParaRPr lang="zh-CN" altLang="en-US"/>
              </a:p>
            </p:txBody>
          </p:sp>
        </p:grpSp>
        <p:grpSp>
          <p:nvGrpSpPr>
            <p:cNvPr id="7297" name="组合 203"/>
            <p:cNvGrpSpPr/>
            <p:nvPr/>
          </p:nvGrpSpPr>
          <p:grpSpPr>
            <a:xfrm>
              <a:off x="4076" y="2224"/>
              <a:ext cx="600" cy="762"/>
              <a:chOff x="1493838" y="1541463"/>
              <a:chExt cx="381000" cy="484187"/>
            </a:xfrm>
          </p:grpSpPr>
          <p:sp>
            <p:nvSpPr>
              <p:cNvPr id="7298" name="Freeform 126"/>
              <p:cNvSpPr>
                <a:spLocks noEditPoints="1"/>
              </p:cNvSpPr>
              <p:nvPr/>
            </p:nvSpPr>
            <p:spPr>
              <a:xfrm>
                <a:off x="1493838" y="1546225"/>
                <a:ext cx="254000" cy="479425"/>
              </a:xfrm>
              <a:custGeom>
                <a:avLst/>
                <a:gdLst/>
                <a:ahLst/>
                <a:cxnLst>
                  <a:cxn ang="0">
                    <a:pos x="254000" y="0"/>
                  </a:cxn>
                  <a:cxn ang="0">
                    <a:pos x="254000" y="479425"/>
                  </a:cxn>
                  <a:cxn ang="0">
                    <a:pos x="149225" y="479425"/>
                  </a:cxn>
                  <a:cxn ang="0">
                    <a:pos x="149225" y="414337"/>
                  </a:cxn>
                  <a:cxn ang="0">
                    <a:pos x="215900" y="414337"/>
                  </a:cxn>
                  <a:cxn ang="0">
                    <a:pos x="215900" y="184150"/>
                  </a:cxn>
                  <a:cxn ang="0">
                    <a:pos x="215900" y="184150"/>
                  </a:cxn>
                  <a:cxn ang="0">
                    <a:pos x="149225" y="300037"/>
                  </a:cxn>
                  <a:cxn ang="0">
                    <a:pos x="149225" y="196850"/>
                  </a:cxn>
                  <a:cxn ang="0">
                    <a:pos x="254000" y="0"/>
                  </a:cxn>
                  <a:cxn ang="0">
                    <a:pos x="149225" y="479425"/>
                  </a:cxn>
                  <a:cxn ang="0">
                    <a:pos x="0" y="479425"/>
                  </a:cxn>
                  <a:cxn ang="0">
                    <a:pos x="149225" y="196850"/>
                  </a:cxn>
                  <a:cxn ang="0">
                    <a:pos x="149225" y="300037"/>
                  </a:cxn>
                  <a:cxn ang="0">
                    <a:pos x="84137" y="414337"/>
                  </a:cxn>
                  <a:cxn ang="0">
                    <a:pos x="149225" y="414337"/>
                  </a:cxn>
                  <a:cxn ang="0">
                    <a:pos x="149225" y="479425"/>
                  </a:cxn>
                </a:cxnLst>
                <a:rect l="0" t="0" r="0" b="0"/>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w="9525">
                <a:noFill/>
              </a:ln>
            </p:spPr>
            <p:txBody>
              <a:bodyPr/>
              <a:lstStyle/>
              <a:p>
                <a:endParaRPr lang="zh-CN" altLang="en-US"/>
              </a:p>
            </p:txBody>
          </p:sp>
          <p:sp>
            <p:nvSpPr>
              <p:cNvPr id="7299" name="Rectangle 127"/>
              <p:cNvSpPr/>
              <p:nvPr/>
            </p:nvSpPr>
            <p:spPr>
              <a:xfrm>
                <a:off x="1811338" y="1541463"/>
                <a:ext cx="63500" cy="471488"/>
              </a:xfrm>
              <a:prstGeom prst="rect">
                <a:avLst/>
              </a:prstGeom>
              <a:solidFill>
                <a:srgbClr val="EDCD2D"/>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grpSp>
        <p:sp>
          <p:nvSpPr>
            <p:cNvPr id="7300" name="Freeform 128"/>
            <p:cNvSpPr>
              <a:spLocks noEditPoints="1"/>
            </p:cNvSpPr>
            <p:nvPr/>
          </p:nvSpPr>
          <p:spPr>
            <a:xfrm>
              <a:off x="7093" y="5952"/>
              <a:ext cx="800" cy="625"/>
            </a:xfrm>
            <a:custGeom>
              <a:avLst/>
              <a:gdLst/>
              <a:ahLst/>
              <a:cxnLst>
                <a:cxn ang="0">
                  <a:pos x="745" y="142"/>
                </a:cxn>
                <a:cxn ang="0">
                  <a:pos x="800" y="345"/>
                </a:cxn>
                <a:cxn ang="0">
                  <a:pos x="757" y="530"/>
                </a:cxn>
                <a:cxn ang="0">
                  <a:pos x="677" y="612"/>
                </a:cxn>
                <a:cxn ang="0">
                  <a:pos x="657" y="582"/>
                </a:cxn>
                <a:cxn ang="0">
                  <a:pos x="697" y="535"/>
                </a:cxn>
                <a:cxn ang="0">
                  <a:pos x="690" y="477"/>
                </a:cxn>
                <a:cxn ang="0">
                  <a:pos x="652" y="412"/>
                </a:cxn>
                <a:cxn ang="0">
                  <a:pos x="717" y="412"/>
                </a:cxn>
                <a:cxn ang="0">
                  <a:pos x="747" y="382"/>
                </a:cxn>
                <a:cxn ang="0">
                  <a:pos x="747" y="315"/>
                </a:cxn>
                <a:cxn ang="0">
                  <a:pos x="707" y="280"/>
                </a:cxn>
                <a:cxn ang="0">
                  <a:pos x="652" y="250"/>
                </a:cxn>
                <a:cxn ang="0">
                  <a:pos x="695" y="240"/>
                </a:cxn>
                <a:cxn ang="0">
                  <a:pos x="717" y="185"/>
                </a:cxn>
                <a:cxn ang="0">
                  <a:pos x="700" y="145"/>
                </a:cxn>
                <a:cxn ang="0">
                  <a:pos x="595" y="20"/>
                </a:cxn>
                <a:cxn ang="0">
                  <a:pos x="652" y="125"/>
                </a:cxn>
                <a:cxn ang="0">
                  <a:pos x="605" y="147"/>
                </a:cxn>
                <a:cxn ang="0">
                  <a:pos x="595" y="85"/>
                </a:cxn>
                <a:cxn ang="0">
                  <a:pos x="652" y="617"/>
                </a:cxn>
                <a:cxn ang="0">
                  <a:pos x="610" y="587"/>
                </a:cxn>
                <a:cxn ang="0">
                  <a:pos x="652" y="617"/>
                </a:cxn>
                <a:cxn ang="0">
                  <a:pos x="652" y="282"/>
                </a:cxn>
                <a:cxn ang="0">
                  <a:pos x="612" y="337"/>
                </a:cxn>
                <a:cxn ang="0">
                  <a:pos x="630" y="387"/>
                </a:cxn>
                <a:cxn ang="0">
                  <a:pos x="640" y="435"/>
                </a:cxn>
                <a:cxn ang="0">
                  <a:pos x="595" y="205"/>
                </a:cxn>
                <a:cxn ang="0">
                  <a:pos x="637" y="250"/>
                </a:cxn>
                <a:cxn ang="0">
                  <a:pos x="595" y="20"/>
                </a:cxn>
                <a:cxn ang="0">
                  <a:pos x="585" y="50"/>
                </a:cxn>
                <a:cxn ang="0">
                  <a:pos x="547" y="5"/>
                </a:cxn>
                <a:cxn ang="0">
                  <a:pos x="547" y="537"/>
                </a:cxn>
                <a:cxn ang="0">
                  <a:pos x="572" y="567"/>
                </a:cxn>
                <a:cxn ang="0">
                  <a:pos x="595" y="97"/>
                </a:cxn>
                <a:cxn ang="0">
                  <a:pos x="595" y="435"/>
                </a:cxn>
                <a:cxn ang="0">
                  <a:pos x="565" y="460"/>
                </a:cxn>
                <a:cxn ang="0">
                  <a:pos x="562" y="127"/>
                </a:cxn>
                <a:cxn ang="0">
                  <a:pos x="595" y="97"/>
                </a:cxn>
                <a:cxn ang="0">
                  <a:pos x="335" y="20"/>
                </a:cxn>
                <a:cxn ang="0">
                  <a:pos x="547" y="5"/>
                </a:cxn>
                <a:cxn ang="0">
                  <a:pos x="527" y="40"/>
                </a:cxn>
                <a:cxn ang="0">
                  <a:pos x="507" y="105"/>
                </a:cxn>
                <a:cxn ang="0">
                  <a:pos x="547" y="132"/>
                </a:cxn>
                <a:cxn ang="0">
                  <a:pos x="545" y="525"/>
                </a:cxn>
                <a:cxn ang="0">
                  <a:pos x="485" y="575"/>
                </a:cxn>
                <a:cxn ang="0">
                  <a:pos x="312" y="480"/>
                </a:cxn>
                <a:cxn ang="0">
                  <a:pos x="170" y="410"/>
                </a:cxn>
                <a:cxn ang="0">
                  <a:pos x="210" y="397"/>
                </a:cxn>
                <a:cxn ang="0">
                  <a:pos x="260" y="327"/>
                </a:cxn>
                <a:cxn ang="0">
                  <a:pos x="237" y="250"/>
                </a:cxn>
                <a:cxn ang="0">
                  <a:pos x="0" y="340"/>
                </a:cxn>
                <a:cxn ang="0">
                  <a:pos x="12" y="240"/>
                </a:cxn>
                <a:cxn ang="0">
                  <a:pos x="112" y="110"/>
                </a:cxn>
                <a:cxn ang="0">
                  <a:pos x="170" y="220"/>
                </a:cxn>
                <a:cxn ang="0">
                  <a:pos x="95" y="252"/>
                </a:cxn>
                <a:cxn ang="0">
                  <a:pos x="77" y="337"/>
                </a:cxn>
                <a:cxn ang="0">
                  <a:pos x="142" y="405"/>
                </a:cxn>
                <a:cxn ang="0">
                  <a:pos x="105" y="472"/>
                </a:cxn>
                <a:cxn ang="0">
                  <a:pos x="7" y="375"/>
                </a:cxn>
              </a:cxnLst>
              <a:rect l="0" t="0" r="0" b="0"/>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w="9525">
              <a:noFill/>
            </a:ln>
          </p:spPr>
          <p:txBody>
            <a:bodyPr/>
            <a:lstStyle/>
            <a:p>
              <a:endParaRPr lang="zh-CN" altLang="en-US"/>
            </a:p>
          </p:txBody>
        </p:sp>
        <p:grpSp>
          <p:nvGrpSpPr>
            <p:cNvPr id="7301" name="组合 206"/>
            <p:cNvGrpSpPr/>
            <p:nvPr/>
          </p:nvGrpSpPr>
          <p:grpSpPr>
            <a:xfrm>
              <a:off x="4706" y="6577"/>
              <a:ext cx="780" cy="1015"/>
              <a:chOff x="1893888" y="4305300"/>
              <a:chExt cx="495300" cy="644526"/>
            </a:xfrm>
          </p:grpSpPr>
          <p:sp>
            <p:nvSpPr>
              <p:cNvPr id="7302" name="Freeform 129"/>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3" name="Freeform 130"/>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4" name="Freeform 131"/>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sp>
            <p:nvSpPr>
              <p:cNvPr id="7305" name="Freeform 132"/>
              <p:cNvSpPr/>
              <p:nvPr/>
            </p:nvSpPr>
            <p:spPr>
              <a:xfrm>
                <a:off x="2139951" y="4786313"/>
                <a:ext cx="136525" cy="163513"/>
              </a:xfrm>
              <a:custGeom>
                <a:avLst/>
                <a:gdLst/>
                <a:ahLst/>
                <a:cxnLst>
                  <a:cxn ang="0">
                    <a:pos x="42862" y="9525"/>
                  </a:cxn>
                  <a:cxn ang="0">
                    <a:pos x="42862" y="60325"/>
                  </a:cxn>
                  <a:cxn ang="0">
                    <a:pos x="42862" y="60325"/>
                  </a:cxn>
                  <a:cxn ang="0">
                    <a:pos x="44450" y="65087"/>
                  </a:cxn>
                  <a:cxn ang="0">
                    <a:pos x="53975" y="74612"/>
                  </a:cxn>
                  <a:cxn ang="0">
                    <a:pos x="66675" y="87312"/>
                  </a:cxn>
                  <a:cxn ang="0">
                    <a:pos x="74612" y="90487"/>
                  </a:cxn>
                  <a:cxn ang="0">
                    <a:pos x="85725" y="95250"/>
                  </a:cxn>
                  <a:cxn ang="0">
                    <a:pos x="85725" y="95250"/>
                  </a:cxn>
                  <a:cxn ang="0">
                    <a:pos x="104775" y="103187"/>
                  </a:cxn>
                  <a:cxn ang="0">
                    <a:pos x="123825" y="114300"/>
                  </a:cxn>
                  <a:cxn ang="0">
                    <a:pos x="130175" y="119062"/>
                  </a:cxn>
                  <a:cxn ang="0">
                    <a:pos x="134937" y="125412"/>
                  </a:cxn>
                  <a:cxn ang="0">
                    <a:pos x="136525" y="130175"/>
                  </a:cxn>
                  <a:cxn ang="0">
                    <a:pos x="136525" y="136525"/>
                  </a:cxn>
                  <a:cxn ang="0">
                    <a:pos x="136525" y="136525"/>
                  </a:cxn>
                  <a:cxn ang="0">
                    <a:pos x="134937" y="142875"/>
                  </a:cxn>
                  <a:cxn ang="0">
                    <a:pos x="128587" y="147637"/>
                  </a:cxn>
                  <a:cxn ang="0">
                    <a:pos x="120650" y="150812"/>
                  </a:cxn>
                  <a:cxn ang="0">
                    <a:pos x="104775" y="155575"/>
                  </a:cxn>
                  <a:cxn ang="0">
                    <a:pos x="87312" y="160337"/>
                  </a:cxn>
                  <a:cxn ang="0">
                    <a:pos x="63500" y="161925"/>
                  </a:cxn>
                  <a:cxn ang="0">
                    <a:pos x="33337" y="163513"/>
                  </a:cxn>
                  <a:cxn ang="0">
                    <a:pos x="0" y="163513"/>
                  </a:cxn>
                  <a:cxn ang="0">
                    <a:pos x="0" y="0"/>
                  </a:cxn>
                  <a:cxn ang="0">
                    <a:pos x="42862" y="9525"/>
                  </a:cxn>
                </a:cxnLst>
                <a:rect l="0" t="0" r="0" b="0"/>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w="9525">
                <a:noFill/>
              </a:ln>
            </p:spPr>
            <p:txBody>
              <a:bodyPr/>
              <a:lstStyle/>
              <a:p>
                <a:endParaRPr lang="zh-CN" altLang="en-US"/>
              </a:p>
            </p:txBody>
          </p:sp>
          <p:sp>
            <p:nvSpPr>
              <p:cNvPr id="7306" name="Freeform 133"/>
              <p:cNvSpPr/>
              <p:nvPr/>
            </p:nvSpPr>
            <p:spPr>
              <a:xfrm>
                <a:off x="2024063" y="4786313"/>
                <a:ext cx="130175" cy="163513"/>
              </a:xfrm>
              <a:custGeom>
                <a:avLst/>
                <a:gdLst/>
                <a:ahLst/>
                <a:cxnLst>
                  <a:cxn ang="0">
                    <a:pos x="100012" y="9525"/>
                  </a:cxn>
                  <a:cxn ang="0">
                    <a:pos x="100012" y="60325"/>
                  </a:cxn>
                  <a:cxn ang="0">
                    <a:pos x="100012" y="60325"/>
                  </a:cxn>
                  <a:cxn ang="0">
                    <a:pos x="98425" y="65087"/>
                  </a:cxn>
                  <a:cxn ang="0">
                    <a:pos x="92075" y="74612"/>
                  </a:cxn>
                  <a:cxn ang="0">
                    <a:pos x="80962" y="87312"/>
                  </a:cxn>
                  <a:cxn ang="0">
                    <a:pos x="73025" y="90487"/>
                  </a:cxn>
                  <a:cxn ang="0">
                    <a:pos x="61912" y="95250"/>
                  </a:cxn>
                  <a:cxn ang="0">
                    <a:pos x="61912" y="95250"/>
                  </a:cxn>
                  <a:cxn ang="0">
                    <a:pos x="39687" y="103187"/>
                  </a:cxn>
                  <a:cxn ang="0">
                    <a:pos x="19050" y="114300"/>
                  </a:cxn>
                  <a:cxn ang="0">
                    <a:pos x="9525" y="119062"/>
                  </a:cxn>
                  <a:cxn ang="0">
                    <a:pos x="6350" y="125412"/>
                  </a:cxn>
                  <a:cxn ang="0">
                    <a:pos x="1587" y="130175"/>
                  </a:cxn>
                  <a:cxn ang="0">
                    <a:pos x="0" y="136525"/>
                  </a:cxn>
                  <a:cxn ang="0">
                    <a:pos x="0" y="136525"/>
                  </a:cxn>
                  <a:cxn ang="0">
                    <a:pos x="3175" y="142875"/>
                  </a:cxn>
                  <a:cxn ang="0">
                    <a:pos x="12700" y="147637"/>
                  </a:cxn>
                  <a:cxn ang="0">
                    <a:pos x="23812" y="150812"/>
                  </a:cxn>
                  <a:cxn ang="0">
                    <a:pos x="38100" y="155575"/>
                  </a:cxn>
                  <a:cxn ang="0">
                    <a:pos x="57150" y="160337"/>
                  </a:cxn>
                  <a:cxn ang="0">
                    <a:pos x="79375" y="161925"/>
                  </a:cxn>
                  <a:cxn ang="0">
                    <a:pos x="130175" y="163513"/>
                  </a:cxn>
                  <a:cxn ang="0">
                    <a:pos x="130175" y="0"/>
                  </a:cxn>
                  <a:cxn ang="0">
                    <a:pos x="100012" y="9525"/>
                  </a:cxn>
                </a:cxnLst>
                <a:rect l="0" t="0" r="0" b="0"/>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w="9525">
                <a:noFill/>
              </a:ln>
            </p:spPr>
            <p:txBody>
              <a:bodyPr/>
              <a:lstStyle/>
              <a:p>
                <a:endParaRPr lang="zh-CN" altLang="en-US"/>
              </a:p>
            </p:txBody>
          </p:sp>
          <p:sp>
            <p:nvSpPr>
              <p:cNvPr id="7307" name="Freeform 134"/>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8" name="Freeform 135"/>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9" name="Freeform 136"/>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grpSp>
        <p:grpSp>
          <p:nvGrpSpPr>
            <p:cNvPr id="7310" name="组合 198"/>
            <p:cNvGrpSpPr/>
            <p:nvPr/>
          </p:nvGrpSpPr>
          <p:grpSpPr>
            <a:xfrm>
              <a:off x="7781" y="2654"/>
              <a:ext cx="510" cy="907"/>
              <a:chOff x="3846513" y="1814513"/>
              <a:chExt cx="323850" cy="576262"/>
            </a:xfrm>
          </p:grpSpPr>
          <p:sp>
            <p:nvSpPr>
              <p:cNvPr id="7311" name="Freeform 137"/>
              <p:cNvSpPr>
                <a:spLocks noEditPoints="1"/>
              </p:cNvSpPr>
              <p:nvPr/>
            </p:nvSpPr>
            <p:spPr>
              <a:xfrm>
                <a:off x="3846513" y="1814513"/>
                <a:ext cx="323850" cy="323850"/>
              </a:xfrm>
              <a:custGeom>
                <a:avLst/>
                <a:gdLst/>
                <a:ahLst/>
                <a:cxnLst>
                  <a:cxn ang="0">
                    <a:pos x="177800" y="0"/>
                  </a:cxn>
                  <a:cxn ang="0">
                    <a:pos x="223837" y="12700"/>
                  </a:cxn>
                  <a:cxn ang="0">
                    <a:pos x="261937" y="34925"/>
                  </a:cxn>
                  <a:cxn ang="0">
                    <a:pos x="293687" y="66675"/>
                  </a:cxn>
                  <a:cxn ang="0">
                    <a:pos x="315912" y="107950"/>
                  </a:cxn>
                  <a:cxn ang="0">
                    <a:pos x="323850" y="152400"/>
                  </a:cxn>
                  <a:cxn ang="0">
                    <a:pos x="322262" y="187325"/>
                  </a:cxn>
                  <a:cxn ang="0">
                    <a:pos x="309562" y="231775"/>
                  </a:cxn>
                  <a:cxn ang="0">
                    <a:pos x="284162" y="271462"/>
                  </a:cxn>
                  <a:cxn ang="0">
                    <a:pos x="247650" y="301625"/>
                  </a:cxn>
                  <a:cxn ang="0">
                    <a:pos x="204787" y="320675"/>
                  </a:cxn>
                  <a:cxn ang="0">
                    <a:pos x="171450" y="323850"/>
                  </a:cxn>
                  <a:cxn ang="0">
                    <a:pos x="161925" y="293687"/>
                  </a:cxn>
                  <a:cxn ang="0">
                    <a:pos x="169862" y="293687"/>
                  </a:cxn>
                  <a:cxn ang="0">
                    <a:pos x="207962" y="285750"/>
                  </a:cxn>
                  <a:cxn ang="0">
                    <a:pos x="260350" y="250825"/>
                  </a:cxn>
                  <a:cxn ang="0">
                    <a:pos x="290512" y="195262"/>
                  </a:cxn>
                  <a:cxn ang="0">
                    <a:pos x="293687" y="153987"/>
                  </a:cxn>
                  <a:cxn ang="0">
                    <a:pos x="280987" y="104775"/>
                  </a:cxn>
                  <a:cxn ang="0">
                    <a:pos x="234950" y="50800"/>
                  </a:cxn>
                  <a:cxn ang="0">
                    <a:pos x="161925" y="30162"/>
                  </a:cxn>
                  <a:cxn ang="0">
                    <a:pos x="152400" y="0"/>
                  </a:cxn>
                  <a:cxn ang="0">
                    <a:pos x="161925" y="30162"/>
                  </a:cxn>
                  <a:cxn ang="0">
                    <a:pos x="141287" y="31750"/>
                  </a:cxn>
                  <a:cxn ang="0">
                    <a:pos x="104775" y="42862"/>
                  </a:cxn>
                  <a:cxn ang="0">
                    <a:pos x="49212" y="95250"/>
                  </a:cxn>
                  <a:cxn ang="0">
                    <a:pos x="31750" y="141287"/>
                  </a:cxn>
                  <a:cxn ang="0">
                    <a:pos x="30162" y="169862"/>
                  </a:cxn>
                  <a:cxn ang="0">
                    <a:pos x="55562" y="241300"/>
                  </a:cxn>
                  <a:cxn ang="0">
                    <a:pos x="111125" y="284162"/>
                  </a:cxn>
                  <a:cxn ang="0">
                    <a:pos x="161925" y="323850"/>
                  </a:cxn>
                  <a:cxn ang="0">
                    <a:pos x="131762" y="322262"/>
                  </a:cxn>
                  <a:cxn ang="0">
                    <a:pos x="87312" y="307975"/>
                  </a:cxn>
                  <a:cxn ang="0">
                    <a:pos x="50800" y="279400"/>
                  </a:cxn>
                  <a:cxn ang="0">
                    <a:pos x="20637" y="244475"/>
                  </a:cxn>
                  <a:cxn ang="0">
                    <a:pos x="4762" y="201612"/>
                  </a:cxn>
                  <a:cxn ang="0">
                    <a:pos x="0" y="171450"/>
                  </a:cxn>
                  <a:cxn ang="0">
                    <a:pos x="4762" y="122237"/>
                  </a:cxn>
                  <a:cxn ang="0">
                    <a:pos x="23812" y="79375"/>
                  </a:cxn>
                  <a:cxn ang="0">
                    <a:pos x="50800" y="42862"/>
                  </a:cxn>
                  <a:cxn ang="0">
                    <a:pos x="90487" y="17462"/>
                  </a:cxn>
                  <a:cxn ang="0">
                    <a:pos x="138112" y="1587"/>
                  </a:cxn>
                </a:cxnLst>
                <a:rect l="0" t="0" r="0" b="0"/>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w="9525">
                <a:noFill/>
              </a:ln>
            </p:spPr>
            <p:txBody>
              <a:bodyPr/>
              <a:lstStyle/>
              <a:p>
                <a:endParaRPr lang="zh-CN" altLang="en-US"/>
              </a:p>
            </p:txBody>
          </p:sp>
          <p:sp>
            <p:nvSpPr>
              <p:cNvPr id="7312" name="Freeform 138"/>
              <p:cNvSpPr/>
              <p:nvPr/>
            </p:nvSpPr>
            <p:spPr>
              <a:xfrm>
                <a:off x="3994151" y="2119313"/>
                <a:ext cx="52388" cy="161925"/>
              </a:xfrm>
              <a:custGeom>
                <a:avLst/>
                <a:gdLst/>
                <a:ahLst/>
                <a:cxnLst>
                  <a:cxn ang="0">
                    <a:pos x="9525" y="161925"/>
                  </a:cxn>
                  <a:cxn ang="0">
                    <a:pos x="52388" y="158750"/>
                  </a:cxn>
                  <a:cxn ang="0">
                    <a:pos x="42862" y="0"/>
                  </a:cxn>
                  <a:cxn ang="0">
                    <a:pos x="0" y="3175"/>
                  </a:cxn>
                  <a:cxn ang="0">
                    <a:pos x="9525" y="161925"/>
                  </a:cxn>
                </a:cxnLst>
                <a:rect l="0" t="0" r="0" b="0"/>
                <a:pathLst>
                  <a:path w="33" h="102">
                    <a:moveTo>
                      <a:pt x="6" y="102"/>
                    </a:moveTo>
                    <a:lnTo>
                      <a:pt x="33" y="100"/>
                    </a:lnTo>
                    <a:lnTo>
                      <a:pt x="27" y="0"/>
                    </a:lnTo>
                    <a:lnTo>
                      <a:pt x="0" y="2"/>
                    </a:lnTo>
                    <a:lnTo>
                      <a:pt x="6" y="102"/>
                    </a:lnTo>
                    <a:close/>
                  </a:path>
                </a:pathLst>
              </a:custGeom>
              <a:solidFill>
                <a:srgbClr val="EDCD2D"/>
              </a:solidFill>
              <a:ln w="9525">
                <a:noFill/>
              </a:ln>
            </p:spPr>
            <p:txBody>
              <a:bodyPr/>
              <a:lstStyle/>
              <a:p>
                <a:endParaRPr lang="zh-CN" altLang="en-US"/>
              </a:p>
            </p:txBody>
          </p:sp>
          <p:sp>
            <p:nvSpPr>
              <p:cNvPr id="7313" name="Freeform 139"/>
              <p:cNvSpPr/>
              <p:nvPr/>
            </p:nvSpPr>
            <p:spPr>
              <a:xfrm>
                <a:off x="3986213" y="2171700"/>
                <a:ext cx="77788" cy="219075"/>
              </a:xfrm>
              <a:custGeom>
                <a:avLst/>
                <a:gdLst/>
                <a:ahLst/>
                <a:cxnLst>
                  <a:cxn ang="0">
                    <a:pos x="7937" y="184150"/>
                  </a:cxn>
                  <a:cxn ang="0">
                    <a:pos x="7937" y="184150"/>
                  </a:cxn>
                  <a:cxn ang="0">
                    <a:pos x="7937" y="193675"/>
                  </a:cxn>
                  <a:cxn ang="0">
                    <a:pos x="11112" y="200025"/>
                  </a:cxn>
                  <a:cxn ang="0">
                    <a:pos x="14287" y="203200"/>
                  </a:cxn>
                  <a:cxn ang="0">
                    <a:pos x="19050" y="209550"/>
                  </a:cxn>
                  <a:cxn ang="0">
                    <a:pos x="25400" y="212725"/>
                  </a:cxn>
                  <a:cxn ang="0">
                    <a:pos x="30162" y="215900"/>
                  </a:cxn>
                  <a:cxn ang="0">
                    <a:pos x="36512" y="219075"/>
                  </a:cxn>
                  <a:cxn ang="0">
                    <a:pos x="44450" y="219075"/>
                  </a:cxn>
                  <a:cxn ang="0">
                    <a:pos x="44450" y="219075"/>
                  </a:cxn>
                  <a:cxn ang="0">
                    <a:pos x="50800" y="215900"/>
                  </a:cxn>
                  <a:cxn ang="0">
                    <a:pos x="58737" y="214312"/>
                  </a:cxn>
                  <a:cxn ang="0">
                    <a:pos x="65087" y="209550"/>
                  </a:cxn>
                  <a:cxn ang="0">
                    <a:pos x="68262" y="206375"/>
                  </a:cxn>
                  <a:cxn ang="0">
                    <a:pos x="73025" y="201612"/>
                  </a:cxn>
                  <a:cxn ang="0">
                    <a:pos x="74612" y="195262"/>
                  </a:cxn>
                  <a:cxn ang="0">
                    <a:pos x="77788" y="188912"/>
                  </a:cxn>
                  <a:cxn ang="0">
                    <a:pos x="77788" y="182562"/>
                  </a:cxn>
                  <a:cxn ang="0">
                    <a:pos x="68262" y="31750"/>
                  </a:cxn>
                  <a:cxn ang="0">
                    <a:pos x="68262" y="31750"/>
                  </a:cxn>
                  <a:cxn ang="0">
                    <a:pos x="68262" y="25400"/>
                  </a:cxn>
                  <a:cxn ang="0">
                    <a:pos x="66675" y="19050"/>
                  </a:cxn>
                  <a:cxn ang="0">
                    <a:pos x="61912" y="12700"/>
                  </a:cxn>
                  <a:cxn ang="0">
                    <a:pos x="58737" y="7937"/>
                  </a:cxn>
                  <a:cxn ang="0">
                    <a:pos x="53975" y="3175"/>
                  </a:cxn>
                  <a:cxn ang="0">
                    <a:pos x="47625" y="1587"/>
                  </a:cxn>
                  <a:cxn ang="0">
                    <a:pos x="41275" y="0"/>
                  </a:cxn>
                  <a:cxn ang="0">
                    <a:pos x="31750" y="0"/>
                  </a:cxn>
                  <a:cxn ang="0">
                    <a:pos x="31750" y="0"/>
                  </a:cxn>
                  <a:cxn ang="0">
                    <a:pos x="25400" y="0"/>
                  </a:cxn>
                  <a:cxn ang="0">
                    <a:pos x="19050" y="1587"/>
                  </a:cxn>
                  <a:cxn ang="0">
                    <a:pos x="12700" y="6350"/>
                  </a:cxn>
                  <a:cxn ang="0">
                    <a:pos x="7937" y="9525"/>
                  </a:cxn>
                  <a:cxn ang="0">
                    <a:pos x="4762" y="17462"/>
                  </a:cxn>
                  <a:cxn ang="0">
                    <a:pos x="1587" y="23812"/>
                  </a:cxn>
                  <a:cxn ang="0">
                    <a:pos x="0" y="30162"/>
                  </a:cxn>
                  <a:cxn ang="0">
                    <a:pos x="0" y="36512"/>
                  </a:cxn>
                  <a:cxn ang="0">
                    <a:pos x="7937" y="184150"/>
                  </a:cxn>
                </a:cxnLst>
                <a:rect l="0" t="0" r="0" b="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w="9525">
                <a:noFill/>
              </a:ln>
            </p:spPr>
            <p:txBody>
              <a:bodyPr/>
              <a:lstStyle/>
              <a:p>
                <a:endParaRPr lang="zh-CN" altLang="en-US"/>
              </a:p>
            </p:txBody>
          </p:sp>
        </p:grpSp>
        <p:sp>
          <p:nvSpPr>
            <p:cNvPr id="7314" name="Freeform 140"/>
            <p:cNvSpPr/>
            <p:nvPr/>
          </p:nvSpPr>
          <p:spPr>
            <a:xfrm>
              <a:off x="5763" y="1622"/>
              <a:ext cx="812" cy="662"/>
            </a:xfrm>
            <a:custGeom>
              <a:avLst/>
              <a:gdLst/>
              <a:ahLst/>
              <a:cxnLst>
                <a:cxn ang="0">
                  <a:pos x="415" y="662"/>
                </a:cxn>
                <a:cxn ang="0">
                  <a:pos x="415" y="662"/>
                </a:cxn>
                <a:cxn ang="0">
                  <a:pos x="422" y="657"/>
                </a:cxn>
                <a:cxn ang="0">
                  <a:pos x="442" y="642"/>
                </a:cxn>
                <a:cxn ang="0">
                  <a:pos x="472" y="625"/>
                </a:cxn>
                <a:cxn ang="0">
                  <a:pos x="495" y="615"/>
                </a:cxn>
                <a:cxn ang="0">
                  <a:pos x="517" y="610"/>
                </a:cxn>
                <a:cxn ang="0">
                  <a:pos x="545" y="602"/>
                </a:cxn>
                <a:cxn ang="0">
                  <a:pos x="575" y="600"/>
                </a:cxn>
                <a:cxn ang="0">
                  <a:pos x="605" y="600"/>
                </a:cxn>
                <a:cxn ang="0">
                  <a:pos x="642" y="602"/>
                </a:cxn>
                <a:cxn ang="0">
                  <a:pos x="680" y="605"/>
                </a:cxn>
                <a:cxn ang="0">
                  <a:pos x="720" y="620"/>
                </a:cxn>
                <a:cxn ang="0">
                  <a:pos x="765" y="637"/>
                </a:cxn>
                <a:cxn ang="0">
                  <a:pos x="812" y="657"/>
                </a:cxn>
                <a:cxn ang="0">
                  <a:pos x="812" y="65"/>
                </a:cxn>
                <a:cxn ang="0">
                  <a:pos x="812" y="65"/>
                </a:cxn>
                <a:cxn ang="0">
                  <a:pos x="767" y="45"/>
                </a:cxn>
                <a:cxn ang="0">
                  <a:pos x="720" y="22"/>
                </a:cxn>
                <a:cxn ang="0">
                  <a:pos x="662" y="10"/>
                </a:cxn>
                <a:cxn ang="0">
                  <a:pos x="632" y="2"/>
                </a:cxn>
                <a:cxn ang="0">
                  <a:pos x="600" y="0"/>
                </a:cxn>
                <a:cxn ang="0">
                  <a:pos x="565" y="0"/>
                </a:cxn>
                <a:cxn ang="0">
                  <a:pos x="530" y="2"/>
                </a:cxn>
                <a:cxn ang="0">
                  <a:pos x="497" y="10"/>
                </a:cxn>
                <a:cxn ang="0">
                  <a:pos x="467" y="20"/>
                </a:cxn>
                <a:cxn ang="0">
                  <a:pos x="437" y="40"/>
                </a:cxn>
                <a:cxn ang="0">
                  <a:pos x="405" y="65"/>
                </a:cxn>
                <a:cxn ang="0">
                  <a:pos x="0" y="65"/>
                </a:cxn>
                <a:cxn ang="0">
                  <a:pos x="0" y="660"/>
                </a:cxn>
                <a:cxn ang="0">
                  <a:pos x="415" y="662"/>
                </a:cxn>
              </a:cxnLst>
              <a:rect l="0" t="0" r="0" b="0"/>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w="9525">
              <a:noFill/>
            </a:ln>
          </p:spPr>
          <p:txBody>
            <a:bodyPr/>
            <a:lstStyle/>
            <a:p>
              <a:endParaRPr lang="zh-CN" altLang="en-US"/>
            </a:p>
          </p:txBody>
        </p:sp>
        <p:sp>
          <p:nvSpPr>
            <p:cNvPr id="7315" name="Freeform 141"/>
            <p:cNvSpPr>
              <a:spLocks noEditPoints="1"/>
            </p:cNvSpPr>
            <p:nvPr/>
          </p:nvSpPr>
          <p:spPr>
            <a:xfrm>
              <a:off x="5828" y="5674"/>
              <a:ext cx="990" cy="817"/>
            </a:xfrm>
            <a:custGeom>
              <a:avLst/>
              <a:gdLst/>
              <a:ahLst/>
              <a:cxnLst>
                <a:cxn ang="0">
                  <a:pos x="912" y="0"/>
                </a:cxn>
                <a:cxn ang="0">
                  <a:pos x="957" y="12"/>
                </a:cxn>
                <a:cxn ang="0">
                  <a:pos x="985" y="47"/>
                </a:cxn>
                <a:cxn ang="0">
                  <a:pos x="990" y="492"/>
                </a:cxn>
                <a:cxn ang="0">
                  <a:pos x="985" y="525"/>
                </a:cxn>
                <a:cxn ang="0">
                  <a:pos x="957" y="560"/>
                </a:cxn>
                <a:cxn ang="0">
                  <a:pos x="912" y="575"/>
                </a:cxn>
                <a:cxn ang="0">
                  <a:pos x="737" y="650"/>
                </a:cxn>
                <a:cxn ang="0">
                  <a:pos x="767" y="655"/>
                </a:cxn>
                <a:cxn ang="0">
                  <a:pos x="802" y="682"/>
                </a:cxn>
                <a:cxn ang="0">
                  <a:pos x="815" y="727"/>
                </a:cxn>
                <a:cxn ang="0">
                  <a:pos x="815" y="755"/>
                </a:cxn>
                <a:cxn ang="0">
                  <a:pos x="795" y="795"/>
                </a:cxn>
                <a:cxn ang="0">
                  <a:pos x="755" y="815"/>
                </a:cxn>
                <a:cxn ang="0">
                  <a:pos x="497" y="520"/>
                </a:cxn>
                <a:cxn ang="0">
                  <a:pos x="870" y="520"/>
                </a:cxn>
                <a:cxn ang="0">
                  <a:pos x="902" y="510"/>
                </a:cxn>
                <a:cxn ang="0">
                  <a:pos x="927" y="480"/>
                </a:cxn>
                <a:cxn ang="0">
                  <a:pos x="932" y="117"/>
                </a:cxn>
                <a:cxn ang="0">
                  <a:pos x="927" y="90"/>
                </a:cxn>
                <a:cxn ang="0">
                  <a:pos x="902" y="62"/>
                </a:cxn>
                <a:cxn ang="0">
                  <a:pos x="870" y="50"/>
                </a:cxn>
                <a:cxn ang="0">
                  <a:pos x="317" y="650"/>
                </a:cxn>
                <a:cxn ang="0">
                  <a:pos x="317" y="575"/>
                </a:cxn>
                <a:cxn ang="0">
                  <a:pos x="497" y="817"/>
                </a:cxn>
                <a:cxn ang="0">
                  <a:pos x="385" y="720"/>
                </a:cxn>
                <a:cxn ang="0">
                  <a:pos x="395" y="717"/>
                </a:cxn>
                <a:cxn ang="0">
                  <a:pos x="397" y="707"/>
                </a:cxn>
                <a:cxn ang="0">
                  <a:pos x="387" y="692"/>
                </a:cxn>
                <a:cxn ang="0">
                  <a:pos x="317" y="650"/>
                </a:cxn>
                <a:cxn ang="0">
                  <a:pos x="497" y="0"/>
                </a:cxn>
                <a:cxn ang="0">
                  <a:pos x="317" y="0"/>
                </a:cxn>
                <a:cxn ang="0">
                  <a:pos x="317" y="690"/>
                </a:cxn>
                <a:cxn ang="0">
                  <a:pos x="242" y="692"/>
                </a:cxn>
                <a:cxn ang="0">
                  <a:pos x="235" y="707"/>
                </a:cxn>
                <a:cxn ang="0">
                  <a:pos x="240" y="717"/>
                </a:cxn>
                <a:cxn ang="0">
                  <a:pos x="250" y="720"/>
                </a:cxn>
                <a:cxn ang="0">
                  <a:pos x="252" y="817"/>
                </a:cxn>
                <a:cxn ang="0">
                  <a:pos x="220" y="812"/>
                </a:cxn>
                <a:cxn ang="0">
                  <a:pos x="185" y="785"/>
                </a:cxn>
                <a:cxn ang="0">
                  <a:pos x="172" y="737"/>
                </a:cxn>
                <a:cxn ang="0">
                  <a:pos x="175" y="712"/>
                </a:cxn>
                <a:cxn ang="0">
                  <a:pos x="195" y="672"/>
                </a:cxn>
                <a:cxn ang="0">
                  <a:pos x="235" y="650"/>
                </a:cxn>
                <a:cxn ang="0">
                  <a:pos x="317" y="575"/>
                </a:cxn>
                <a:cxn ang="0">
                  <a:pos x="62" y="572"/>
                </a:cxn>
                <a:cxn ang="0">
                  <a:pos x="22" y="550"/>
                </a:cxn>
                <a:cxn ang="0">
                  <a:pos x="2" y="510"/>
                </a:cxn>
                <a:cxn ang="0">
                  <a:pos x="0" y="77"/>
                </a:cxn>
                <a:cxn ang="0">
                  <a:pos x="12" y="32"/>
                </a:cxn>
                <a:cxn ang="0">
                  <a:pos x="50" y="5"/>
                </a:cxn>
                <a:cxn ang="0">
                  <a:pos x="317" y="0"/>
                </a:cxn>
                <a:cxn ang="0">
                  <a:pos x="125" y="50"/>
                </a:cxn>
                <a:cxn ang="0">
                  <a:pos x="87" y="62"/>
                </a:cxn>
                <a:cxn ang="0">
                  <a:pos x="62" y="90"/>
                </a:cxn>
                <a:cxn ang="0">
                  <a:pos x="60" y="455"/>
                </a:cxn>
                <a:cxn ang="0">
                  <a:pos x="62" y="480"/>
                </a:cxn>
                <a:cxn ang="0">
                  <a:pos x="87" y="510"/>
                </a:cxn>
                <a:cxn ang="0">
                  <a:pos x="125" y="520"/>
                </a:cxn>
              </a:cxnLst>
              <a:rect l="0" t="0" r="0" b="0"/>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w="9525">
              <a:noFill/>
            </a:ln>
          </p:spPr>
          <p:txBody>
            <a:bodyPr/>
            <a:lstStyle/>
            <a:p>
              <a:endParaRPr lang="zh-CN" altLang="en-US"/>
            </a:p>
          </p:txBody>
        </p:sp>
        <p:sp>
          <p:nvSpPr>
            <p:cNvPr id="7316" name="Freeform 142"/>
            <p:cNvSpPr>
              <a:spLocks noEditPoints="1"/>
            </p:cNvSpPr>
            <p:nvPr/>
          </p:nvSpPr>
          <p:spPr>
            <a:xfrm>
              <a:off x="3793" y="4034"/>
              <a:ext cx="1272" cy="1482"/>
            </a:xfrm>
            <a:custGeom>
              <a:avLst/>
              <a:gdLst/>
              <a:ahLst/>
              <a:cxnLst>
                <a:cxn ang="0">
                  <a:pos x="230" y="315"/>
                </a:cxn>
                <a:cxn ang="0">
                  <a:pos x="367" y="235"/>
                </a:cxn>
                <a:cxn ang="0">
                  <a:pos x="342" y="332"/>
                </a:cxn>
                <a:cxn ang="0">
                  <a:pos x="420" y="300"/>
                </a:cxn>
                <a:cxn ang="0">
                  <a:pos x="392" y="392"/>
                </a:cxn>
                <a:cxn ang="0">
                  <a:pos x="472" y="360"/>
                </a:cxn>
                <a:cxn ang="0">
                  <a:pos x="442" y="457"/>
                </a:cxn>
                <a:cxn ang="0">
                  <a:pos x="525" y="425"/>
                </a:cxn>
                <a:cxn ang="0">
                  <a:pos x="435" y="570"/>
                </a:cxn>
                <a:cxn ang="0">
                  <a:pos x="575" y="487"/>
                </a:cxn>
                <a:cxn ang="0">
                  <a:pos x="547" y="587"/>
                </a:cxn>
                <a:cxn ang="0">
                  <a:pos x="630" y="552"/>
                </a:cxn>
                <a:cxn ang="0">
                  <a:pos x="597" y="647"/>
                </a:cxn>
                <a:cxn ang="0">
                  <a:pos x="680" y="612"/>
                </a:cxn>
                <a:cxn ang="0">
                  <a:pos x="652" y="712"/>
                </a:cxn>
                <a:cxn ang="0">
                  <a:pos x="735" y="677"/>
                </a:cxn>
                <a:cxn ang="0">
                  <a:pos x="645" y="822"/>
                </a:cxn>
                <a:cxn ang="0">
                  <a:pos x="785" y="742"/>
                </a:cxn>
                <a:cxn ang="0">
                  <a:pos x="755" y="840"/>
                </a:cxn>
                <a:cxn ang="0">
                  <a:pos x="835" y="807"/>
                </a:cxn>
                <a:cxn ang="0">
                  <a:pos x="807" y="905"/>
                </a:cxn>
                <a:cxn ang="0">
                  <a:pos x="890" y="867"/>
                </a:cxn>
                <a:cxn ang="0">
                  <a:pos x="860" y="965"/>
                </a:cxn>
                <a:cxn ang="0">
                  <a:pos x="940" y="932"/>
                </a:cxn>
                <a:cxn ang="0">
                  <a:pos x="852" y="1077"/>
                </a:cxn>
                <a:cxn ang="0">
                  <a:pos x="992" y="995"/>
                </a:cxn>
                <a:cxn ang="0">
                  <a:pos x="965" y="1095"/>
                </a:cxn>
                <a:cxn ang="0">
                  <a:pos x="1045" y="1060"/>
                </a:cxn>
                <a:cxn ang="0">
                  <a:pos x="1015" y="1157"/>
                </a:cxn>
                <a:cxn ang="0">
                  <a:pos x="1095" y="1125"/>
                </a:cxn>
                <a:cxn ang="0">
                  <a:pos x="1065" y="1220"/>
                </a:cxn>
                <a:cxn ang="0">
                  <a:pos x="1147" y="1185"/>
                </a:cxn>
                <a:cxn ang="0">
                  <a:pos x="1060" y="1330"/>
                </a:cxn>
                <a:cxn ang="0">
                  <a:pos x="1200" y="1250"/>
                </a:cxn>
                <a:cxn ang="0">
                  <a:pos x="1092" y="1482"/>
                </a:cxn>
                <a:cxn ang="0">
                  <a:pos x="175" y="205"/>
                </a:cxn>
                <a:cxn ang="0">
                  <a:pos x="192" y="200"/>
                </a:cxn>
                <a:cxn ang="0">
                  <a:pos x="205" y="195"/>
                </a:cxn>
                <a:cxn ang="0">
                  <a:pos x="220" y="162"/>
                </a:cxn>
                <a:cxn ang="0">
                  <a:pos x="210" y="130"/>
                </a:cxn>
                <a:cxn ang="0">
                  <a:pos x="202" y="122"/>
                </a:cxn>
                <a:cxn ang="0">
                  <a:pos x="185" y="112"/>
                </a:cxn>
                <a:cxn ang="0">
                  <a:pos x="175" y="5"/>
                </a:cxn>
                <a:cxn ang="0">
                  <a:pos x="352" y="215"/>
                </a:cxn>
                <a:cxn ang="0">
                  <a:pos x="0" y="147"/>
                </a:cxn>
                <a:cxn ang="0">
                  <a:pos x="175" y="112"/>
                </a:cxn>
                <a:cxn ang="0">
                  <a:pos x="162" y="115"/>
                </a:cxn>
                <a:cxn ang="0">
                  <a:pos x="147" y="122"/>
                </a:cxn>
                <a:cxn ang="0">
                  <a:pos x="132" y="152"/>
                </a:cxn>
                <a:cxn ang="0">
                  <a:pos x="142" y="187"/>
                </a:cxn>
                <a:cxn ang="0">
                  <a:pos x="142" y="187"/>
                </a:cxn>
                <a:cxn ang="0">
                  <a:pos x="157" y="197"/>
                </a:cxn>
                <a:cxn ang="0">
                  <a:pos x="175" y="205"/>
                </a:cxn>
              </a:cxnLst>
              <a:rect l="0" t="0" r="0" b="0"/>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w="9525">
              <a:noFill/>
            </a:ln>
          </p:spPr>
          <p:txBody>
            <a:bodyPr/>
            <a:lstStyle/>
            <a:p>
              <a:endParaRPr lang="zh-CN" altLang="en-US"/>
            </a:p>
          </p:txBody>
        </p:sp>
        <p:sp>
          <p:nvSpPr>
            <p:cNvPr id="7317" name="Freeform 143"/>
            <p:cNvSpPr>
              <a:spLocks noEditPoints="1"/>
            </p:cNvSpPr>
            <p:nvPr/>
          </p:nvSpPr>
          <p:spPr>
            <a:xfrm>
              <a:off x="3566" y="4472"/>
              <a:ext cx="535" cy="1077"/>
            </a:xfrm>
            <a:custGeom>
              <a:avLst/>
              <a:gdLst/>
              <a:ahLst/>
              <a:cxnLst>
                <a:cxn ang="0">
                  <a:pos x="485" y="1077"/>
                </a:cxn>
                <a:cxn ang="0">
                  <a:pos x="422" y="1020"/>
                </a:cxn>
                <a:cxn ang="0">
                  <a:pos x="522" y="872"/>
                </a:cxn>
                <a:cxn ang="0">
                  <a:pos x="507" y="852"/>
                </a:cxn>
                <a:cxn ang="0">
                  <a:pos x="470" y="842"/>
                </a:cxn>
                <a:cxn ang="0">
                  <a:pos x="450" y="860"/>
                </a:cxn>
                <a:cxn ang="0">
                  <a:pos x="447" y="882"/>
                </a:cxn>
                <a:cxn ang="0">
                  <a:pos x="427" y="867"/>
                </a:cxn>
                <a:cxn ang="0">
                  <a:pos x="312" y="962"/>
                </a:cxn>
                <a:cxn ang="0">
                  <a:pos x="125" y="485"/>
                </a:cxn>
                <a:cxn ang="0">
                  <a:pos x="135" y="465"/>
                </a:cxn>
                <a:cxn ang="0">
                  <a:pos x="202" y="440"/>
                </a:cxn>
                <a:cxn ang="0">
                  <a:pos x="185" y="432"/>
                </a:cxn>
                <a:cxn ang="0">
                  <a:pos x="125" y="287"/>
                </a:cxn>
                <a:cxn ang="0">
                  <a:pos x="247" y="152"/>
                </a:cxn>
                <a:cxn ang="0">
                  <a:pos x="277" y="162"/>
                </a:cxn>
                <a:cxn ang="0">
                  <a:pos x="360" y="365"/>
                </a:cxn>
                <a:cxn ang="0">
                  <a:pos x="360" y="390"/>
                </a:cxn>
                <a:cxn ang="0">
                  <a:pos x="420" y="867"/>
                </a:cxn>
                <a:cxn ang="0">
                  <a:pos x="407" y="870"/>
                </a:cxn>
                <a:cxn ang="0">
                  <a:pos x="382" y="892"/>
                </a:cxn>
                <a:cxn ang="0">
                  <a:pos x="375" y="897"/>
                </a:cxn>
                <a:cxn ang="0">
                  <a:pos x="337" y="892"/>
                </a:cxn>
                <a:cxn ang="0">
                  <a:pos x="322" y="915"/>
                </a:cxn>
                <a:cxn ang="0">
                  <a:pos x="325" y="952"/>
                </a:cxn>
                <a:cxn ang="0">
                  <a:pos x="312" y="962"/>
                </a:cxn>
                <a:cxn ang="0">
                  <a:pos x="125" y="192"/>
                </a:cxn>
                <a:cxn ang="0">
                  <a:pos x="217" y="70"/>
                </a:cxn>
                <a:cxn ang="0">
                  <a:pos x="192" y="35"/>
                </a:cxn>
                <a:cxn ang="0">
                  <a:pos x="155" y="7"/>
                </a:cxn>
                <a:cxn ang="0">
                  <a:pos x="125" y="0"/>
                </a:cxn>
                <a:cxn ang="0">
                  <a:pos x="112" y="477"/>
                </a:cxn>
                <a:cxn ang="0">
                  <a:pos x="27" y="270"/>
                </a:cxn>
                <a:cxn ang="0">
                  <a:pos x="30" y="240"/>
                </a:cxn>
                <a:cxn ang="0">
                  <a:pos x="10" y="152"/>
                </a:cxn>
                <a:cxn ang="0">
                  <a:pos x="2" y="87"/>
                </a:cxn>
                <a:cxn ang="0">
                  <a:pos x="37" y="30"/>
                </a:cxn>
                <a:cxn ang="0">
                  <a:pos x="75" y="7"/>
                </a:cxn>
                <a:cxn ang="0">
                  <a:pos x="125" y="192"/>
                </a:cxn>
                <a:cxn ang="0">
                  <a:pos x="125" y="287"/>
                </a:cxn>
                <a:cxn ang="0">
                  <a:pos x="107" y="245"/>
                </a:cxn>
                <a:cxn ang="0">
                  <a:pos x="117" y="220"/>
                </a:cxn>
                <a:cxn ang="0">
                  <a:pos x="55" y="247"/>
                </a:cxn>
                <a:cxn ang="0">
                  <a:pos x="47" y="277"/>
                </a:cxn>
                <a:cxn ang="0">
                  <a:pos x="117" y="452"/>
                </a:cxn>
              </a:cxnLst>
              <a:rect l="0" t="0" r="0" b="0"/>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w="9525">
              <a:noFill/>
            </a:ln>
          </p:spPr>
          <p:txBody>
            <a:bodyPr/>
            <a:lstStyle/>
            <a:p>
              <a:endParaRPr lang="zh-CN" altLang="en-US"/>
            </a:p>
          </p:txBody>
        </p:sp>
        <p:grpSp>
          <p:nvGrpSpPr>
            <p:cNvPr id="7318" name="组合 213"/>
            <p:cNvGrpSpPr/>
            <p:nvPr/>
          </p:nvGrpSpPr>
          <p:grpSpPr>
            <a:xfrm>
              <a:off x="5121" y="4607"/>
              <a:ext cx="900" cy="905"/>
              <a:chOff x="2157413" y="3054350"/>
              <a:chExt cx="571500" cy="574675"/>
            </a:xfrm>
          </p:grpSpPr>
          <p:sp>
            <p:nvSpPr>
              <p:cNvPr id="7319" name="Freeform 144"/>
              <p:cNvSpPr>
                <a:spLocks noEditPoints="1"/>
              </p:cNvSpPr>
              <p:nvPr/>
            </p:nvSpPr>
            <p:spPr>
              <a:xfrm>
                <a:off x="2157413" y="3054350"/>
                <a:ext cx="571500" cy="574675"/>
              </a:xfrm>
              <a:custGeom>
                <a:avLst/>
                <a:gdLst/>
                <a:ahLst/>
                <a:cxnLst>
                  <a:cxn ang="0">
                    <a:pos x="285750" y="0"/>
                  </a:cxn>
                  <a:cxn ang="0">
                    <a:pos x="368300" y="12700"/>
                  </a:cxn>
                  <a:cxn ang="0">
                    <a:pos x="444500" y="49212"/>
                  </a:cxn>
                  <a:cxn ang="0">
                    <a:pos x="506412" y="106362"/>
                  </a:cxn>
                  <a:cxn ang="0">
                    <a:pos x="549275" y="176212"/>
                  </a:cxn>
                  <a:cxn ang="0">
                    <a:pos x="568325" y="258762"/>
                  </a:cxn>
                  <a:cxn ang="0">
                    <a:pos x="568325" y="315912"/>
                  </a:cxn>
                  <a:cxn ang="0">
                    <a:pos x="549275" y="398462"/>
                  </a:cxn>
                  <a:cxn ang="0">
                    <a:pos x="506412" y="468312"/>
                  </a:cxn>
                  <a:cxn ang="0">
                    <a:pos x="444500" y="525462"/>
                  </a:cxn>
                  <a:cxn ang="0">
                    <a:pos x="368300" y="561975"/>
                  </a:cxn>
                  <a:cxn ang="0">
                    <a:pos x="285750" y="574675"/>
                  </a:cxn>
                  <a:cxn ang="0">
                    <a:pos x="285750" y="498475"/>
                  </a:cxn>
                  <a:cxn ang="0">
                    <a:pos x="306387" y="504825"/>
                  </a:cxn>
                  <a:cxn ang="0">
                    <a:pos x="319087" y="522287"/>
                  </a:cxn>
                  <a:cxn ang="0">
                    <a:pos x="376237" y="508000"/>
                  </a:cxn>
                  <a:cxn ang="0">
                    <a:pos x="425450" y="479425"/>
                  </a:cxn>
                  <a:cxn ang="0">
                    <a:pos x="465137" y="441325"/>
                  </a:cxn>
                  <a:cxn ang="0">
                    <a:pos x="495300" y="393700"/>
                  </a:cxn>
                  <a:cxn ang="0">
                    <a:pos x="515937" y="341312"/>
                  </a:cxn>
                  <a:cxn ang="0">
                    <a:pos x="511175" y="315912"/>
                  </a:cxn>
                  <a:cxn ang="0">
                    <a:pos x="495300" y="285750"/>
                  </a:cxn>
                  <a:cxn ang="0">
                    <a:pos x="501650" y="265112"/>
                  </a:cxn>
                  <a:cxn ang="0">
                    <a:pos x="519112" y="252412"/>
                  </a:cxn>
                  <a:cxn ang="0">
                    <a:pos x="504825" y="195262"/>
                  </a:cxn>
                  <a:cxn ang="0">
                    <a:pos x="476250" y="149225"/>
                  </a:cxn>
                  <a:cxn ang="0">
                    <a:pos x="439737" y="106362"/>
                  </a:cxn>
                  <a:cxn ang="0">
                    <a:pos x="392112" y="76200"/>
                  </a:cxn>
                  <a:cxn ang="0">
                    <a:pos x="339725" y="55562"/>
                  </a:cxn>
                  <a:cxn ang="0">
                    <a:pos x="315912" y="61912"/>
                  </a:cxn>
                  <a:cxn ang="0">
                    <a:pos x="285750" y="76200"/>
                  </a:cxn>
                  <a:cxn ang="0">
                    <a:pos x="285750" y="0"/>
                  </a:cxn>
                  <a:cxn ang="0">
                    <a:pos x="285750" y="76200"/>
                  </a:cxn>
                  <a:cxn ang="0">
                    <a:pos x="255587" y="61912"/>
                  </a:cxn>
                  <a:cxn ang="0">
                    <a:pos x="231775" y="55562"/>
                  </a:cxn>
                  <a:cxn ang="0">
                    <a:pos x="177800" y="76200"/>
                  </a:cxn>
                  <a:cxn ang="0">
                    <a:pos x="130175" y="106362"/>
                  </a:cxn>
                  <a:cxn ang="0">
                    <a:pos x="93662" y="149225"/>
                  </a:cxn>
                  <a:cxn ang="0">
                    <a:pos x="66675" y="195262"/>
                  </a:cxn>
                  <a:cxn ang="0">
                    <a:pos x="50800" y="252412"/>
                  </a:cxn>
                  <a:cxn ang="0">
                    <a:pos x="68262" y="265112"/>
                  </a:cxn>
                  <a:cxn ang="0">
                    <a:pos x="74612" y="285750"/>
                  </a:cxn>
                  <a:cxn ang="0">
                    <a:pos x="58737" y="315912"/>
                  </a:cxn>
                  <a:cxn ang="0">
                    <a:pos x="52387" y="341312"/>
                  </a:cxn>
                  <a:cxn ang="0">
                    <a:pos x="73025" y="393700"/>
                  </a:cxn>
                  <a:cxn ang="0">
                    <a:pos x="104775" y="441325"/>
                  </a:cxn>
                  <a:cxn ang="0">
                    <a:pos x="146050" y="479425"/>
                  </a:cxn>
                  <a:cxn ang="0">
                    <a:pos x="195262" y="508000"/>
                  </a:cxn>
                  <a:cxn ang="0">
                    <a:pos x="250825" y="522287"/>
                  </a:cxn>
                  <a:cxn ang="0">
                    <a:pos x="255587" y="511175"/>
                  </a:cxn>
                  <a:cxn ang="0">
                    <a:pos x="285750" y="498475"/>
                  </a:cxn>
                  <a:cxn ang="0">
                    <a:pos x="285750" y="574675"/>
                  </a:cxn>
                  <a:cxn ang="0">
                    <a:pos x="200025" y="561975"/>
                  </a:cxn>
                  <a:cxn ang="0">
                    <a:pos x="123825" y="525462"/>
                  </a:cxn>
                  <a:cxn ang="0">
                    <a:pos x="63500" y="468312"/>
                  </a:cxn>
                  <a:cxn ang="0">
                    <a:pos x="20637" y="398462"/>
                  </a:cxn>
                  <a:cxn ang="0">
                    <a:pos x="0" y="315912"/>
                  </a:cxn>
                  <a:cxn ang="0">
                    <a:pos x="0" y="258762"/>
                  </a:cxn>
                  <a:cxn ang="0">
                    <a:pos x="20637" y="176212"/>
                  </a:cxn>
                  <a:cxn ang="0">
                    <a:pos x="63500" y="106362"/>
                  </a:cxn>
                  <a:cxn ang="0">
                    <a:pos x="123825" y="49212"/>
                  </a:cxn>
                  <a:cxn ang="0">
                    <a:pos x="200025" y="12700"/>
                  </a:cxn>
                  <a:cxn ang="0">
                    <a:pos x="285750" y="0"/>
                  </a:cxn>
                </a:cxnLst>
                <a:rect l="0" t="0" r="0" b="0"/>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w="9525">
                <a:noFill/>
              </a:ln>
            </p:spPr>
            <p:txBody>
              <a:bodyPr/>
              <a:lstStyle/>
              <a:p>
                <a:endParaRPr lang="zh-CN" altLang="en-US"/>
              </a:p>
            </p:txBody>
          </p:sp>
          <p:sp>
            <p:nvSpPr>
              <p:cNvPr id="7320" name="Freeform 145"/>
              <p:cNvSpPr/>
              <p:nvPr/>
            </p:nvSpPr>
            <p:spPr>
              <a:xfrm>
                <a:off x="2336801" y="3235325"/>
                <a:ext cx="285750" cy="150813"/>
              </a:xfrm>
              <a:custGeom>
                <a:avLst/>
                <a:gdLst/>
                <a:ahLst/>
                <a:cxnLst>
                  <a:cxn ang="0">
                    <a:pos x="20637" y="0"/>
                  </a:cxn>
                  <a:cxn ang="0">
                    <a:pos x="85725" y="66675"/>
                  </a:cxn>
                  <a:cxn ang="0">
                    <a:pos x="85725" y="66675"/>
                  </a:cxn>
                  <a:cxn ang="0">
                    <a:pos x="95250" y="61912"/>
                  </a:cxn>
                  <a:cxn ang="0">
                    <a:pos x="106362" y="61912"/>
                  </a:cxn>
                  <a:cxn ang="0">
                    <a:pos x="106362" y="61912"/>
                  </a:cxn>
                  <a:cxn ang="0">
                    <a:pos x="119062" y="65087"/>
                  </a:cxn>
                  <a:cxn ang="0">
                    <a:pos x="131762" y="71437"/>
                  </a:cxn>
                  <a:cxn ang="0">
                    <a:pos x="139700" y="79375"/>
                  </a:cxn>
                  <a:cxn ang="0">
                    <a:pos x="146050" y="92075"/>
                  </a:cxn>
                  <a:cxn ang="0">
                    <a:pos x="285750" y="92075"/>
                  </a:cxn>
                  <a:cxn ang="0">
                    <a:pos x="285750" y="120650"/>
                  </a:cxn>
                  <a:cxn ang="0">
                    <a:pos x="146050" y="120650"/>
                  </a:cxn>
                  <a:cxn ang="0">
                    <a:pos x="146050" y="120650"/>
                  </a:cxn>
                  <a:cxn ang="0">
                    <a:pos x="139700" y="133350"/>
                  </a:cxn>
                  <a:cxn ang="0">
                    <a:pos x="131762" y="141287"/>
                  </a:cxn>
                  <a:cxn ang="0">
                    <a:pos x="119062" y="147637"/>
                  </a:cxn>
                  <a:cxn ang="0">
                    <a:pos x="106362" y="150813"/>
                  </a:cxn>
                  <a:cxn ang="0">
                    <a:pos x="106362" y="150813"/>
                  </a:cxn>
                  <a:cxn ang="0">
                    <a:pos x="96837" y="150813"/>
                  </a:cxn>
                  <a:cxn ang="0">
                    <a:pos x="88900" y="146050"/>
                  </a:cxn>
                  <a:cxn ang="0">
                    <a:pos x="79375" y="144462"/>
                  </a:cxn>
                  <a:cxn ang="0">
                    <a:pos x="73025" y="138112"/>
                  </a:cxn>
                  <a:cxn ang="0">
                    <a:pos x="69850" y="131762"/>
                  </a:cxn>
                  <a:cxn ang="0">
                    <a:pos x="65087" y="122237"/>
                  </a:cxn>
                  <a:cxn ang="0">
                    <a:pos x="63500" y="115887"/>
                  </a:cxn>
                  <a:cxn ang="0">
                    <a:pos x="60325" y="104775"/>
                  </a:cxn>
                  <a:cxn ang="0">
                    <a:pos x="60325" y="104775"/>
                  </a:cxn>
                  <a:cxn ang="0">
                    <a:pos x="63500" y="96837"/>
                  </a:cxn>
                  <a:cxn ang="0">
                    <a:pos x="65087" y="85725"/>
                  </a:cxn>
                  <a:cxn ang="0">
                    <a:pos x="0" y="20637"/>
                  </a:cxn>
                  <a:cxn ang="0">
                    <a:pos x="20637" y="0"/>
                  </a:cxn>
                </a:cxnLst>
                <a:rect l="0" t="0" r="0" b="0"/>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w="9525">
                <a:noFill/>
              </a:ln>
            </p:spPr>
            <p:txBody>
              <a:bodyPr/>
              <a:lstStyle/>
              <a:p>
                <a:endParaRPr lang="zh-CN" altLang="en-US"/>
              </a:p>
            </p:txBody>
          </p:sp>
        </p:grpSp>
        <p:grpSp>
          <p:nvGrpSpPr>
            <p:cNvPr id="7321" name="组合 211"/>
            <p:cNvGrpSpPr/>
            <p:nvPr/>
          </p:nvGrpSpPr>
          <p:grpSpPr>
            <a:xfrm>
              <a:off x="4953" y="5769"/>
              <a:ext cx="705" cy="665"/>
              <a:chOff x="2051051" y="3792538"/>
              <a:chExt cx="447675" cy="422275"/>
            </a:xfrm>
          </p:grpSpPr>
          <p:sp>
            <p:nvSpPr>
              <p:cNvPr id="7322" name="Freeform 146"/>
              <p:cNvSpPr/>
              <p:nvPr/>
            </p:nvSpPr>
            <p:spPr>
              <a:xfrm>
                <a:off x="2051051" y="3879850"/>
                <a:ext cx="447675" cy="334963"/>
              </a:xfrm>
              <a:custGeom>
                <a:avLst/>
                <a:gdLst/>
                <a:ahLst/>
                <a:cxnLst>
                  <a:cxn ang="0">
                    <a:pos x="136525" y="0"/>
                  </a:cxn>
                  <a:cxn ang="0">
                    <a:pos x="182562" y="9525"/>
                  </a:cxn>
                  <a:cxn ang="0">
                    <a:pos x="223837" y="31750"/>
                  </a:cxn>
                  <a:cxn ang="0">
                    <a:pos x="242887" y="17462"/>
                  </a:cxn>
                  <a:cxn ang="0">
                    <a:pos x="288925" y="1587"/>
                  </a:cxn>
                  <a:cxn ang="0">
                    <a:pos x="314325" y="0"/>
                  </a:cxn>
                  <a:cxn ang="0">
                    <a:pos x="339725" y="1587"/>
                  </a:cxn>
                  <a:cxn ang="0">
                    <a:pos x="388937" y="22225"/>
                  </a:cxn>
                  <a:cxn ang="0">
                    <a:pos x="425450" y="55562"/>
                  </a:cxn>
                  <a:cxn ang="0">
                    <a:pos x="441325" y="90487"/>
                  </a:cxn>
                  <a:cxn ang="0">
                    <a:pos x="447675" y="115887"/>
                  </a:cxn>
                  <a:cxn ang="0">
                    <a:pos x="447675" y="128587"/>
                  </a:cxn>
                  <a:cxn ang="0">
                    <a:pos x="446087" y="161925"/>
                  </a:cxn>
                  <a:cxn ang="0">
                    <a:pos x="434975" y="195262"/>
                  </a:cxn>
                  <a:cxn ang="0">
                    <a:pos x="417512" y="230187"/>
                  </a:cxn>
                  <a:cxn ang="0">
                    <a:pos x="393700" y="261937"/>
                  </a:cxn>
                  <a:cxn ang="0">
                    <a:pos x="361950" y="292100"/>
                  </a:cxn>
                  <a:cxn ang="0">
                    <a:pos x="322262" y="315912"/>
                  </a:cxn>
                  <a:cxn ang="0">
                    <a:pos x="273050" y="331787"/>
                  </a:cxn>
                  <a:cxn ang="0">
                    <a:pos x="217487" y="334963"/>
                  </a:cxn>
                  <a:cxn ang="0">
                    <a:pos x="187325" y="334963"/>
                  </a:cxn>
                  <a:cxn ang="0">
                    <a:pos x="136525" y="322262"/>
                  </a:cxn>
                  <a:cxn ang="0">
                    <a:pos x="92075" y="303212"/>
                  </a:cxn>
                  <a:cxn ang="0">
                    <a:pos x="60325" y="274637"/>
                  </a:cxn>
                  <a:cxn ang="0">
                    <a:pos x="34925" y="242887"/>
                  </a:cxn>
                  <a:cxn ang="0">
                    <a:pos x="17462" y="211137"/>
                  </a:cxn>
                  <a:cxn ang="0">
                    <a:pos x="6350" y="176212"/>
                  </a:cxn>
                  <a:cxn ang="0">
                    <a:pos x="0" y="128587"/>
                  </a:cxn>
                  <a:cxn ang="0">
                    <a:pos x="0" y="115887"/>
                  </a:cxn>
                  <a:cxn ang="0">
                    <a:pos x="6350" y="90487"/>
                  </a:cxn>
                  <a:cxn ang="0">
                    <a:pos x="23812" y="55562"/>
                  </a:cxn>
                  <a:cxn ang="0">
                    <a:pos x="60325" y="22225"/>
                  </a:cxn>
                  <a:cxn ang="0">
                    <a:pos x="107950" y="1587"/>
                  </a:cxn>
                  <a:cxn ang="0">
                    <a:pos x="136525" y="0"/>
                  </a:cxn>
                </a:cxnLst>
                <a:rect l="0" t="0" r="0" b="0"/>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w="9525">
                <a:noFill/>
              </a:ln>
            </p:spPr>
            <p:txBody>
              <a:bodyPr/>
              <a:lstStyle/>
              <a:p>
                <a:endParaRPr lang="zh-CN" altLang="en-US"/>
              </a:p>
            </p:txBody>
          </p:sp>
          <p:sp>
            <p:nvSpPr>
              <p:cNvPr id="7323" name="Freeform 147"/>
              <p:cNvSpPr/>
              <p:nvPr/>
            </p:nvSpPr>
            <p:spPr>
              <a:xfrm>
                <a:off x="2178051" y="3792538"/>
                <a:ext cx="107950" cy="153988"/>
              </a:xfrm>
              <a:custGeom>
                <a:avLst/>
                <a:gdLst/>
                <a:ahLst/>
                <a:cxnLst>
                  <a:cxn ang="0">
                    <a:pos x="95250" y="153988"/>
                  </a:cxn>
                  <a:cxn ang="0">
                    <a:pos x="95250" y="153988"/>
                  </a:cxn>
                  <a:cxn ang="0">
                    <a:pos x="103187" y="134937"/>
                  </a:cxn>
                  <a:cxn ang="0">
                    <a:pos x="107950" y="112712"/>
                  </a:cxn>
                  <a:cxn ang="0">
                    <a:pos x="107950" y="92075"/>
                  </a:cxn>
                  <a:cxn ang="0">
                    <a:pos x="104775" y="73025"/>
                  </a:cxn>
                  <a:cxn ang="0">
                    <a:pos x="98425" y="52387"/>
                  </a:cxn>
                  <a:cxn ang="0">
                    <a:pos x="88900" y="33337"/>
                  </a:cxn>
                  <a:cxn ang="0">
                    <a:pos x="77787" y="15875"/>
                  </a:cxn>
                  <a:cxn ang="0">
                    <a:pos x="61912" y="0"/>
                  </a:cxn>
                  <a:cxn ang="0">
                    <a:pos x="0" y="9525"/>
                  </a:cxn>
                  <a:cxn ang="0">
                    <a:pos x="0" y="9525"/>
                  </a:cxn>
                  <a:cxn ang="0">
                    <a:pos x="22225" y="23812"/>
                  </a:cxn>
                  <a:cxn ang="0">
                    <a:pos x="38100" y="36512"/>
                  </a:cxn>
                  <a:cxn ang="0">
                    <a:pos x="55562" y="50800"/>
                  </a:cxn>
                  <a:cxn ang="0">
                    <a:pos x="68262" y="66675"/>
                  </a:cxn>
                  <a:cxn ang="0">
                    <a:pos x="79375" y="85725"/>
                  </a:cxn>
                  <a:cxn ang="0">
                    <a:pos x="88900" y="104775"/>
                  </a:cxn>
                  <a:cxn ang="0">
                    <a:pos x="92075" y="128587"/>
                  </a:cxn>
                  <a:cxn ang="0">
                    <a:pos x="95250" y="153988"/>
                  </a:cxn>
                  <a:cxn ang="0">
                    <a:pos x="95250" y="153988"/>
                  </a:cxn>
                </a:cxnLst>
                <a:rect l="0" t="0" r="0" b="0"/>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w="9525">
                <a:noFill/>
              </a:ln>
            </p:spPr>
            <p:txBody>
              <a:bodyPr/>
              <a:lstStyle/>
              <a:p>
                <a:endParaRPr lang="zh-CN" altLang="en-US"/>
              </a:p>
            </p:txBody>
          </p:sp>
        </p:grpSp>
        <p:grpSp>
          <p:nvGrpSpPr>
            <p:cNvPr id="7324" name="组合 200"/>
            <p:cNvGrpSpPr/>
            <p:nvPr/>
          </p:nvGrpSpPr>
          <p:grpSpPr>
            <a:xfrm>
              <a:off x="6748" y="1734"/>
              <a:ext cx="1065" cy="875"/>
              <a:chOff x="3190876" y="1230313"/>
              <a:chExt cx="676275" cy="555625"/>
            </a:xfrm>
          </p:grpSpPr>
          <p:sp>
            <p:nvSpPr>
              <p:cNvPr id="7325" name="Freeform 148"/>
              <p:cNvSpPr/>
              <p:nvPr/>
            </p:nvSpPr>
            <p:spPr>
              <a:xfrm>
                <a:off x="3209926" y="1257300"/>
                <a:ext cx="657225" cy="528638"/>
              </a:xfrm>
              <a:custGeom>
                <a:avLst/>
                <a:gdLst/>
                <a:ahLst/>
                <a:cxnLst>
                  <a:cxn ang="0">
                    <a:pos x="0" y="185737"/>
                  </a:cxn>
                  <a:cxn ang="0">
                    <a:pos x="15875" y="161925"/>
                  </a:cxn>
                  <a:cxn ang="0">
                    <a:pos x="501650" y="485775"/>
                  </a:cxn>
                  <a:cxn ang="0">
                    <a:pos x="501650" y="485775"/>
                  </a:cxn>
                  <a:cxn ang="0">
                    <a:pos x="515937" y="492125"/>
                  </a:cxn>
                  <a:cxn ang="0">
                    <a:pos x="531812" y="496887"/>
                  </a:cxn>
                  <a:cxn ang="0">
                    <a:pos x="544512" y="496887"/>
                  </a:cxn>
                  <a:cxn ang="0">
                    <a:pos x="558800" y="495300"/>
                  </a:cxn>
                  <a:cxn ang="0">
                    <a:pos x="574675" y="490537"/>
                  </a:cxn>
                  <a:cxn ang="0">
                    <a:pos x="588962" y="482600"/>
                  </a:cxn>
                  <a:cxn ang="0">
                    <a:pos x="600075" y="471487"/>
                  </a:cxn>
                  <a:cxn ang="0">
                    <a:pos x="611187" y="458787"/>
                  </a:cxn>
                  <a:cxn ang="0">
                    <a:pos x="611187" y="458787"/>
                  </a:cxn>
                  <a:cxn ang="0">
                    <a:pos x="619125" y="442912"/>
                  </a:cxn>
                  <a:cxn ang="0">
                    <a:pos x="623887" y="428625"/>
                  </a:cxn>
                  <a:cxn ang="0">
                    <a:pos x="625475" y="412750"/>
                  </a:cxn>
                  <a:cxn ang="0">
                    <a:pos x="625475" y="398462"/>
                  </a:cxn>
                  <a:cxn ang="0">
                    <a:pos x="620712" y="382587"/>
                  </a:cxn>
                  <a:cxn ang="0">
                    <a:pos x="614362" y="368300"/>
                  </a:cxn>
                  <a:cxn ang="0">
                    <a:pos x="606425" y="357187"/>
                  </a:cxn>
                  <a:cxn ang="0">
                    <a:pos x="595312" y="346075"/>
                  </a:cxn>
                  <a:cxn ang="0">
                    <a:pos x="109537" y="22225"/>
                  </a:cxn>
                  <a:cxn ang="0">
                    <a:pos x="125412" y="0"/>
                  </a:cxn>
                  <a:cxn ang="0">
                    <a:pos x="617537" y="328612"/>
                  </a:cxn>
                  <a:cxn ang="0">
                    <a:pos x="617537" y="328612"/>
                  </a:cxn>
                  <a:cxn ang="0">
                    <a:pos x="631825" y="342900"/>
                  </a:cxn>
                  <a:cxn ang="0">
                    <a:pos x="642937" y="357187"/>
                  </a:cxn>
                  <a:cxn ang="0">
                    <a:pos x="650875" y="374650"/>
                  </a:cxn>
                  <a:cxn ang="0">
                    <a:pos x="657225" y="393700"/>
                  </a:cxn>
                  <a:cxn ang="0">
                    <a:pos x="657225" y="415925"/>
                  </a:cxn>
                  <a:cxn ang="0">
                    <a:pos x="655637" y="436562"/>
                  </a:cxn>
                  <a:cxn ang="0">
                    <a:pos x="649287" y="455612"/>
                  </a:cxn>
                  <a:cxn ang="0">
                    <a:pos x="638175" y="476250"/>
                  </a:cxn>
                  <a:cxn ang="0">
                    <a:pos x="638175" y="476250"/>
                  </a:cxn>
                  <a:cxn ang="0">
                    <a:pos x="623887" y="495300"/>
                  </a:cxn>
                  <a:cxn ang="0">
                    <a:pos x="606425" y="508000"/>
                  </a:cxn>
                  <a:cxn ang="0">
                    <a:pos x="588962" y="519112"/>
                  </a:cxn>
                  <a:cxn ang="0">
                    <a:pos x="569912" y="525462"/>
                  </a:cxn>
                  <a:cxn ang="0">
                    <a:pos x="550862" y="528638"/>
                  </a:cxn>
                  <a:cxn ang="0">
                    <a:pos x="531812" y="527050"/>
                  </a:cxn>
                  <a:cxn ang="0">
                    <a:pos x="511175" y="522287"/>
                  </a:cxn>
                  <a:cxn ang="0">
                    <a:pos x="492125" y="512762"/>
                  </a:cxn>
                  <a:cxn ang="0">
                    <a:pos x="0" y="185737"/>
                  </a:cxn>
                </a:cxnLst>
                <a:rect l="0" t="0" r="0" b="0"/>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w="9525">
                <a:noFill/>
              </a:ln>
            </p:spPr>
            <p:txBody>
              <a:bodyPr/>
              <a:lstStyle/>
              <a:p>
                <a:endParaRPr lang="zh-CN" altLang="en-US"/>
              </a:p>
            </p:txBody>
          </p:sp>
          <p:sp>
            <p:nvSpPr>
              <p:cNvPr id="7326" name="Freeform 149"/>
              <p:cNvSpPr/>
              <p:nvPr/>
            </p:nvSpPr>
            <p:spPr>
              <a:xfrm>
                <a:off x="3190876" y="1230313"/>
                <a:ext cx="176213" cy="246063"/>
              </a:xfrm>
              <a:custGeom>
                <a:avLst/>
                <a:gdLst/>
                <a:ahLst/>
                <a:cxnLst>
                  <a:cxn ang="0">
                    <a:pos x="7937" y="244475"/>
                  </a:cxn>
                  <a:cxn ang="0">
                    <a:pos x="7937" y="244475"/>
                  </a:cxn>
                  <a:cxn ang="0">
                    <a:pos x="14287" y="246063"/>
                  </a:cxn>
                  <a:cxn ang="0">
                    <a:pos x="23812" y="246063"/>
                  </a:cxn>
                  <a:cxn ang="0">
                    <a:pos x="30162" y="244475"/>
                  </a:cxn>
                  <a:cxn ang="0">
                    <a:pos x="36512" y="238125"/>
                  </a:cxn>
                  <a:cxn ang="0">
                    <a:pos x="174625" y="31750"/>
                  </a:cxn>
                  <a:cxn ang="0">
                    <a:pos x="174625" y="31750"/>
                  </a:cxn>
                  <a:cxn ang="0">
                    <a:pos x="176213" y="23812"/>
                  </a:cxn>
                  <a:cxn ang="0">
                    <a:pos x="176213" y="17462"/>
                  </a:cxn>
                  <a:cxn ang="0">
                    <a:pos x="174625" y="7937"/>
                  </a:cxn>
                  <a:cxn ang="0">
                    <a:pos x="168275" y="3175"/>
                  </a:cxn>
                  <a:cxn ang="0">
                    <a:pos x="168275" y="3175"/>
                  </a:cxn>
                  <a:cxn ang="0">
                    <a:pos x="160337" y="0"/>
                  </a:cxn>
                  <a:cxn ang="0">
                    <a:pos x="152400" y="0"/>
                  </a:cxn>
                  <a:cxn ang="0">
                    <a:pos x="146050" y="3175"/>
                  </a:cxn>
                  <a:cxn ang="0">
                    <a:pos x="141287" y="7937"/>
                  </a:cxn>
                  <a:cxn ang="0">
                    <a:pos x="1587" y="215900"/>
                  </a:cxn>
                  <a:cxn ang="0">
                    <a:pos x="1587" y="215900"/>
                  </a:cxn>
                  <a:cxn ang="0">
                    <a:pos x="0" y="222250"/>
                  </a:cxn>
                  <a:cxn ang="0">
                    <a:pos x="0" y="231775"/>
                  </a:cxn>
                  <a:cxn ang="0">
                    <a:pos x="1587" y="238125"/>
                  </a:cxn>
                  <a:cxn ang="0">
                    <a:pos x="7937" y="244475"/>
                  </a:cxn>
                  <a:cxn ang="0">
                    <a:pos x="7937" y="244475"/>
                  </a:cxn>
                </a:cxnLst>
                <a:rect l="0" t="0" r="0" b="0"/>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w="9525">
                <a:noFill/>
              </a:ln>
            </p:spPr>
            <p:txBody>
              <a:bodyPr/>
              <a:lstStyle/>
              <a:p>
                <a:endParaRPr lang="zh-CN" altLang="en-US"/>
              </a:p>
            </p:txBody>
          </p:sp>
          <p:sp>
            <p:nvSpPr>
              <p:cNvPr id="7327" name="Freeform 150"/>
              <p:cNvSpPr/>
              <p:nvPr/>
            </p:nvSpPr>
            <p:spPr>
              <a:xfrm>
                <a:off x="3287713" y="1400175"/>
                <a:ext cx="504825" cy="323850"/>
              </a:xfrm>
              <a:custGeom>
                <a:avLst/>
                <a:gdLst/>
                <a:ahLst/>
                <a:cxnLst>
                  <a:cxn ang="0">
                    <a:pos x="0" y="30162"/>
                  </a:cxn>
                  <a:cxn ang="0">
                    <a:pos x="17462" y="0"/>
                  </a:cxn>
                  <a:cxn ang="0">
                    <a:pos x="450850" y="288925"/>
                  </a:cxn>
                  <a:cxn ang="0">
                    <a:pos x="450850" y="288925"/>
                  </a:cxn>
                  <a:cxn ang="0">
                    <a:pos x="463550" y="295275"/>
                  </a:cxn>
                  <a:cxn ang="0">
                    <a:pos x="479425" y="298450"/>
                  </a:cxn>
                  <a:cxn ang="0">
                    <a:pos x="492125" y="298450"/>
                  </a:cxn>
                  <a:cxn ang="0">
                    <a:pos x="504825" y="293687"/>
                  </a:cxn>
                  <a:cxn ang="0">
                    <a:pos x="504825" y="293687"/>
                  </a:cxn>
                  <a:cxn ang="0">
                    <a:pos x="503237" y="295275"/>
                  </a:cxn>
                  <a:cxn ang="0">
                    <a:pos x="503237" y="295275"/>
                  </a:cxn>
                  <a:cxn ang="0">
                    <a:pos x="496887" y="304800"/>
                  </a:cxn>
                  <a:cxn ang="0">
                    <a:pos x="487362" y="312737"/>
                  </a:cxn>
                  <a:cxn ang="0">
                    <a:pos x="479425" y="317500"/>
                  </a:cxn>
                  <a:cxn ang="0">
                    <a:pos x="468312" y="322262"/>
                  </a:cxn>
                  <a:cxn ang="0">
                    <a:pos x="457200" y="323850"/>
                  </a:cxn>
                  <a:cxn ang="0">
                    <a:pos x="447675" y="322262"/>
                  </a:cxn>
                  <a:cxn ang="0">
                    <a:pos x="438150" y="319087"/>
                  </a:cxn>
                  <a:cxn ang="0">
                    <a:pos x="427037" y="315912"/>
                  </a:cxn>
                  <a:cxn ang="0">
                    <a:pos x="0" y="30162"/>
                  </a:cxn>
                </a:cxnLst>
                <a:rect l="0" t="0" r="0" b="0"/>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w="9525">
                <a:noFill/>
              </a:ln>
            </p:spPr>
            <p:txBody>
              <a:bodyPr/>
              <a:lstStyle/>
              <a:p>
                <a:endParaRPr lang="zh-CN" altLang="en-US"/>
              </a:p>
            </p:txBody>
          </p:sp>
        </p:grpSp>
        <p:sp>
          <p:nvSpPr>
            <p:cNvPr id="7328" name="Freeform 151"/>
            <p:cNvSpPr>
              <a:spLocks noEditPoints="1"/>
            </p:cNvSpPr>
            <p:nvPr/>
          </p:nvSpPr>
          <p:spPr>
            <a:xfrm>
              <a:off x="4168" y="5517"/>
              <a:ext cx="600" cy="1040"/>
            </a:xfrm>
            <a:custGeom>
              <a:avLst/>
              <a:gdLst/>
              <a:ahLst/>
              <a:cxnLst>
                <a:cxn ang="0">
                  <a:pos x="360" y="880"/>
                </a:cxn>
                <a:cxn ang="0">
                  <a:pos x="385" y="885"/>
                </a:cxn>
                <a:cxn ang="0">
                  <a:pos x="410" y="897"/>
                </a:cxn>
                <a:cxn ang="0">
                  <a:pos x="427" y="915"/>
                </a:cxn>
                <a:cxn ang="0">
                  <a:pos x="437" y="937"/>
                </a:cxn>
                <a:cxn ang="0">
                  <a:pos x="440" y="955"/>
                </a:cxn>
                <a:cxn ang="0">
                  <a:pos x="437" y="985"/>
                </a:cxn>
                <a:cxn ang="0">
                  <a:pos x="420" y="1012"/>
                </a:cxn>
                <a:cxn ang="0">
                  <a:pos x="395" y="1032"/>
                </a:cxn>
                <a:cxn ang="0">
                  <a:pos x="380" y="1037"/>
                </a:cxn>
                <a:cxn ang="0">
                  <a:pos x="360" y="880"/>
                </a:cxn>
                <a:cxn ang="0">
                  <a:pos x="360" y="812"/>
                </a:cxn>
                <a:cxn ang="0">
                  <a:pos x="360" y="352"/>
                </a:cxn>
                <a:cxn ang="0">
                  <a:pos x="407" y="400"/>
                </a:cxn>
                <a:cxn ang="0">
                  <a:pos x="437" y="472"/>
                </a:cxn>
                <a:cxn ang="0">
                  <a:pos x="470" y="607"/>
                </a:cxn>
                <a:cxn ang="0">
                  <a:pos x="480" y="627"/>
                </a:cxn>
                <a:cxn ang="0">
                  <a:pos x="512" y="650"/>
                </a:cxn>
                <a:cxn ang="0">
                  <a:pos x="562" y="660"/>
                </a:cxn>
                <a:cxn ang="0">
                  <a:pos x="600" y="750"/>
                </a:cxn>
                <a:cxn ang="0">
                  <a:pos x="337" y="880"/>
                </a:cxn>
                <a:cxn ang="0">
                  <a:pos x="360" y="880"/>
                </a:cxn>
                <a:cxn ang="0">
                  <a:pos x="360" y="1040"/>
                </a:cxn>
                <a:cxn ang="0">
                  <a:pos x="335" y="1037"/>
                </a:cxn>
                <a:cxn ang="0">
                  <a:pos x="312" y="1022"/>
                </a:cxn>
                <a:cxn ang="0">
                  <a:pos x="295" y="1007"/>
                </a:cxn>
                <a:cxn ang="0">
                  <a:pos x="280" y="980"/>
                </a:cxn>
                <a:cxn ang="0">
                  <a:pos x="280" y="965"/>
                </a:cxn>
                <a:cxn ang="0">
                  <a:pos x="285" y="935"/>
                </a:cxn>
                <a:cxn ang="0">
                  <a:pos x="302" y="907"/>
                </a:cxn>
                <a:cxn ang="0">
                  <a:pos x="325" y="887"/>
                </a:cxn>
                <a:cxn ang="0">
                  <a:pos x="337" y="880"/>
                </a:cxn>
                <a:cxn ang="0">
                  <a:pos x="360" y="352"/>
                </a:cxn>
                <a:cxn ang="0">
                  <a:pos x="305" y="325"/>
                </a:cxn>
                <a:cxn ang="0">
                  <a:pos x="245" y="315"/>
                </a:cxn>
                <a:cxn ang="0">
                  <a:pos x="172" y="47"/>
                </a:cxn>
                <a:cxn ang="0">
                  <a:pos x="162" y="25"/>
                </a:cxn>
                <a:cxn ang="0">
                  <a:pos x="145" y="10"/>
                </a:cxn>
                <a:cxn ang="0">
                  <a:pos x="122" y="0"/>
                </a:cxn>
                <a:cxn ang="0">
                  <a:pos x="97" y="5"/>
                </a:cxn>
                <a:cxn ang="0">
                  <a:pos x="85" y="7"/>
                </a:cxn>
                <a:cxn ang="0">
                  <a:pos x="65" y="25"/>
                </a:cxn>
                <a:cxn ang="0">
                  <a:pos x="55" y="45"/>
                </a:cxn>
                <a:cxn ang="0">
                  <a:pos x="50" y="67"/>
                </a:cxn>
                <a:cxn ang="0">
                  <a:pos x="122" y="347"/>
                </a:cxn>
                <a:cxn ang="0">
                  <a:pos x="95" y="362"/>
                </a:cxn>
                <a:cxn ang="0">
                  <a:pos x="50" y="410"/>
                </a:cxn>
                <a:cxn ang="0">
                  <a:pos x="27" y="467"/>
                </a:cxn>
                <a:cxn ang="0">
                  <a:pos x="20" y="540"/>
                </a:cxn>
                <a:cxn ang="0">
                  <a:pos x="27" y="580"/>
                </a:cxn>
                <a:cxn ang="0">
                  <a:pos x="65" y="712"/>
                </a:cxn>
                <a:cxn ang="0">
                  <a:pos x="65" y="735"/>
                </a:cxn>
                <a:cxn ang="0">
                  <a:pos x="50" y="770"/>
                </a:cxn>
                <a:cxn ang="0">
                  <a:pos x="12" y="802"/>
                </a:cxn>
                <a:cxn ang="0">
                  <a:pos x="25" y="902"/>
                </a:cxn>
                <a:cxn ang="0">
                  <a:pos x="360" y="352"/>
                </a:cxn>
              </a:cxnLst>
              <a:rect l="0" t="0" r="0" b="0"/>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w="9525">
              <a:noFill/>
            </a:ln>
          </p:spPr>
          <p:txBody>
            <a:bodyPr/>
            <a:lstStyle/>
            <a:p>
              <a:endParaRPr lang="zh-CN" altLang="en-US"/>
            </a:p>
          </p:txBody>
        </p:sp>
        <p:sp>
          <p:nvSpPr>
            <p:cNvPr id="7329" name="Freeform 152"/>
            <p:cNvSpPr>
              <a:spLocks noEditPoints="1"/>
            </p:cNvSpPr>
            <p:nvPr/>
          </p:nvSpPr>
          <p:spPr>
            <a:xfrm>
              <a:off x="7903" y="4157"/>
              <a:ext cx="862" cy="937"/>
            </a:xfrm>
            <a:custGeom>
              <a:avLst/>
              <a:gdLst/>
              <a:ahLst/>
              <a:cxnLst>
                <a:cxn ang="0">
                  <a:pos x="670" y="430"/>
                </a:cxn>
                <a:cxn ang="0">
                  <a:pos x="645" y="325"/>
                </a:cxn>
                <a:cxn ang="0">
                  <a:pos x="660" y="630"/>
                </a:cxn>
                <a:cxn ang="0">
                  <a:pos x="740" y="727"/>
                </a:cxn>
                <a:cxn ang="0">
                  <a:pos x="702" y="737"/>
                </a:cxn>
                <a:cxn ang="0">
                  <a:pos x="702" y="125"/>
                </a:cxn>
                <a:cxn ang="0">
                  <a:pos x="740" y="132"/>
                </a:cxn>
                <a:cxn ang="0">
                  <a:pos x="660" y="235"/>
                </a:cxn>
                <a:cxn ang="0">
                  <a:pos x="710" y="430"/>
                </a:cxn>
                <a:cxn ang="0">
                  <a:pos x="840" y="410"/>
                </a:cxn>
                <a:cxn ang="0">
                  <a:pos x="860" y="440"/>
                </a:cxn>
                <a:cxn ang="0">
                  <a:pos x="722" y="450"/>
                </a:cxn>
                <a:cxn ang="0">
                  <a:pos x="432" y="192"/>
                </a:cxn>
                <a:cxn ang="0">
                  <a:pos x="607" y="270"/>
                </a:cxn>
                <a:cxn ang="0">
                  <a:pos x="612" y="590"/>
                </a:cxn>
                <a:cxn ang="0">
                  <a:pos x="555" y="862"/>
                </a:cxn>
                <a:cxn ang="0">
                  <a:pos x="445" y="937"/>
                </a:cxn>
                <a:cxn ang="0">
                  <a:pos x="517" y="605"/>
                </a:cxn>
                <a:cxn ang="0">
                  <a:pos x="595" y="527"/>
                </a:cxn>
                <a:cxn ang="0">
                  <a:pos x="620" y="392"/>
                </a:cxn>
                <a:cxn ang="0">
                  <a:pos x="507" y="257"/>
                </a:cxn>
                <a:cxn ang="0">
                  <a:pos x="432" y="192"/>
                </a:cxn>
                <a:cxn ang="0">
                  <a:pos x="625" y="227"/>
                </a:cxn>
                <a:cxn ang="0">
                  <a:pos x="645" y="182"/>
                </a:cxn>
                <a:cxn ang="0">
                  <a:pos x="625" y="637"/>
                </a:cxn>
                <a:cxn ang="0">
                  <a:pos x="645" y="622"/>
                </a:cxn>
                <a:cxn ang="0">
                  <a:pos x="450" y="15"/>
                </a:cxn>
                <a:cxn ang="0">
                  <a:pos x="440" y="150"/>
                </a:cxn>
                <a:cxn ang="0">
                  <a:pos x="392" y="935"/>
                </a:cxn>
                <a:cxn ang="0">
                  <a:pos x="300" y="842"/>
                </a:cxn>
                <a:cxn ang="0">
                  <a:pos x="232" y="560"/>
                </a:cxn>
                <a:cxn ang="0">
                  <a:pos x="277" y="250"/>
                </a:cxn>
                <a:cxn ang="0">
                  <a:pos x="432" y="240"/>
                </a:cxn>
                <a:cxn ang="0">
                  <a:pos x="297" y="297"/>
                </a:cxn>
                <a:cxn ang="0">
                  <a:pos x="242" y="457"/>
                </a:cxn>
                <a:cxn ang="0">
                  <a:pos x="315" y="580"/>
                </a:cxn>
                <a:cxn ang="0">
                  <a:pos x="347" y="725"/>
                </a:cxn>
                <a:cxn ang="0">
                  <a:pos x="432" y="150"/>
                </a:cxn>
                <a:cxn ang="0">
                  <a:pos x="410" y="135"/>
                </a:cxn>
                <a:cxn ang="0">
                  <a:pos x="422" y="0"/>
                </a:cxn>
                <a:cxn ang="0">
                  <a:pos x="232" y="660"/>
                </a:cxn>
                <a:cxn ang="0">
                  <a:pos x="232" y="630"/>
                </a:cxn>
                <a:cxn ang="0">
                  <a:pos x="215" y="240"/>
                </a:cxn>
                <a:cxn ang="0">
                  <a:pos x="235" y="210"/>
                </a:cxn>
                <a:cxn ang="0">
                  <a:pos x="205" y="507"/>
                </a:cxn>
                <a:cxn ang="0">
                  <a:pos x="200" y="380"/>
                </a:cxn>
                <a:cxn ang="0">
                  <a:pos x="215" y="240"/>
                </a:cxn>
                <a:cxn ang="0">
                  <a:pos x="125" y="160"/>
                </a:cxn>
                <a:cxn ang="0">
                  <a:pos x="132" y="122"/>
                </a:cxn>
                <a:cxn ang="0">
                  <a:pos x="215" y="622"/>
                </a:cxn>
                <a:cxn ang="0">
                  <a:pos x="132" y="742"/>
                </a:cxn>
                <a:cxn ang="0">
                  <a:pos x="125" y="705"/>
                </a:cxn>
                <a:cxn ang="0">
                  <a:pos x="215" y="622"/>
                </a:cxn>
                <a:cxn ang="0">
                  <a:pos x="142" y="417"/>
                </a:cxn>
                <a:cxn ang="0">
                  <a:pos x="135" y="450"/>
                </a:cxn>
                <a:cxn ang="0">
                  <a:pos x="0" y="440"/>
                </a:cxn>
                <a:cxn ang="0">
                  <a:pos x="20" y="410"/>
                </a:cxn>
              </a:cxnLst>
              <a:rect l="0" t="0" r="0" b="0"/>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w="9525">
              <a:noFill/>
            </a:ln>
          </p:spPr>
          <p:txBody>
            <a:bodyPr/>
            <a:lstStyle/>
            <a:p>
              <a:endParaRPr lang="zh-CN" altLang="en-US"/>
            </a:p>
          </p:txBody>
        </p:sp>
        <p:sp>
          <p:nvSpPr>
            <p:cNvPr id="7330" name="Freeform 153"/>
            <p:cNvSpPr>
              <a:spLocks noEditPoints="1"/>
            </p:cNvSpPr>
            <p:nvPr/>
          </p:nvSpPr>
          <p:spPr>
            <a:xfrm>
              <a:off x="4761" y="1724"/>
              <a:ext cx="812" cy="795"/>
            </a:xfrm>
            <a:custGeom>
              <a:avLst/>
              <a:gdLst/>
              <a:ahLst/>
              <a:cxnLst>
                <a:cxn ang="0">
                  <a:pos x="500" y="87"/>
                </a:cxn>
                <a:cxn ang="0">
                  <a:pos x="535" y="72"/>
                </a:cxn>
                <a:cxn ang="0">
                  <a:pos x="537" y="40"/>
                </a:cxn>
                <a:cxn ang="0">
                  <a:pos x="802" y="442"/>
                </a:cxn>
                <a:cxn ang="0">
                  <a:pos x="812" y="490"/>
                </a:cxn>
                <a:cxn ang="0">
                  <a:pos x="785" y="545"/>
                </a:cxn>
                <a:cxn ang="0">
                  <a:pos x="727" y="395"/>
                </a:cxn>
                <a:cxn ang="0">
                  <a:pos x="732" y="385"/>
                </a:cxn>
                <a:cxn ang="0">
                  <a:pos x="485" y="435"/>
                </a:cxn>
                <a:cxn ang="0">
                  <a:pos x="690" y="315"/>
                </a:cxn>
                <a:cxn ang="0">
                  <a:pos x="485" y="420"/>
                </a:cxn>
                <a:cxn ang="0">
                  <a:pos x="652" y="245"/>
                </a:cxn>
                <a:cxn ang="0">
                  <a:pos x="642" y="240"/>
                </a:cxn>
                <a:cxn ang="0">
                  <a:pos x="610" y="182"/>
                </a:cxn>
                <a:cxn ang="0">
                  <a:pos x="610" y="167"/>
                </a:cxn>
                <a:cxn ang="0">
                  <a:pos x="37" y="290"/>
                </a:cxn>
                <a:cxn ang="0">
                  <a:pos x="40" y="315"/>
                </a:cxn>
                <a:cxn ang="0">
                  <a:pos x="85" y="327"/>
                </a:cxn>
                <a:cxn ang="0">
                  <a:pos x="102" y="292"/>
                </a:cxn>
                <a:cxn ang="0">
                  <a:pos x="77" y="267"/>
                </a:cxn>
                <a:cxn ang="0">
                  <a:pos x="127" y="267"/>
                </a:cxn>
                <a:cxn ang="0">
                  <a:pos x="160" y="282"/>
                </a:cxn>
                <a:cxn ang="0">
                  <a:pos x="190" y="260"/>
                </a:cxn>
                <a:cxn ang="0">
                  <a:pos x="175" y="222"/>
                </a:cxn>
                <a:cxn ang="0">
                  <a:pos x="212" y="202"/>
                </a:cxn>
                <a:cxn ang="0">
                  <a:pos x="237" y="232"/>
                </a:cxn>
                <a:cxn ang="0">
                  <a:pos x="270" y="220"/>
                </a:cxn>
                <a:cxn ang="0">
                  <a:pos x="275" y="185"/>
                </a:cxn>
                <a:cxn ang="0">
                  <a:pos x="302" y="140"/>
                </a:cxn>
                <a:cxn ang="0">
                  <a:pos x="312" y="177"/>
                </a:cxn>
                <a:cxn ang="0">
                  <a:pos x="350" y="182"/>
                </a:cxn>
                <a:cxn ang="0">
                  <a:pos x="362" y="135"/>
                </a:cxn>
                <a:cxn ang="0">
                  <a:pos x="390" y="95"/>
                </a:cxn>
                <a:cxn ang="0">
                  <a:pos x="392" y="117"/>
                </a:cxn>
                <a:cxn ang="0">
                  <a:pos x="437" y="130"/>
                </a:cxn>
                <a:cxn ang="0">
                  <a:pos x="452" y="100"/>
                </a:cxn>
                <a:cxn ang="0">
                  <a:pos x="430" y="70"/>
                </a:cxn>
                <a:cxn ang="0">
                  <a:pos x="480" y="70"/>
                </a:cxn>
                <a:cxn ang="0">
                  <a:pos x="117" y="435"/>
                </a:cxn>
                <a:cxn ang="0">
                  <a:pos x="115" y="445"/>
                </a:cxn>
                <a:cxn ang="0">
                  <a:pos x="485" y="250"/>
                </a:cxn>
                <a:cxn ang="0">
                  <a:pos x="155" y="510"/>
                </a:cxn>
                <a:cxn ang="0">
                  <a:pos x="165" y="520"/>
                </a:cxn>
                <a:cxn ang="0">
                  <a:pos x="200" y="577"/>
                </a:cxn>
                <a:cxn ang="0">
                  <a:pos x="197" y="587"/>
                </a:cxn>
                <a:cxn ang="0">
                  <a:pos x="485" y="435"/>
                </a:cxn>
                <a:cxn ang="0">
                  <a:pos x="232" y="652"/>
                </a:cxn>
                <a:cxn ang="0">
                  <a:pos x="245" y="662"/>
                </a:cxn>
                <a:cxn ang="0">
                  <a:pos x="355" y="785"/>
                </a:cxn>
                <a:cxn ang="0">
                  <a:pos x="307" y="795"/>
                </a:cxn>
                <a:cxn ang="0">
                  <a:pos x="255" y="765"/>
                </a:cxn>
              </a:cxnLst>
              <a:rect l="0" t="0" r="0" b="0"/>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w="9525">
              <a:noFill/>
            </a:ln>
          </p:spPr>
          <p:txBody>
            <a:bodyPr/>
            <a:lstStyle/>
            <a:p>
              <a:endParaRPr lang="zh-CN" altLang="en-US"/>
            </a:p>
          </p:txBody>
        </p:sp>
        <p:sp>
          <p:nvSpPr>
            <p:cNvPr id="7331" name="Freeform 154"/>
            <p:cNvSpPr>
              <a:spLocks noEditPoints="1"/>
            </p:cNvSpPr>
            <p:nvPr/>
          </p:nvSpPr>
          <p:spPr>
            <a:xfrm>
              <a:off x="7616" y="5114"/>
              <a:ext cx="770" cy="807"/>
            </a:xfrm>
            <a:custGeom>
              <a:avLst/>
              <a:gdLst/>
              <a:ahLst/>
              <a:cxnLst>
                <a:cxn ang="0">
                  <a:pos x="765" y="240"/>
                </a:cxn>
                <a:cxn ang="0">
                  <a:pos x="545" y="770"/>
                </a:cxn>
                <a:cxn ang="0">
                  <a:pos x="567" y="560"/>
                </a:cxn>
                <a:cxn ang="0">
                  <a:pos x="582" y="522"/>
                </a:cxn>
                <a:cxn ang="0">
                  <a:pos x="615" y="460"/>
                </a:cxn>
                <a:cxn ang="0">
                  <a:pos x="625" y="397"/>
                </a:cxn>
                <a:cxn ang="0">
                  <a:pos x="700" y="272"/>
                </a:cxn>
                <a:cxn ang="0">
                  <a:pos x="545" y="187"/>
                </a:cxn>
                <a:cxn ang="0">
                  <a:pos x="502" y="800"/>
                </a:cxn>
                <a:cxn ang="0">
                  <a:pos x="492" y="722"/>
                </a:cxn>
                <a:cxn ang="0">
                  <a:pos x="520" y="655"/>
                </a:cxn>
                <a:cxn ang="0">
                  <a:pos x="545" y="620"/>
                </a:cxn>
                <a:cxn ang="0">
                  <a:pos x="507" y="402"/>
                </a:cxn>
                <a:cxn ang="0">
                  <a:pos x="472" y="460"/>
                </a:cxn>
                <a:cxn ang="0">
                  <a:pos x="465" y="505"/>
                </a:cxn>
                <a:cxn ang="0">
                  <a:pos x="462" y="387"/>
                </a:cxn>
                <a:cxn ang="0">
                  <a:pos x="450" y="65"/>
                </a:cxn>
                <a:cxn ang="0">
                  <a:pos x="435" y="795"/>
                </a:cxn>
                <a:cxn ang="0">
                  <a:pos x="367" y="545"/>
                </a:cxn>
                <a:cxn ang="0">
                  <a:pos x="415" y="497"/>
                </a:cxn>
                <a:cxn ang="0">
                  <a:pos x="367" y="425"/>
                </a:cxn>
                <a:cxn ang="0">
                  <a:pos x="450" y="425"/>
                </a:cxn>
                <a:cxn ang="0">
                  <a:pos x="425" y="562"/>
                </a:cxn>
                <a:cxn ang="0">
                  <a:pos x="420" y="607"/>
                </a:cxn>
                <a:cxn ang="0">
                  <a:pos x="377" y="657"/>
                </a:cxn>
                <a:cxn ang="0">
                  <a:pos x="450" y="802"/>
                </a:cxn>
                <a:cxn ang="0">
                  <a:pos x="367" y="25"/>
                </a:cxn>
                <a:cxn ang="0">
                  <a:pos x="297" y="0"/>
                </a:cxn>
                <a:cxn ang="0">
                  <a:pos x="330" y="650"/>
                </a:cxn>
                <a:cxn ang="0">
                  <a:pos x="367" y="765"/>
                </a:cxn>
                <a:cxn ang="0">
                  <a:pos x="347" y="335"/>
                </a:cxn>
                <a:cxn ang="0">
                  <a:pos x="320" y="397"/>
                </a:cxn>
                <a:cxn ang="0">
                  <a:pos x="302" y="435"/>
                </a:cxn>
                <a:cxn ang="0">
                  <a:pos x="307" y="312"/>
                </a:cxn>
                <a:cxn ang="0">
                  <a:pos x="367" y="587"/>
                </a:cxn>
                <a:cxn ang="0">
                  <a:pos x="245" y="707"/>
                </a:cxn>
                <a:cxn ang="0">
                  <a:pos x="257" y="10"/>
                </a:cxn>
                <a:cxn ang="0">
                  <a:pos x="277" y="85"/>
                </a:cxn>
                <a:cxn ang="0">
                  <a:pos x="297" y="305"/>
                </a:cxn>
                <a:cxn ang="0">
                  <a:pos x="297" y="352"/>
                </a:cxn>
                <a:cxn ang="0">
                  <a:pos x="272" y="492"/>
                </a:cxn>
                <a:cxn ang="0">
                  <a:pos x="267" y="535"/>
                </a:cxn>
                <a:cxn ang="0">
                  <a:pos x="262" y="427"/>
                </a:cxn>
                <a:cxn ang="0">
                  <a:pos x="245" y="367"/>
                </a:cxn>
                <a:cxn ang="0">
                  <a:pos x="297" y="352"/>
                </a:cxn>
                <a:cxn ang="0">
                  <a:pos x="215" y="515"/>
                </a:cxn>
                <a:cxn ang="0">
                  <a:pos x="242" y="470"/>
                </a:cxn>
                <a:cxn ang="0">
                  <a:pos x="225" y="597"/>
                </a:cxn>
                <a:cxn ang="0">
                  <a:pos x="215" y="55"/>
                </a:cxn>
                <a:cxn ang="0">
                  <a:pos x="232" y="170"/>
                </a:cxn>
                <a:cxn ang="0">
                  <a:pos x="215" y="55"/>
                </a:cxn>
                <a:cxn ang="0">
                  <a:pos x="215" y="695"/>
                </a:cxn>
                <a:cxn ang="0">
                  <a:pos x="192" y="575"/>
                </a:cxn>
                <a:cxn ang="0">
                  <a:pos x="215" y="267"/>
                </a:cxn>
                <a:cxn ang="0">
                  <a:pos x="167" y="315"/>
                </a:cxn>
                <a:cxn ang="0">
                  <a:pos x="215" y="352"/>
                </a:cxn>
                <a:cxn ang="0">
                  <a:pos x="145" y="207"/>
                </a:cxn>
                <a:cxn ang="0">
                  <a:pos x="215" y="475"/>
                </a:cxn>
                <a:cxn ang="0">
                  <a:pos x="5" y="565"/>
                </a:cxn>
                <a:cxn ang="0">
                  <a:pos x="145" y="367"/>
                </a:cxn>
                <a:cxn ang="0">
                  <a:pos x="125" y="430"/>
                </a:cxn>
                <a:cxn ang="0">
                  <a:pos x="105" y="465"/>
                </a:cxn>
                <a:cxn ang="0">
                  <a:pos x="72" y="525"/>
                </a:cxn>
              </a:cxnLst>
              <a:rect l="0" t="0" r="0" b="0"/>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w="9525">
              <a:noFill/>
            </a:ln>
          </p:spPr>
          <p:txBody>
            <a:bodyPr/>
            <a:lstStyle/>
            <a:p>
              <a:endParaRPr lang="zh-CN" altLang="en-US"/>
            </a:p>
          </p:txBody>
        </p:sp>
        <p:grpSp>
          <p:nvGrpSpPr>
            <p:cNvPr id="7332" name="组合 212"/>
            <p:cNvGrpSpPr/>
            <p:nvPr/>
          </p:nvGrpSpPr>
          <p:grpSpPr>
            <a:xfrm>
              <a:off x="4408" y="3349"/>
              <a:ext cx="975" cy="1025"/>
              <a:chOff x="1704976" y="2255838"/>
              <a:chExt cx="619125" cy="650875"/>
            </a:xfrm>
          </p:grpSpPr>
          <p:sp>
            <p:nvSpPr>
              <p:cNvPr id="7333" name="Rectangle 155"/>
              <p:cNvSpPr/>
              <p:nvPr/>
            </p:nvSpPr>
            <p:spPr>
              <a:xfrm>
                <a:off x="1704976" y="2873375"/>
                <a:ext cx="6191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4" name="Rectangle 156"/>
              <p:cNvSpPr/>
              <p:nvPr/>
            </p:nvSpPr>
            <p:spPr>
              <a:xfrm>
                <a:off x="1730376" y="2811463"/>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5" name="Rectangle 157"/>
              <p:cNvSpPr/>
              <p:nvPr/>
            </p:nvSpPr>
            <p:spPr>
              <a:xfrm>
                <a:off x="1954213"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6" name="Rectangle 158"/>
              <p:cNvSpPr/>
              <p:nvPr/>
            </p:nvSpPr>
            <p:spPr>
              <a:xfrm>
                <a:off x="1976438"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7" name="Rectangle 159"/>
              <p:cNvSpPr/>
              <p:nvPr/>
            </p:nvSpPr>
            <p:spPr>
              <a:xfrm>
                <a:off x="1954213"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8" name="Rectangle 160"/>
              <p:cNvSpPr/>
              <p:nvPr/>
            </p:nvSpPr>
            <p:spPr>
              <a:xfrm>
                <a:off x="1774826" y="2747963"/>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9" name="Rectangle 161"/>
              <p:cNvSpPr/>
              <p:nvPr/>
            </p:nvSpPr>
            <p:spPr>
              <a:xfrm>
                <a:off x="1795463"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0" name="Rectangle 162"/>
              <p:cNvSpPr/>
              <p:nvPr/>
            </p:nvSpPr>
            <p:spPr>
              <a:xfrm>
                <a:off x="1774826" y="2505075"/>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1" name="Rectangle 163"/>
              <p:cNvSpPr/>
              <p:nvPr/>
            </p:nvSpPr>
            <p:spPr>
              <a:xfrm>
                <a:off x="2135188"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2" name="Rectangle 164"/>
              <p:cNvSpPr/>
              <p:nvPr/>
            </p:nvSpPr>
            <p:spPr>
              <a:xfrm>
                <a:off x="2157413" y="2517775"/>
                <a:ext cx="76200"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3" name="Rectangle 165"/>
              <p:cNvSpPr/>
              <p:nvPr/>
            </p:nvSpPr>
            <p:spPr>
              <a:xfrm>
                <a:off x="2135188"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4" name="Rectangle 166"/>
              <p:cNvSpPr/>
              <p:nvPr/>
            </p:nvSpPr>
            <p:spPr>
              <a:xfrm>
                <a:off x="1730376" y="2435225"/>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5" name="Freeform 167"/>
              <p:cNvSpPr/>
              <p:nvPr/>
            </p:nvSpPr>
            <p:spPr>
              <a:xfrm>
                <a:off x="1730376" y="2255838"/>
                <a:ext cx="568325" cy="179388"/>
              </a:xfrm>
              <a:custGeom>
                <a:avLst/>
                <a:gdLst/>
                <a:ahLst/>
                <a:cxnLst>
                  <a:cxn ang="0">
                    <a:pos x="284162" y="0"/>
                  </a:cxn>
                  <a:cxn ang="0">
                    <a:pos x="0" y="179388"/>
                  </a:cxn>
                  <a:cxn ang="0">
                    <a:pos x="568325" y="179388"/>
                  </a:cxn>
                  <a:cxn ang="0">
                    <a:pos x="284162" y="0"/>
                  </a:cxn>
                </a:cxnLst>
                <a:rect l="0" t="0" r="0" b="0"/>
                <a:pathLst>
                  <a:path w="358" h="113">
                    <a:moveTo>
                      <a:pt x="179" y="0"/>
                    </a:moveTo>
                    <a:lnTo>
                      <a:pt x="0" y="113"/>
                    </a:lnTo>
                    <a:lnTo>
                      <a:pt x="358" y="113"/>
                    </a:lnTo>
                    <a:lnTo>
                      <a:pt x="179" y="0"/>
                    </a:lnTo>
                    <a:close/>
                  </a:path>
                </a:pathLst>
              </a:custGeom>
              <a:solidFill>
                <a:srgbClr val="5ABBC4"/>
              </a:solidFill>
              <a:ln w="9525">
                <a:noFill/>
              </a:ln>
            </p:spPr>
            <p:txBody>
              <a:bodyPr/>
              <a:lstStyle/>
              <a:p>
                <a:endParaRPr lang="zh-CN" altLang="en-US"/>
              </a:p>
            </p:txBody>
          </p:sp>
        </p:grpSp>
        <p:sp>
          <p:nvSpPr>
            <p:cNvPr id="7346" name="Freeform 168"/>
            <p:cNvSpPr>
              <a:spLocks noEditPoints="1"/>
            </p:cNvSpPr>
            <p:nvPr/>
          </p:nvSpPr>
          <p:spPr>
            <a:xfrm>
              <a:off x="6561" y="3604"/>
              <a:ext cx="1242" cy="812"/>
            </a:xfrm>
            <a:custGeom>
              <a:avLst/>
              <a:gdLst/>
              <a:ahLst/>
              <a:cxnLst>
                <a:cxn ang="0">
                  <a:pos x="1242" y="0"/>
                </a:cxn>
                <a:cxn ang="0">
                  <a:pos x="965" y="92"/>
                </a:cxn>
                <a:cxn ang="0">
                  <a:pos x="965" y="525"/>
                </a:cxn>
                <a:cxn ang="0">
                  <a:pos x="965" y="525"/>
                </a:cxn>
                <a:cxn ang="0">
                  <a:pos x="992" y="522"/>
                </a:cxn>
                <a:cxn ang="0">
                  <a:pos x="1012" y="515"/>
                </a:cxn>
                <a:cxn ang="0">
                  <a:pos x="1022" y="510"/>
                </a:cxn>
                <a:cxn ang="0">
                  <a:pos x="1027" y="502"/>
                </a:cxn>
                <a:cxn ang="0">
                  <a:pos x="1032" y="492"/>
                </a:cxn>
                <a:cxn ang="0">
                  <a:pos x="1032" y="485"/>
                </a:cxn>
                <a:cxn ang="0">
                  <a:pos x="1032" y="295"/>
                </a:cxn>
                <a:cxn ang="0">
                  <a:pos x="997" y="295"/>
                </a:cxn>
                <a:cxn ang="0">
                  <a:pos x="997" y="215"/>
                </a:cxn>
                <a:cxn ang="0">
                  <a:pos x="1032" y="215"/>
                </a:cxn>
                <a:cxn ang="0">
                  <a:pos x="1117" y="215"/>
                </a:cxn>
                <a:cxn ang="0">
                  <a:pos x="1155" y="215"/>
                </a:cxn>
                <a:cxn ang="0">
                  <a:pos x="1155" y="295"/>
                </a:cxn>
                <a:cxn ang="0">
                  <a:pos x="1117" y="295"/>
                </a:cxn>
                <a:cxn ang="0">
                  <a:pos x="1117" y="485"/>
                </a:cxn>
                <a:cxn ang="0">
                  <a:pos x="1117" y="485"/>
                </a:cxn>
                <a:cxn ang="0">
                  <a:pos x="1115" y="510"/>
                </a:cxn>
                <a:cxn ang="0">
                  <a:pos x="1105" y="530"/>
                </a:cxn>
                <a:cxn ang="0">
                  <a:pos x="1090" y="550"/>
                </a:cxn>
                <a:cxn ang="0">
                  <a:pos x="1075" y="567"/>
                </a:cxn>
                <a:cxn ang="0">
                  <a:pos x="1050" y="580"/>
                </a:cxn>
                <a:cxn ang="0">
                  <a:pos x="1027" y="590"/>
                </a:cxn>
                <a:cxn ang="0">
                  <a:pos x="997" y="597"/>
                </a:cxn>
                <a:cxn ang="0">
                  <a:pos x="965" y="597"/>
                </a:cxn>
                <a:cxn ang="0">
                  <a:pos x="965" y="722"/>
                </a:cxn>
                <a:cxn ang="0">
                  <a:pos x="1242" y="812"/>
                </a:cxn>
                <a:cxn ang="0">
                  <a:pos x="1242" y="0"/>
                </a:cxn>
                <a:cxn ang="0">
                  <a:pos x="965" y="92"/>
                </a:cxn>
                <a:cxn ang="0">
                  <a:pos x="0" y="407"/>
                </a:cxn>
                <a:cxn ang="0">
                  <a:pos x="965" y="722"/>
                </a:cxn>
                <a:cxn ang="0">
                  <a:pos x="965" y="597"/>
                </a:cxn>
                <a:cxn ang="0">
                  <a:pos x="965" y="597"/>
                </a:cxn>
                <a:cxn ang="0">
                  <a:pos x="935" y="597"/>
                </a:cxn>
                <a:cxn ang="0">
                  <a:pos x="907" y="590"/>
                </a:cxn>
                <a:cxn ang="0">
                  <a:pos x="882" y="580"/>
                </a:cxn>
                <a:cxn ang="0">
                  <a:pos x="857" y="567"/>
                </a:cxn>
                <a:cxn ang="0">
                  <a:pos x="840" y="550"/>
                </a:cxn>
                <a:cxn ang="0">
                  <a:pos x="827" y="530"/>
                </a:cxn>
                <a:cxn ang="0">
                  <a:pos x="817" y="510"/>
                </a:cxn>
                <a:cxn ang="0">
                  <a:pos x="812" y="485"/>
                </a:cxn>
                <a:cxn ang="0">
                  <a:pos x="812" y="295"/>
                </a:cxn>
                <a:cxn ang="0">
                  <a:pos x="777" y="295"/>
                </a:cxn>
                <a:cxn ang="0">
                  <a:pos x="777" y="215"/>
                </a:cxn>
                <a:cxn ang="0">
                  <a:pos x="812" y="215"/>
                </a:cxn>
                <a:cxn ang="0">
                  <a:pos x="897" y="215"/>
                </a:cxn>
                <a:cxn ang="0">
                  <a:pos x="940" y="215"/>
                </a:cxn>
                <a:cxn ang="0">
                  <a:pos x="940" y="295"/>
                </a:cxn>
                <a:cxn ang="0">
                  <a:pos x="897" y="295"/>
                </a:cxn>
                <a:cxn ang="0">
                  <a:pos x="897" y="485"/>
                </a:cxn>
                <a:cxn ang="0">
                  <a:pos x="897" y="485"/>
                </a:cxn>
                <a:cxn ang="0">
                  <a:pos x="902" y="492"/>
                </a:cxn>
                <a:cxn ang="0">
                  <a:pos x="905" y="502"/>
                </a:cxn>
                <a:cxn ang="0">
                  <a:pos x="912" y="510"/>
                </a:cxn>
                <a:cxn ang="0">
                  <a:pos x="917" y="515"/>
                </a:cxn>
                <a:cxn ang="0">
                  <a:pos x="940" y="522"/>
                </a:cxn>
                <a:cxn ang="0">
                  <a:pos x="965" y="525"/>
                </a:cxn>
                <a:cxn ang="0">
                  <a:pos x="965" y="92"/>
                </a:cxn>
              </a:cxnLst>
              <a:rect l="0" t="0" r="0" b="0"/>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w="9525">
              <a:noFill/>
            </a:ln>
          </p:spPr>
          <p:txBody>
            <a:bodyPr/>
            <a:lstStyle/>
            <a:p>
              <a:endParaRPr lang="zh-CN" altLang="en-US"/>
            </a:p>
          </p:txBody>
        </p:sp>
        <p:sp>
          <p:nvSpPr>
            <p:cNvPr id="7347" name="Freeform 169"/>
            <p:cNvSpPr>
              <a:spLocks noEditPoints="1"/>
            </p:cNvSpPr>
            <p:nvPr/>
          </p:nvSpPr>
          <p:spPr>
            <a:xfrm>
              <a:off x="4771" y="4499"/>
              <a:ext cx="292" cy="505"/>
            </a:xfrm>
            <a:custGeom>
              <a:avLst/>
              <a:gdLst/>
              <a:ahLst/>
              <a:cxnLst>
                <a:cxn ang="0">
                  <a:pos x="177" y="425"/>
                </a:cxn>
                <a:cxn ang="0">
                  <a:pos x="200" y="432"/>
                </a:cxn>
                <a:cxn ang="0">
                  <a:pos x="212" y="452"/>
                </a:cxn>
                <a:cxn ang="0">
                  <a:pos x="212" y="470"/>
                </a:cxn>
                <a:cxn ang="0">
                  <a:pos x="200" y="497"/>
                </a:cxn>
                <a:cxn ang="0">
                  <a:pos x="187" y="505"/>
                </a:cxn>
                <a:cxn ang="0">
                  <a:pos x="177" y="425"/>
                </a:cxn>
                <a:cxn ang="0">
                  <a:pos x="177" y="392"/>
                </a:cxn>
                <a:cxn ang="0">
                  <a:pos x="177" y="170"/>
                </a:cxn>
                <a:cxn ang="0">
                  <a:pos x="200" y="192"/>
                </a:cxn>
                <a:cxn ang="0">
                  <a:pos x="212" y="227"/>
                </a:cxn>
                <a:cxn ang="0">
                  <a:pos x="230" y="290"/>
                </a:cxn>
                <a:cxn ang="0">
                  <a:pos x="235" y="300"/>
                </a:cxn>
                <a:cxn ang="0">
                  <a:pos x="250" y="315"/>
                </a:cxn>
                <a:cxn ang="0">
                  <a:pos x="275" y="317"/>
                </a:cxn>
                <a:cxn ang="0">
                  <a:pos x="292" y="362"/>
                </a:cxn>
                <a:cxn ang="0">
                  <a:pos x="165" y="425"/>
                </a:cxn>
                <a:cxn ang="0">
                  <a:pos x="177" y="425"/>
                </a:cxn>
                <a:cxn ang="0">
                  <a:pos x="177" y="505"/>
                </a:cxn>
                <a:cxn ang="0">
                  <a:pos x="152" y="497"/>
                </a:cxn>
                <a:cxn ang="0">
                  <a:pos x="140" y="472"/>
                </a:cxn>
                <a:cxn ang="0">
                  <a:pos x="140" y="460"/>
                </a:cxn>
                <a:cxn ang="0">
                  <a:pos x="152" y="432"/>
                </a:cxn>
                <a:cxn ang="0">
                  <a:pos x="165" y="425"/>
                </a:cxn>
                <a:cxn ang="0">
                  <a:pos x="177" y="170"/>
                </a:cxn>
                <a:cxn ang="0">
                  <a:pos x="150" y="155"/>
                </a:cxn>
                <a:cxn ang="0">
                  <a:pos x="117" y="152"/>
                </a:cxn>
                <a:cxn ang="0">
                  <a:pos x="85" y="20"/>
                </a:cxn>
                <a:cxn ang="0">
                  <a:pos x="72" y="2"/>
                </a:cxn>
                <a:cxn ang="0">
                  <a:pos x="47" y="0"/>
                </a:cxn>
                <a:cxn ang="0">
                  <a:pos x="37" y="2"/>
                </a:cxn>
                <a:cxn ang="0">
                  <a:pos x="25" y="22"/>
                </a:cxn>
                <a:cxn ang="0">
                  <a:pos x="60" y="165"/>
                </a:cxn>
                <a:cxn ang="0">
                  <a:pos x="47" y="175"/>
                </a:cxn>
                <a:cxn ang="0">
                  <a:pos x="27" y="195"/>
                </a:cxn>
                <a:cxn ang="0">
                  <a:pos x="15" y="227"/>
                </a:cxn>
                <a:cxn ang="0">
                  <a:pos x="10" y="260"/>
                </a:cxn>
                <a:cxn ang="0">
                  <a:pos x="15" y="277"/>
                </a:cxn>
                <a:cxn ang="0">
                  <a:pos x="30" y="345"/>
                </a:cxn>
                <a:cxn ang="0">
                  <a:pos x="30" y="355"/>
                </a:cxn>
                <a:cxn ang="0">
                  <a:pos x="25" y="372"/>
                </a:cxn>
                <a:cxn ang="0">
                  <a:pos x="7" y="390"/>
                </a:cxn>
                <a:cxn ang="0">
                  <a:pos x="15" y="437"/>
                </a:cxn>
                <a:cxn ang="0">
                  <a:pos x="177" y="170"/>
                </a:cxn>
              </a:cxnLst>
              <a:rect l="0" t="0" r="0" b="0"/>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w="9525">
              <a:noFill/>
            </a:ln>
          </p:spPr>
          <p:txBody>
            <a:bodyPr/>
            <a:lstStyle/>
            <a:p>
              <a:endParaRPr lang="zh-CN" altLang="en-US"/>
            </a:p>
          </p:txBody>
        </p:sp>
        <p:sp>
          <p:nvSpPr>
            <p:cNvPr id="7348" name="Freeform 170"/>
            <p:cNvSpPr>
              <a:spLocks noEditPoints="1"/>
            </p:cNvSpPr>
            <p:nvPr/>
          </p:nvSpPr>
          <p:spPr>
            <a:xfrm>
              <a:off x="7028" y="2752"/>
              <a:ext cx="582" cy="717"/>
            </a:xfrm>
            <a:custGeom>
              <a:avLst/>
              <a:gdLst/>
              <a:ahLst/>
              <a:cxnLst>
                <a:cxn ang="0">
                  <a:pos x="410" y="0"/>
                </a:cxn>
                <a:cxn ang="0">
                  <a:pos x="582" y="620"/>
                </a:cxn>
                <a:cxn ang="0">
                  <a:pos x="540" y="700"/>
                </a:cxn>
                <a:cxn ang="0">
                  <a:pos x="410" y="565"/>
                </a:cxn>
                <a:cxn ang="0">
                  <a:pos x="447" y="545"/>
                </a:cxn>
                <a:cxn ang="0">
                  <a:pos x="485" y="477"/>
                </a:cxn>
                <a:cxn ang="0">
                  <a:pos x="485" y="392"/>
                </a:cxn>
                <a:cxn ang="0">
                  <a:pos x="445" y="370"/>
                </a:cxn>
                <a:cxn ang="0">
                  <a:pos x="410" y="295"/>
                </a:cxn>
                <a:cxn ang="0">
                  <a:pos x="417" y="525"/>
                </a:cxn>
                <a:cxn ang="0">
                  <a:pos x="450" y="437"/>
                </a:cxn>
                <a:cxn ang="0">
                  <a:pos x="437" y="400"/>
                </a:cxn>
                <a:cxn ang="0">
                  <a:pos x="410" y="400"/>
                </a:cxn>
                <a:cxn ang="0">
                  <a:pos x="332" y="35"/>
                </a:cxn>
                <a:cxn ang="0">
                  <a:pos x="410" y="295"/>
                </a:cxn>
                <a:cxn ang="0">
                  <a:pos x="340" y="277"/>
                </a:cxn>
                <a:cxn ang="0">
                  <a:pos x="332" y="717"/>
                </a:cxn>
                <a:cxn ang="0">
                  <a:pos x="350" y="560"/>
                </a:cxn>
                <a:cxn ang="0">
                  <a:pos x="410" y="717"/>
                </a:cxn>
                <a:cxn ang="0">
                  <a:pos x="382" y="502"/>
                </a:cxn>
                <a:cxn ang="0">
                  <a:pos x="390" y="525"/>
                </a:cxn>
                <a:cxn ang="0">
                  <a:pos x="410" y="400"/>
                </a:cxn>
                <a:cxn ang="0">
                  <a:pos x="240" y="0"/>
                </a:cxn>
                <a:cxn ang="0">
                  <a:pos x="332" y="275"/>
                </a:cxn>
                <a:cxn ang="0">
                  <a:pos x="257" y="287"/>
                </a:cxn>
                <a:cxn ang="0">
                  <a:pos x="240" y="717"/>
                </a:cxn>
                <a:cxn ang="0">
                  <a:pos x="330" y="495"/>
                </a:cxn>
                <a:cxn ang="0">
                  <a:pos x="332" y="545"/>
                </a:cxn>
                <a:cxn ang="0">
                  <a:pos x="252" y="422"/>
                </a:cxn>
                <a:cxn ang="0">
                  <a:pos x="240" y="400"/>
                </a:cxn>
                <a:cxn ang="0">
                  <a:pos x="240" y="332"/>
                </a:cxn>
                <a:cxn ang="0">
                  <a:pos x="205" y="35"/>
                </a:cxn>
                <a:cxn ang="0">
                  <a:pos x="240" y="302"/>
                </a:cxn>
                <a:cxn ang="0">
                  <a:pos x="205" y="125"/>
                </a:cxn>
                <a:cxn ang="0">
                  <a:pos x="205" y="410"/>
                </a:cxn>
                <a:cxn ang="0">
                  <a:pos x="240" y="565"/>
                </a:cxn>
                <a:cxn ang="0">
                  <a:pos x="225" y="360"/>
                </a:cxn>
                <a:cxn ang="0">
                  <a:pos x="100" y="0"/>
                </a:cxn>
                <a:cxn ang="0">
                  <a:pos x="67" y="37"/>
                </a:cxn>
                <a:cxn ang="0">
                  <a:pos x="42" y="77"/>
                </a:cxn>
                <a:cxn ang="0">
                  <a:pos x="205" y="125"/>
                </a:cxn>
                <a:cxn ang="0">
                  <a:pos x="152" y="387"/>
                </a:cxn>
                <a:cxn ang="0">
                  <a:pos x="95" y="400"/>
                </a:cxn>
                <a:cxn ang="0">
                  <a:pos x="72" y="435"/>
                </a:cxn>
                <a:cxn ang="0">
                  <a:pos x="100" y="457"/>
                </a:cxn>
                <a:cxn ang="0">
                  <a:pos x="115" y="447"/>
                </a:cxn>
                <a:cxn ang="0">
                  <a:pos x="112" y="430"/>
                </a:cxn>
                <a:cxn ang="0">
                  <a:pos x="142" y="410"/>
                </a:cxn>
                <a:cxn ang="0">
                  <a:pos x="120" y="487"/>
                </a:cxn>
                <a:cxn ang="0">
                  <a:pos x="102" y="582"/>
                </a:cxn>
                <a:cxn ang="0">
                  <a:pos x="132" y="610"/>
                </a:cxn>
                <a:cxn ang="0">
                  <a:pos x="150" y="590"/>
                </a:cxn>
                <a:cxn ang="0">
                  <a:pos x="182" y="447"/>
                </a:cxn>
                <a:cxn ang="0">
                  <a:pos x="100" y="717"/>
                </a:cxn>
                <a:cxn ang="0">
                  <a:pos x="32" y="687"/>
                </a:cxn>
                <a:cxn ang="0">
                  <a:pos x="0" y="97"/>
                </a:cxn>
                <a:cxn ang="0">
                  <a:pos x="32" y="30"/>
                </a:cxn>
                <a:cxn ang="0">
                  <a:pos x="100" y="0"/>
                </a:cxn>
              </a:cxnLst>
              <a:rect l="0" t="0" r="0" b="0"/>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w="9525">
              <a:noFill/>
            </a:ln>
          </p:spPr>
          <p:txBody>
            <a:bodyPr/>
            <a:lstStyle/>
            <a:p>
              <a:endParaRPr lang="zh-CN" altLang="en-US"/>
            </a:p>
          </p:txBody>
        </p:sp>
        <p:sp>
          <p:nvSpPr>
            <p:cNvPr id="7349" name="Freeform 171"/>
            <p:cNvSpPr>
              <a:spLocks noEditPoints="1"/>
            </p:cNvSpPr>
            <p:nvPr/>
          </p:nvSpPr>
          <p:spPr>
            <a:xfrm>
              <a:off x="5593" y="3504"/>
              <a:ext cx="885" cy="890"/>
            </a:xfrm>
            <a:custGeom>
              <a:avLst/>
              <a:gdLst/>
              <a:ahLst/>
              <a:cxnLst>
                <a:cxn ang="0">
                  <a:pos x="842" y="747"/>
                </a:cxn>
                <a:cxn ang="0">
                  <a:pos x="880" y="227"/>
                </a:cxn>
                <a:cxn ang="0">
                  <a:pos x="847" y="385"/>
                </a:cxn>
                <a:cxn ang="0">
                  <a:pos x="832" y="375"/>
                </a:cxn>
                <a:cxn ang="0">
                  <a:pos x="832" y="515"/>
                </a:cxn>
                <a:cxn ang="0">
                  <a:pos x="722" y="552"/>
                </a:cxn>
                <a:cxn ang="0">
                  <a:pos x="765" y="610"/>
                </a:cxn>
                <a:cxn ang="0">
                  <a:pos x="707" y="667"/>
                </a:cxn>
                <a:cxn ang="0">
                  <a:pos x="765" y="845"/>
                </a:cxn>
                <a:cxn ang="0">
                  <a:pos x="707" y="147"/>
                </a:cxn>
                <a:cxn ang="0">
                  <a:pos x="792" y="147"/>
                </a:cxn>
                <a:cxn ang="0">
                  <a:pos x="677" y="117"/>
                </a:cxn>
                <a:cxn ang="0">
                  <a:pos x="657" y="30"/>
                </a:cxn>
                <a:cxn ang="0">
                  <a:pos x="680" y="557"/>
                </a:cxn>
                <a:cxn ang="0">
                  <a:pos x="707" y="170"/>
                </a:cxn>
                <a:cxn ang="0">
                  <a:pos x="680" y="660"/>
                </a:cxn>
                <a:cxn ang="0">
                  <a:pos x="685" y="890"/>
                </a:cxn>
                <a:cxn ang="0">
                  <a:pos x="657" y="70"/>
                </a:cxn>
                <a:cxn ang="0">
                  <a:pos x="647" y="125"/>
                </a:cxn>
                <a:cxn ang="0">
                  <a:pos x="590" y="125"/>
                </a:cxn>
                <a:cxn ang="0">
                  <a:pos x="575" y="70"/>
                </a:cxn>
                <a:cxn ang="0">
                  <a:pos x="657" y="170"/>
                </a:cxn>
                <a:cxn ang="0">
                  <a:pos x="657" y="577"/>
                </a:cxn>
                <a:cxn ang="0">
                  <a:pos x="570" y="672"/>
                </a:cxn>
                <a:cxn ang="0">
                  <a:pos x="570" y="540"/>
                </a:cxn>
                <a:cxn ang="0">
                  <a:pos x="657" y="870"/>
                </a:cxn>
                <a:cxn ang="0">
                  <a:pos x="570" y="70"/>
                </a:cxn>
                <a:cxn ang="0">
                  <a:pos x="562" y="122"/>
                </a:cxn>
                <a:cxn ang="0">
                  <a:pos x="570" y="10"/>
                </a:cxn>
                <a:cxn ang="0">
                  <a:pos x="447" y="170"/>
                </a:cxn>
                <a:cxn ang="0">
                  <a:pos x="570" y="540"/>
                </a:cxn>
                <a:cxn ang="0">
                  <a:pos x="570" y="747"/>
                </a:cxn>
                <a:cxn ang="0">
                  <a:pos x="332" y="107"/>
                </a:cxn>
                <a:cxn ang="0">
                  <a:pos x="315" y="10"/>
                </a:cxn>
                <a:cxn ang="0">
                  <a:pos x="447" y="170"/>
                </a:cxn>
                <a:cxn ang="0">
                  <a:pos x="447" y="605"/>
                </a:cxn>
                <a:cxn ang="0">
                  <a:pos x="427" y="405"/>
                </a:cxn>
                <a:cxn ang="0">
                  <a:pos x="287" y="77"/>
                </a:cxn>
                <a:cxn ang="0">
                  <a:pos x="307" y="125"/>
                </a:cxn>
                <a:cxn ang="0">
                  <a:pos x="250" y="107"/>
                </a:cxn>
                <a:cxn ang="0">
                  <a:pos x="225" y="30"/>
                </a:cxn>
                <a:cxn ang="0">
                  <a:pos x="315" y="240"/>
                </a:cxn>
                <a:cxn ang="0">
                  <a:pos x="225" y="640"/>
                </a:cxn>
                <a:cxn ang="0">
                  <a:pos x="315" y="405"/>
                </a:cxn>
                <a:cxn ang="0">
                  <a:pos x="225" y="870"/>
                </a:cxn>
                <a:cxn ang="0">
                  <a:pos x="197" y="97"/>
                </a:cxn>
                <a:cxn ang="0">
                  <a:pos x="177" y="50"/>
                </a:cxn>
                <a:cxn ang="0">
                  <a:pos x="225" y="405"/>
                </a:cxn>
                <a:cxn ang="0">
                  <a:pos x="225" y="170"/>
                </a:cxn>
                <a:cxn ang="0">
                  <a:pos x="202" y="660"/>
                </a:cxn>
                <a:cxn ang="0">
                  <a:pos x="210" y="882"/>
                </a:cxn>
                <a:cxn ang="0">
                  <a:pos x="92" y="147"/>
                </a:cxn>
                <a:cxn ang="0">
                  <a:pos x="177" y="50"/>
                </a:cxn>
                <a:cxn ang="0">
                  <a:pos x="135" y="567"/>
                </a:cxn>
                <a:cxn ang="0">
                  <a:pos x="125" y="642"/>
                </a:cxn>
                <a:cxn ang="0">
                  <a:pos x="40" y="747"/>
                </a:cxn>
                <a:cxn ang="0">
                  <a:pos x="177" y="170"/>
                </a:cxn>
                <a:cxn ang="0">
                  <a:pos x="122" y="862"/>
                </a:cxn>
                <a:cxn ang="0">
                  <a:pos x="50" y="375"/>
                </a:cxn>
                <a:cxn ang="0">
                  <a:pos x="40" y="385"/>
                </a:cxn>
                <a:cxn ang="0">
                  <a:pos x="0" y="237"/>
                </a:cxn>
                <a:cxn ang="0">
                  <a:pos x="40" y="240"/>
                </a:cxn>
                <a:cxn ang="0">
                  <a:pos x="40" y="525"/>
                </a:cxn>
              </a:cxnLst>
              <a:rect l="0" t="0" r="0" b="0"/>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w="9525">
              <a:noFill/>
            </a:ln>
          </p:spPr>
          <p:txBody>
            <a:bodyPr/>
            <a:lstStyle/>
            <a:p>
              <a:endParaRPr lang="zh-CN" altLang="en-US"/>
            </a:p>
          </p:txBody>
        </p:sp>
        <p:sp>
          <p:nvSpPr>
            <p:cNvPr id="7350" name="Freeform 172"/>
            <p:cNvSpPr>
              <a:spLocks noEditPoints="1"/>
            </p:cNvSpPr>
            <p:nvPr/>
          </p:nvSpPr>
          <p:spPr>
            <a:xfrm>
              <a:off x="6248" y="4647"/>
              <a:ext cx="997" cy="760"/>
            </a:xfrm>
            <a:custGeom>
              <a:avLst/>
              <a:gdLst/>
              <a:ahLst/>
              <a:cxnLst>
                <a:cxn ang="0">
                  <a:pos x="990" y="712"/>
                </a:cxn>
                <a:cxn ang="0">
                  <a:pos x="975" y="25"/>
                </a:cxn>
                <a:cxn ang="0">
                  <a:pos x="872" y="55"/>
                </a:cxn>
                <a:cxn ang="0">
                  <a:pos x="940" y="120"/>
                </a:cxn>
                <a:cxn ang="0">
                  <a:pos x="900" y="702"/>
                </a:cxn>
                <a:cxn ang="0">
                  <a:pos x="760" y="640"/>
                </a:cxn>
                <a:cxn ang="0">
                  <a:pos x="862" y="105"/>
                </a:cxn>
                <a:cxn ang="0">
                  <a:pos x="892" y="627"/>
                </a:cxn>
                <a:cxn ang="0">
                  <a:pos x="635" y="55"/>
                </a:cxn>
                <a:cxn ang="0">
                  <a:pos x="635" y="760"/>
                </a:cxn>
                <a:cxn ang="0">
                  <a:pos x="635" y="660"/>
                </a:cxn>
                <a:cxn ang="0">
                  <a:pos x="692" y="417"/>
                </a:cxn>
                <a:cxn ang="0">
                  <a:pos x="685" y="332"/>
                </a:cxn>
                <a:cxn ang="0">
                  <a:pos x="682" y="272"/>
                </a:cxn>
                <a:cxn ang="0">
                  <a:pos x="635" y="102"/>
                </a:cxn>
                <a:cxn ang="0">
                  <a:pos x="650" y="427"/>
                </a:cxn>
                <a:cxn ang="0">
                  <a:pos x="635" y="342"/>
                </a:cxn>
                <a:cxn ang="0">
                  <a:pos x="642" y="257"/>
                </a:cxn>
                <a:cxn ang="0">
                  <a:pos x="500" y="0"/>
                </a:cxn>
                <a:cxn ang="0">
                  <a:pos x="500" y="705"/>
                </a:cxn>
                <a:cxn ang="0">
                  <a:pos x="602" y="232"/>
                </a:cxn>
                <a:cxn ang="0">
                  <a:pos x="565" y="302"/>
                </a:cxn>
                <a:cxn ang="0">
                  <a:pos x="575" y="360"/>
                </a:cxn>
                <a:cxn ang="0">
                  <a:pos x="580" y="445"/>
                </a:cxn>
                <a:cxn ang="0">
                  <a:pos x="500" y="465"/>
                </a:cxn>
                <a:cxn ang="0">
                  <a:pos x="635" y="102"/>
                </a:cxn>
                <a:cxn ang="0">
                  <a:pos x="605" y="257"/>
                </a:cxn>
                <a:cxn ang="0">
                  <a:pos x="627" y="320"/>
                </a:cxn>
                <a:cxn ang="0">
                  <a:pos x="627" y="340"/>
                </a:cxn>
                <a:cxn ang="0">
                  <a:pos x="615" y="425"/>
                </a:cxn>
                <a:cxn ang="0">
                  <a:pos x="337" y="55"/>
                </a:cxn>
                <a:cxn ang="0">
                  <a:pos x="337" y="760"/>
                </a:cxn>
                <a:cxn ang="0">
                  <a:pos x="432" y="445"/>
                </a:cxn>
                <a:cxn ang="0">
                  <a:pos x="347" y="532"/>
                </a:cxn>
                <a:cxn ang="0">
                  <a:pos x="405" y="457"/>
                </a:cxn>
                <a:cxn ang="0">
                  <a:pos x="370" y="382"/>
                </a:cxn>
                <a:cxn ang="0">
                  <a:pos x="340" y="315"/>
                </a:cxn>
                <a:cxn ang="0">
                  <a:pos x="357" y="340"/>
                </a:cxn>
                <a:cxn ang="0">
                  <a:pos x="375" y="305"/>
                </a:cxn>
                <a:cxn ang="0">
                  <a:pos x="500" y="102"/>
                </a:cxn>
                <a:cxn ang="0">
                  <a:pos x="367" y="482"/>
                </a:cxn>
                <a:cxn ang="0">
                  <a:pos x="347" y="410"/>
                </a:cxn>
                <a:cxn ang="0">
                  <a:pos x="62" y="5"/>
                </a:cxn>
                <a:cxn ang="0">
                  <a:pos x="0" y="682"/>
                </a:cxn>
                <a:cxn ang="0">
                  <a:pos x="62" y="760"/>
                </a:cxn>
                <a:cxn ang="0">
                  <a:pos x="100" y="702"/>
                </a:cxn>
                <a:cxn ang="0">
                  <a:pos x="60" y="120"/>
                </a:cxn>
                <a:cxn ang="0">
                  <a:pos x="125" y="55"/>
                </a:cxn>
                <a:cxn ang="0">
                  <a:pos x="310" y="312"/>
                </a:cxn>
                <a:cxn ang="0">
                  <a:pos x="265" y="437"/>
                </a:cxn>
                <a:cxn ang="0">
                  <a:pos x="292" y="522"/>
                </a:cxn>
                <a:cxn ang="0">
                  <a:pos x="135" y="655"/>
                </a:cxn>
                <a:cxn ang="0">
                  <a:pos x="107" y="132"/>
                </a:cxn>
                <a:cxn ang="0">
                  <a:pos x="337" y="390"/>
                </a:cxn>
                <a:cxn ang="0">
                  <a:pos x="327" y="440"/>
                </a:cxn>
                <a:cxn ang="0">
                  <a:pos x="320" y="497"/>
                </a:cxn>
                <a:cxn ang="0">
                  <a:pos x="317" y="342"/>
                </a:cxn>
              </a:cxnLst>
              <a:rect l="0" t="0" r="0" b="0"/>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w="9525">
              <a:noFill/>
            </a:ln>
          </p:spPr>
          <p:txBody>
            <a:bodyPr/>
            <a:lstStyle/>
            <a:p>
              <a:endParaRPr lang="zh-CN" altLang="en-US"/>
            </a:p>
          </p:txBody>
        </p:sp>
        <p:grpSp>
          <p:nvGrpSpPr>
            <p:cNvPr id="7351" name="组合 210"/>
            <p:cNvGrpSpPr/>
            <p:nvPr/>
          </p:nvGrpSpPr>
          <p:grpSpPr>
            <a:xfrm>
              <a:off x="6593" y="3477"/>
              <a:ext cx="330" cy="315"/>
              <a:chOff x="3092451" y="2336800"/>
              <a:chExt cx="209550" cy="200025"/>
            </a:xfrm>
          </p:grpSpPr>
          <p:sp>
            <p:nvSpPr>
              <p:cNvPr id="7352" name="Freeform 173"/>
              <p:cNvSpPr/>
              <p:nvPr/>
            </p:nvSpPr>
            <p:spPr>
              <a:xfrm>
                <a:off x="3092451" y="2378075"/>
                <a:ext cx="209550" cy="158750"/>
              </a:xfrm>
              <a:custGeom>
                <a:avLst/>
                <a:gdLst/>
                <a:ahLst/>
                <a:cxnLst>
                  <a:cxn ang="0">
                    <a:pos x="61912" y="0"/>
                  </a:cxn>
                  <a:cxn ang="0">
                    <a:pos x="61912" y="0"/>
                  </a:cxn>
                  <a:cxn ang="0">
                    <a:pos x="74612" y="0"/>
                  </a:cxn>
                  <a:cxn ang="0">
                    <a:pos x="85725" y="3175"/>
                  </a:cxn>
                  <a:cxn ang="0">
                    <a:pos x="96837" y="7937"/>
                  </a:cxn>
                  <a:cxn ang="0">
                    <a:pos x="104775" y="14287"/>
                  </a:cxn>
                  <a:cxn ang="0">
                    <a:pos x="104775" y="14287"/>
                  </a:cxn>
                  <a:cxn ang="0">
                    <a:pos x="112712" y="7937"/>
                  </a:cxn>
                  <a:cxn ang="0">
                    <a:pos x="123825" y="3175"/>
                  </a:cxn>
                  <a:cxn ang="0">
                    <a:pos x="134937" y="0"/>
                  </a:cxn>
                  <a:cxn ang="0">
                    <a:pos x="147637" y="0"/>
                  </a:cxn>
                  <a:cxn ang="0">
                    <a:pos x="147637" y="0"/>
                  </a:cxn>
                  <a:cxn ang="0">
                    <a:pos x="160337" y="0"/>
                  </a:cxn>
                  <a:cxn ang="0">
                    <a:pos x="171450" y="3175"/>
                  </a:cxn>
                  <a:cxn ang="0">
                    <a:pos x="182562" y="9525"/>
                  </a:cxn>
                  <a:cxn ang="0">
                    <a:pos x="190500" y="17462"/>
                  </a:cxn>
                  <a:cxn ang="0">
                    <a:pos x="200025" y="25400"/>
                  </a:cxn>
                  <a:cxn ang="0">
                    <a:pos x="206375" y="36512"/>
                  </a:cxn>
                  <a:cxn ang="0">
                    <a:pos x="207962" y="49212"/>
                  </a:cxn>
                  <a:cxn ang="0">
                    <a:pos x="209550" y="60325"/>
                  </a:cxn>
                  <a:cxn ang="0">
                    <a:pos x="209550" y="60325"/>
                  </a:cxn>
                  <a:cxn ang="0">
                    <a:pos x="207962" y="74612"/>
                  </a:cxn>
                  <a:cxn ang="0">
                    <a:pos x="203200" y="92075"/>
                  </a:cxn>
                  <a:cxn ang="0">
                    <a:pos x="195262" y="109537"/>
                  </a:cxn>
                  <a:cxn ang="0">
                    <a:pos x="184150" y="123825"/>
                  </a:cxn>
                  <a:cxn ang="0">
                    <a:pos x="169862" y="136525"/>
                  </a:cxn>
                  <a:cxn ang="0">
                    <a:pos x="149225" y="147637"/>
                  </a:cxn>
                  <a:cxn ang="0">
                    <a:pos x="139700" y="152400"/>
                  </a:cxn>
                  <a:cxn ang="0">
                    <a:pos x="128587" y="157162"/>
                  </a:cxn>
                  <a:cxn ang="0">
                    <a:pos x="115887" y="157162"/>
                  </a:cxn>
                  <a:cxn ang="0">
                    <a:pos x="100012" y="158750"/>
                  </a:cxn>
                  <a:cxn ang="0">
                    <a:pos x="100012" y="158750"/>
                  </a:cxn>
                  <a:cxn ang="0">
                    <a:pos x="87312" y="157162"/>
                  </a:cxn>
                  <a:cxn ang="0">
                    <a:pos x="74612" y="153987"/>
                  </a:cxn>
                  <a:cxn ang="0">
                    <a:pos x="61912" y="152400"/>
                  </a:cxn>
                  <a:cxn ang="0">
                    <a:pos x="50800" y="147637"/>
                  </a:cxn>
                  <a:cxn ang="0">
                    <a:pos x="42862" y="142875"/>
                  </a:cxn>
                  <a:cxn ang="0">
                    <a:pos x="33337" y="136525"/>
                  </a:cxn>
                  <a:cxn ang="0">
                    <a:pos x="20637" y="122237"/>
                  </a:cxn>
                  <a:cxn ang="0">
                    <a:pos x="9525" y="106362"/>
                  </a:cxn>
                  <a:cxn ang="0">
                    <a:pos x="3175" y="90487"/>
                  </a:cxn>
                  <a:cxn ang="0">
                    <a:pos x="0" y="74612"/>
                  </a:cxn>
                  <a:cxn ang="0">
                    <a:pos x="0" y="60325"/>
                  </a:cxn>
                  <a:cxn ang="0">
                    <a:pos x="0" y="60325"/>
                  </a:cxn>
                  <a:cxn ang="0">
                    <a:pos x="0" y="49212"/>
                  </a:cxn>
                  <a:cxn ang="0">
                    <a:pos x="3175" y="36512"/>
                  </a:cxn>
                  <a:cxn ang="0">
                    <a:pos x="9525" y="25400"/>
                  </a:cxn>
                  <a:cxn ang="0">
                    <a:pos x="19050" y="17462"/>
                  </a:cxn>
                  <a:cxn ang="0">
                    <a:pos x="26987" y="9525"/>
                  </a:cxn>
                  <a:cxn ang="0">
                    <a:pos x="38100" y="3175"/>
                  </a:cxn>
                  <a:cxn ang="0">
                    <a:pos x="49212" y="0"/>
                  </a:cxn>
                  <a:cxn ang="0">
                    <a:pos x="61912" y="0"/>
                  </a:cxn>
                  <a:cxn ang="0">
                    <a:pos x="61912" y="0"/>
                  </a:cxn>
                </a:cxnLst>
                <a:rect l="0" t="0" r="0" b="0"/>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w="9525">
                <a:noFill/>
              </a:ln>
            </p:spPr>
            <p:txBody>
              <a:bodyPr/>
              <a:lstStyle/>
              <a:p>
                <a:endParaRPr lang="zh-CN" altLang="en-US"/>
              </a:p>
            </p:txBody>
          </p:sp>
          <p:sp>
            <p:nvSpPr>
              <p:cNvPr id="7353" name="Freeform 174"/>
              <p:cNvSpPr/>
              <p:nvPr/>
            </p:nvSpPr>
            <p:spPr>
              <a:xfrm>
                <a:off x="3149601" y="2336800"/>
                <a:ext cx="52388" cy="73025"/>
              </a:xfrm>
              <a:custGeom>
                <a:avLst/>
                <a:gdLst/>
                <a:ahLst/>
                <a:cxnLst>
                  <a:cxn ang="0">
                    <a:pos x="46037" y="73025"/>
                  </a:cxn>
                  <a:cxn ang="0">
                    <a:pos x="46037" y="73025"/>
                  </a:cxn>
                  <a:cxn ang="0">
                    <a:pos x="49212" y="61912"/>
                  </a:cxn>
                  <a:cxn ang="0">
                    <a:pos x="52388" y="53975"/>
                  </a:cxn>
                  <a:cxn ang="0">
                    <a:pos x="52388" y="42862"/>
                  </a:cxn>
                  <a:cxn ang="0">
                    <a:pos x="52388" y="34925"/>
                  </a:cxn>
                  <a:cxn ang="0">
                    <a:pos x="47625" y="23812"/>
                  </a:cxn>
                  <a:cxn ang="0">
                    <a:pos x="42862" y="14287"/>
                  </a:cxn>
                  <a:cxn ang="0">
                    <a:pos x="39687" y="6350"/>
                  </a:cxn>
                  <a:cxn ang="0">
                    <a:pos x="30162" y="0"/>
                  </a:cxn>
                  <a:cxn ang="0">
                    <a:pos x="0" y="4762"/>
                  </a:cxn>
                  <a:cxn ang="0">
                    <a:pos x="0" y="4762"/>
                  </a:cxn>
                  <a:cxn ang="0">
                    <a:pos x="19050" y="17462"/>
                  </a:cxn>
                  <a:cxn ang="0">
                    <a:pos x="28575" y="23812"/>
                  </a:cxn>
                  <a:cxn ang="0">
                    <a:pos x="34925" y="30162"/>
                  </a:cxn>
                  <a:cxn ang="0">
                    <a:pos x="39687" y="38100"/>
                  </a:cxn>
                  <a:cxn ang="0">
                    <a:pos x="42862" y="49212"/>
                  </a:cxn>
                  <a:cxn ang="0">
                    <a:pos x="46037" y="60325"/>
                  </a:cxn>
                  <a:cxn ang="0">
                    <a:pos x="46037" y="73025"/>
                  </a:cxn>
                  <a:cxn ang="0">
                    <a:pos x="46037" y="73025"/>
                  </a:cxn>
                </a:cxnLst>
                <a:rect l="0" t="0" r="0" b="0"/>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w="9525">
                <a:noFill/>
              </a:ln>
            </p:spPr>
            <p:txBody>
              <a:bodyPr/>
              <a:lstStyle/>
              <a:p>
                <a:endParaRPr lang="zh-CN" altLang="en-US"/>
              </a:p>
            </p:txBody>
          </p:sp>
        </p:grpSp>
        <p:sp>
          <p:nvSpPr>
            <p:cNvPr id="7354" name="Freeform 175"/>
            <p:cNvSpPr>
              <a:spLocks noEditPoints="1"/>
            </p:cNvSpPr>
            <p:nvPr/>
          </p:nvSpPr>
          <p:spPr>
            <a:xfrm>
              <a:off x="6943" y="5559"/>
              <a:ext cx="342" cy="477"/>
            </a:xfrm>
            <a:custGeom>
              <a:avLst/>
              <a:gdLst/>
              <a:ahLst/>
              <a:cxnLst>
                <a:cxn ang="0">
                  <a:pos x="312" y="137"/>
                </a:cxn>
                <a:cxn ang="0">
                  <a:pos x="315" y="127"/>
                </a:cxn>
                <a:cxn ang="0">
                  <a:pos x="332" y="85"/>
                </a:cxn>
                <a:cxn ang="0">
                  <a:pos x="340" y="72"/>
                </a:cxn>
                <a:cxn ang="0">
                  <a:pos x="342" y="52"/>
                </a:cxn>
                <a:cxn ang="0">
                  <a:pos x="340" y="32"/>
                </a:cxn>
                <a:cxn ang="0">
                  <a:pos x="330" y="15"/>
                </a:cxn>
                <a:cxn ang="0">
                  <a:pos x="320" y="10"/>
                </a:cxn>
                <a:cxn ang="0">
                  <a:pos x="290" y="0"/>
                </a:cxn>
                <a:cxn ang="0">
                  <a:pos x="257" y="10"/>
                </a:cxn>
                <a:cxn ang="0">
                  <a:pos x="282" y="97"/>
                </a:cxn>
                <a:cxn ang="0">
                  <a:pos x="257" y="147"/>
                </a:cxn>
                <a:cxn ang="0">
                  <a:pos x="275" y="120"/>
                </a:cxn>
                <a:cxn ang="0">
                  <a:pos x="275" y="105"/>
                </a:cxn>
                <a:cxn ang="0">
                  <a:pos x="300" y="120"/>
                </a:cxn>
                <a:cxn ang="0">
                  <a:pos x="302" y="130"/>
                </a:cxn>
                <a:cxn ang="0">
                  <a:pos x="302" y="142"/>
                </a:cxn>
                <a:cxn ang="0">
                  <a:pos x="257" y="222"/>
                </a:cxn>
                <a:cxn ang="0">
                  <a:pos x="242" y="232"/>
                </a:cxn>
                <a:cxn ang="0">
                  <a:pos x="247" y="230"/>
                </a:cxn>
                <a:cxn ang="0">
                  <a:pos x="257" y="222"/>
                </a:cxn>
                <a:cxn ang="0">
                  <a:pos x="252" y="212"/>
                </a:cxn>
                <a:cxn ang="0">
                  <a:pos x="247" y="215"/>
                </a:cxn>
                <a:cxn ang="0">
                  <a:pos x="237" y="220"/>
                </a:cxn>
                <a:cxn ang="0">
                  <a:pos x="210" y="202"/>
                </a:cxn>
                <a:cxn ang="0">
                  <a:pos x="210" y="202"/>
                </a:cxn>
                <a:cxn ang="0">
                  <a:pos x="225" y="195"/>
                </a:cxn>
                <a:cxn ang="0">
                  <a:pos x="257" y="85"/>
                </a:cxn>
                <a:cxn ang="0">
                  <a:pos x="220" y="57"/>
                </a:cxn>
                <a:cxn ang="0">
                  <a:pos x="200" y="62"/>
                </a:cxn>
                <a:cxn ang="0">
                  <a:pos x="142" y="147"/>
                </a:cxn>
                <a:cxn ang="0">
                  <a:pos x="142" y="165"/>
                </a:cxn>
                <a:cxn ang="0">
                  <a:pos x="55" y="382"/>
                </a:cxn>
                <a:cxn ang="0">
                  <a:pos x="65" y="385"/>
                </a:cxn>
                <a:cxn ang="0">
                  <a:pos x="72" y="387"/>
                </a:cxn>
                <a:cxn ang="0">
                  <a:pos x="72" y="405"/>
                </a:cxn>
                <a:cxn ang="0">
                  <a:pos x="82" y="402"/>
                </a:cxn>
                <a:cxn ang="0">
                  <a:pos x="95" y="405"/>
                </a:cxn>
                <a:cxn ang="0">
                  <a:pos x="100" y="407"/>
                </a:cxn>
                <a:cxn ang="0">
                  <a:pos x="102" y="422"/>
                </a:cxn>
                <a:cxn ang="0">
                  <a:pos x="95" y="432"/>
                </a:cxn>
                <a:cxn ang="0">
                  <a:pos x="55" y="455"/>
                </a:cxn>
                <a:cxn ang="0">
                  <a:pos x="102" y="440"/>
                </a:cxn>
                <a:cxn ang="0">
                  <a:pos x="257" y="72"/>
                </a:cxn>
                <a:cxn ang="0">
                  <a:pos x="242" y="22"/>
                </a:cxn>
                <a:cxn ang="0">
                  <a:pos x="257" y="10"/>
                </a:cxn>
                <a:cxn ang="0">
                  <a:pos x="55" y="292"/>
                </a:cxn>
                <a:cxn ang="0">
                  <a:pos x="5" y="477"/>
                </a:cxn>
                <a:cxn ang="0">
                  <a:pos x="55" y="450"/>
                </a:cxn>
                <a:cxn ang="0">
                  <a:pos x="12" y="435"/>
                </a:cxn>
                <a:cxn ang="0">
                  <a:pos x="12" y="375"/>
                </a:cxn>
                <a:cxn ang="0">
                  <a:pos x="15" y="372"/>
                </a:cxn>
                <a:cxn ang="0">
                  <a:pos x="25" y="365"/>
                </a:cxn>
                <a:cxn ang="0">
                  <a:pos x="37" y="365"/>
                </a:cxn>
                <a:cxn ang="0">
                  <a:pos x="42" y="372"/>
                </a:cxn>
                <a:cxn ang="0">
                  <a:pos x="45" y="387"/>
                </a:cxn>
                <a:cxn ang="0">
                  <a:pos x="47" y="385"/>
                </a:cxn>
                <a:cxn ang="0">
                  <a:pos x="55" y="292"/>
                </a:cxn>
              </a:cxnLst>
              <a:rect l="0" t="0" r="0" b="0"/>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w="9525">
              <a:noFill/>
            </a:ln>
          </p:spPr>
          <p:txBody>
            <a:bodyPr/>
            <a:lstStyle/>
            <a:p>
              <a:endParaRPr lang="zh-CN" altLang="en-US"/>
            </a:p>
          </p:txBody>
        </p:sp>
        <p:sp>
          <p:nvSpPr>
            <p:cNvPr id="7355" name="Freeform 176"/>
            <p:cNvSpPr>
              <a:spLocks noEditPoints="1"/>
            </p:cNvSpPr>
            <p:nvPr/>
          </p:nvSpPr>
          <p:spPr>
            <a:xfrm>
              <a:off x="4166" y="3064"/>
              <a:ext cx="440" cy="477"/>
            </a:xfrm>
            <a:custGeom>
              <a:avLst/>
              <a:gdLst/>
              <a:ahLst/>
              <a:cxnLst>
                <a:cxn ang="0">
                  <a:pos x="345" y="220"/>
                </a:cxn>
                <a:cxn ang="0">
                  <a:pos x="330" y="345"/>
                </a:cxn>
                <a:cxn ang="0">
                  <a:pos x="375" y="357"/>
                </a:cxn>
                <a:cxn ang="0">
                  <a:pos x="367" y="377"/>
                </a:cxn>
                <a:cxn ang="0">
                  <a:pos x="330" y="90"/>
                </a:cxn>
                <a:cxn ang="0">
                  <a:pos x="375" y="65"/>
                </a:cxn>
                <a:cxn ang="0">
                  <a:pos x="337" y="117"/>
                </a:cxn>
                <a:cxn ang="0">
                  <a:pos x="365" y="220"/>
                </a:cxn>
                <a:cxn ang="0">
                  <a:pos x="435" y="212"/>
                </a:cxn>
                <a:cxn ang="0">
                  <a:pos x="375" y="230"/>
                </a:cxn>
                <a:cxn ang="0">
                  <a:pos x="220" y="97"/>
                </a:cxn>
                <a:cxn ang="0">
                  <a:pos x="287" y="115"/>
                </a:cxn>
                <a:cxn ang="0">
                  <a:pos x="330" y="272"/>
                </a:cxn>
                <a:cxn ang="0">
                  <a:pos x="287" y="320"/>
                </a:cxn>
                <a:cxn ang="0">
                  <a:pos x="277" y="450"/>
                </a:cxn>
                <a:cxn ang="0">
                  <a:pos x="225" y="477"/>
                </a:cxn>
                <a:cxn ang="0">
                  <a:pos x="262" y="315"/>
                </a:cxn>
                <a:cxn ang="0">
                  <a:pos x="305" y="267"/>
                </a:cxn>
                <a:cxn ang="0">
                  <a:pos x="310" y="182"/>
                </a:cxn>
                <a:cxn ang="0">
                  <a:pos x="260" y="127"/>
                </a:cxn>
                <a:cxn ang="0">
                  <a:pos x="220" y="97"/>
                </a:cxn>
                <a:cxn ang="0">
                  <a:pos x="317" y="107"/>
                </a:cxn>
                <a:cxn ang="0">
                  <a:pos x="330" y="90"/>
                </a:cxn>
                <a:cxn ang="0">
                  <a:pos x="320" y="320"/>
                </a:cxn>
                <a:cxn ang="0">
                  <a:pos x="330" y="317"/>
                </a:cxn>
                <a:cxn ang="0">
                  <a:pos x="230" y="2"/>
                </a:cxn>
                <a:cxn ang="0">
                  <a:pos x="220" y="75"/>
                </a:cxn>
                <a:cxn ang="0">
                  <a:pos x="200" y="477"/>
                </a:cxn>
                <a:cxn ang="0">
                  <a:pos x="155" y="440"/>
                </a:cxn>
                <a:cxn ang="0">
                  <a:pos x="137" y="310"/>
                </a:cxn>
                <a:cxn ang="0">
                  <a:pos x="110" y="167"/>
                </a:cxn>
                <a:cxn ang="0">
                  <a:pos x="167" y="107"/>
                </a:cxn>
                <a:cxn ang="0">
                  <a:pos x="220" y="122"/>
                </a:cxn>
                <a:cxn ang="0">
                  <a:pos x="152" y="152"/>
                </a:cxn>
                <a:cxn ang="0">
                  <a:pos x="125" y="220"/>
                </a:cxn>
                <a:cxn ang="0">
                  <a:pos x="172" y="300"/>
                </a:cxn>
                <a:cxn ang="0">
                  <a:pos x="220" y="367"/>
                </a:cxn>
                <a:cxn ang="0">
                  <a:pos x="220" y="75"/>
                </a:cxn>
                <a:cxn ang="0">
                  <a:pos x="210" y="65"/>
                </a:cxn>
                <a:cxn ang="0">
                  <a:pos x="220" y="0"/>
                </a:cxn>
                <a:cxn ang="0">
                  <a:pos x="117" y="337"/>
                </a:cxn>
                <a:cxn ang="0">
                  <a:pos x="110" y="345"/>
                </a:cxn>
                <a:cxn ang="0">
                  <a:pos x="117" y="117"/>
                </a:cxn>
                <a:cxn ang="0">
                  <a:pos x="110" y="270"/>
                </a:cxn>
                <a:cxn ang="0">
                  <a:pos x="100" y="192"/>
                </a:cxn>
                <a:cxn ang="0">
                  <a:pos x="110" y="122"/>
                </a:cxn>
                <a:cxn ang="0">
                  <a:pos x="62" y="77"/>
                </a:cxn>
                <a:cxn ang="0">
                  <a:pos x="80" y="65"/>
                </a:cxn>
                <a:cxn ang="0">
                  <a:pos x="80" y="375"/>
                </a:cxn>
                <a:cxn ang="0">
                  <a:pos x="60" y="367"/>
                </a:cxn>
                <a:cxn ang="0">
                  <a:pos x="110" y="317"/>
                </a:cxn>
                <a:cxn ang="0">
                  <a:pos x="62" y="210"/>
                </a:cxn>
                <a:cxn ang="0">
                  <a:pos x="62" y="230"/>
                </a:cxn>
                <a:cxn ang="0">
                  <a:pos x="0" y="220"/>
                </a:cxn>
              </a:cxnLst>
              <a:rect l="0" t="0" r="0" b="0"/>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w="9525">
              <a:noFill/>
            </a:ln>
          </p:spPr>
          <p:txBody>
            <a:bodyPr/>
            <a:lstStyle/>
            <a:p>
              <a:endParaRPr lang="zh-CN" altLang="en-US"/>
            </a:p>
          </p:txBody>
        </p:sp>
        <p:sp>
          <p:nvSpPr>
            <p:cNvPr id="7356" name="Freeform 177"/>
            <p:cNvSpPr>
              <a:spLocks noEditPoints="1"/>
            </p:cNvSpPr>
            <p:nvPr/>
          </p:nvSpPr>
          <p:spPr>
            <a:xfrm>
              <a:off x="6138" y="2414"/>
              <a:ext cx="660" cy="955"/>
            </a:xfrm>
            <a:custGeom>
              <a:avLst/>
              <a:gdLst/>
              <a:ahLst/>
              <a:cxnLst>
                <a:cxn ang="0">
                  <a:pos x="330" y="17"/>
                </a:cxn>
                <a:cxn ang="0">
                  <a:pos x="350" y="315"/>
                </a:cxn>
                <a:cxn ang="0">
                  <a:pos x="390" y="320"/>
                </a:cxn>
                <a:cxn ang="0">
                  <a:pos x="465" y="355"/>
                </a:cxn>
                <a:cxn ang="0">
                  <a:pos x="515" y="415"/>
                </a:cxn>
                <a:cxn ang="0">
                  <a:pos x="545" y="490"/>
                </a:cxn>
                <a:cxn ang="0">
                  <a:pos x="550" y="530"/>
                </a:cxn>
                <a:cxn ang="0">
                  <a:pos x="550" y="555"/>
                </a:cxn>
                <a:cxn ang="0">
                  <a:pos x="537" y="597"/>
                </a:cxn>
                <a:cxn ang="0">
                  <a:pos x="525" y="635"/>
                </a:cxn>
                <a:cxn ang="0">
                  <a:pos x="485" y="687"/>
                </a:cxn>
                <a:cxn ang="0">
                  <a:pos x="435" y="725"/>
                </a:cxn>
                <a:cxn ang="0">
                  <a:pos x="397" y="740"/>
                </a:cxn>
                <a:cxn ang="0">
                  <a:pos x="352" y="750"/>
                </a:cxn>
                <a:cxn ang="0">
                  <a:pos x="330" y="750"/>
                </a:cxn>
                <a:cxn ang="0">
                  <a:pos x="330" y="817"/>
                </a:cxn>
                <a:cxn ang="0">
                  <a:pos x="360" y="832"/>
                </a:cxn>
                <a:cxn ang="0">
                  <a:pos x="372" y="862"/>
                </a:cxn>
                <a:cxn ang="0">
                  <a:pos x="370" y="882"/>
                </a:cxn>
                <a:cxn ang="0">
                  <a:pos x="345" y="907"/>
                </a:cxn>
                <a:cxn ang="0">
                  <a:pos x="330" y="955"/>
                </a:cxn>
                <a:cxn ang="0">
                  <a:pos x="570" y="902"/>
                </a:cxn>
                <a:cxn ang="0">
                  <a:pos x="570" y="892"/>
                </a:cxn>
                <a:cxn ang="0">
                  <a:pos x="552" y="872"/>
                </a:cxn>
                <a:cxn ang="0">
                  <a:pos x="502" y="850"/>
                </a:cxn>
                <a:cxn ang="0">
                  <a:pos x="455" y="840"/>
                </a:cxn>
                <a:cxn ang="0">
                  <a:pos x="535" y="787"/>
                </a:cxn>
                <a:cxn ang="0">
                  <a:pos x="602" y="717"/>
                </a:cxn>
                <a:cxn ang="0">
                  <a:pos x="642" y="632"/>
                </a:cxn>
                <a:cxn ang="0">
                  <a:pos x="660" y="530"/>
                </a:cxn>
                <a:cxn ang="0">
                  <a:pos x="657" y="500"/>
                </a:cxn>
                <a:cxn ang="0">
                  <a:pos x="647" y="442"/>
                </a:cxn>
                <a:cxn ang="0">
                  <a:pos x="627" y="390"/>
                </a:cxn>
                <a:cxn ang="0">
                  <a:pos x="600" y="342"/>
                </a:cxn>
                <a:cxn ang="0">
                  <a:pos x="562" y="297"/>
                </a:cxn>
                <a:cxn ang="0">
                  <a:pos x="517" y="260"/>
                </a:cxn>
                <a:cxn ang="0">
                  <a:pos x="467" y="232"/>
                </a:cxn>
                <a:cxn ang="0">
                  <a:pos x="412" y="212"/>
                </a:cxn>
                <a:cxn ang="0">
                  <a:pos x="435" y="50"/>
                </a:cxn>
                <a:cxn ang="0">
                  <a:pos x="277" y="0"/>
                </a:cxn>
                <a:cxn ang="0">
                  <a:pos x="295" y="487"/>
                </a:cxn>
                <a:cxn ang="0">
                  <a:pos x="330" y="17"/>
                </a:cxn>
                <a:cxn ang="0">
                  <a:pos x="330" y="750"/>
                </a:cxn>
                <a:cxn ang="0">
                  <a:pos x="295" y="747"/>
                </a:cxn>
                <a:cxn ang="0">
                  <a:pos x="230" y="727"/>
                </a:cxn>
                <a:cxn ang="0">
                  <a:pos x="297" y="710"/>
                </a:cxn>
                <a:cxn ang="0">
                  <a:pos x="145" y="650"/>
                </a:cxn>
                <a:cxn ang="0">
                  <a:pos x="0" y="650"/>
                </a:cxn>
                <a:cxn ang="0">
                  <a:pos x="55" y="710"/>
                </a:cxn>
                <a:cxn ang="0">
                  <a:pos x="85" y="750"/>
                </a:cxn>
                <a:cxn ang="0">
                  <a:pos x="162" y="815"/>
                </a:cxn>
                <a:cxn ang="0">
                  <a:pos x="207" y="840"/>
                </a:cxn>
                <a:cxn ang="0">
                  <a:pos x="122" y="862"/>
                </a:cxn>
                <a:cxn ang="0">
                  <a:pos x="97" y="882"/>
                </a:cxn>
                <a:cxn ang="0">
                  <a:pos x="87" y="902"/>
                </a:cxn>
                <a:cxn ang="0">
                  <a:pos x="330" y="955"/>
                </a:cxn>
                <a:cxn ang="0">
                  <a:pos x="330" y="910"/>
                </a:cxn>
                <a:cxn ang="0">
                  <a:pos x="297" y="897"/>
                </a:cxn>
                <a:cxn ang="0">
                  <a:pos x="285" y="862"/>
                </a:cxn>
                <a:cxn ang="0">
                  <a:pos x="287" y="845"/>
                </a:cxn>
                <a:cxn ang="0">
                  <a:pos x="312" y="822"/>
                </a:cxn>
                <a:cxn ang="0">
                  <a:pos x="330" y="750"/>
                </a:cxn>
              </a:cxnLst>
              <a:rect l="0" t="0" r="0" b="0"/>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w="9525">
              <a:noFill/>
            </a:ln>
          </p:spPr>
          <p:txBody>
            <a:bodyPr/>
            <a:lstStyle/>
            <a:p>
              <a:endParaRPr lang="zh-CN" altLang="en-US"/>
            </a:p>
          </p:txBody>
        </p:sp>
        <p:grpSp>
          <p:nvGrpSpPr>
            <p:cNvPr id="7357" name="组合 197"/>
            <p:cNvGrpSpPr/>
            <p:nvPr/>
          </p:nvGrpSpPr>
          <p:grpSpPr>
            <a:xfrm>
              <a:off x="6673" y="2282"/>
              <a:ext cx="572" cy="347"/>
              <a:chOff x="3143251" y="1577975"/>
              <a:chExt cx="363538" cy="220663"/>
            </a:xfrm>
          </p:grpSpPr>
          <p:sp>
            <p:nvSpPr>
              <p:cNvPr id="7358" name="Freeform 178"/>
              <p:cNvSpPr>
                <a:spLocks noEditPoints="1"/>
              </p:cNvSpPr>
              <p:nvPr/>
            </p:nvSpPr>
            <p:spPr>
              <a:xfrm>
                <a:off x="3143251" y="1577975"/>
                <a:ext cx="215900" cy="212725"/>
              </a:xfrm>
              <a:custGeom>
                <a:avLst/>
                <a:gdLst/>
                <a:ahLst/>
                <a:cxnLst>
                  <a:cxn ang="0">
                    <a:pos x="107950" y="0"/>
                  </a:cxn>
                  <a:cxn ang="0">
                    <a:pos x="149225" y="6350"/>
                  </a:cxn>
                  <a:cxn ang="0">
                    <a:pos x="168275" y="17462"/>
                  </a:cxn>
                  <a:cxn ang="0">
                    <a:pos x="198437" y="44450"/>
                  </a:cxn>
                  <a:cxn ang="0">
                    <a:pos x="212725" y="84137"/>
                  </a:cxn>
                  <a:cxn ang="0">
                    <a:pos x="212725" y="125412"/>
                  </a:cxn>
                  <a:cxn ang="0">
                    <a:pos x="207962" y="146050"/>
                  </a:cxn>
                  <a:cxn ang="0">
                    <a:pos x="192087" y="174625"/>
                  </a:cxn>
                  <a:cxn ang="0">
                    <a:pos x="168275" y="195262"/>
                  </a:cxn>
                  <a:cxn ang="0">
                    <a:pos x="139700" y="207962"/>
                  </a:cxn>
                  <a:cxn ang="0">
                    <a:pos x="107950" y="212725"/>
                  </a:cxn>
                  <a:cxn ang="0">
                    <a:pos x="107950" y="193675"/>
                  </a:cxn>
                  <a:cxn ang="0">
                    <a:pos x="133350" y="188912"/>
                  </a:cxn>
                  <a:cxn ang="0">
                    <a:pos x="157162" y="177800"/>
                  </a:cxn>
                  <a:cxn ang="0">
                    <a:pos x="176212" y="161925"/>
                  </a:cxn>
                  <a:cxn ang="0">
                    <a:pos x="188912" y="138112"/>
                  </a:cxn>
                  <a:cxn ang="0">
                    <a:pos x="188912" y="138112"/>
                  </a:cxn>
                  <a:cxn ang="0">
                    <a:pos x="195262" y="104775"/>
                  </a:cxn>
                  <a:cxn ang="0">
                    <a:pos x="188912" y="71437"/>
                  </a:cxn>
                  <a:cxn ang="0">
                    <a:pos x="169862" y="44450"/>
                  </a:cxn>
                  <a:cxn ang="0">
                    <a:pos x="139700" y="25400"/>
                  </a:cxn>
                  <a:cxn ang="0">
                    <a:pos x="125412" y="22225"/>
                  </a:cxn>
                  <a:cxn ang="0">
                    <a:pos x="107950" y="0"/>
                  </a:cxn>
                  <a:cxn ang="0">
                    <a:pos x="9525" y="66675"/>
                  </a:cxn>
                  <a:cxn ang="0">
                    <a:pos x="25400" y="38100"/>
                  </a:cxn>
                  <a:cxn ang="0">
                    <a:pos x="49212" y="17462"/>
                  </a:cxn>
                  <a:cxn ang="0">
                    <a:pos x="77787" y="4762"/>
                  </a:cxn>
                  <a:cxn ang="0">
                    <a:pos x="107950" y="0"/>
                  </a:cxn>
                  <a:cxn ang="0">
                    <a:pos x="107950" y="19050"/>
                  </a:cxn>
                  <a:cxn ang="0">
                    <a:pos x="82550" y="23812"/>
                  </a:cxn>
                  <a:cxn ang="0">
                    <a:pos x="60325" y="34925"/>
                  </a:cxn>
                  <a:cxn ang="0">
                    <a:pos x="41275" y="52387"/>
                  </a:cxn>
                  <a:cxn ang="0">
                    <a:pos x="28575" y="73025"/>
                  </a:cxn>
                  <a:cxn ang="0">
                    <a:pos x="22225" y="90487"/>
                  </a:cxn>
                  <a:cxn ang="0">
                    <a:pos x="23812" y="125412"/>
                  </a:cxn>
                  <a:cxn ang="0">
                    <a:pos x="36512" y="155575"/>
                  </a:cxn>
                  <a:cxn ang="0">
                    <a:pos x="60325" y="177800"/>
                  </a:cxn>
                  <a:cxn ang="0">
                    <a:pos x="76200" y="187325"/>
                  </a:cxn>
                  <a:cxn ang="0">
                    <a:pos x="107950" y="193675"/>
                  </a:cxn>
                  <a:cxn ang="0">
                    <a:pos x="107950" y="212725"/>
                  </a:cxn>
                  <a:cxn ang="0">
                    <a:pos x="68262" y="206375"/>
                  </a:cxn>
                  <a:cxn ang="0">
                    <a:pos x="49212" y="195262"/>
                  </a:cxn>
                  <a:cxn ang="0">
                    <a:pos x="19050" y="165100"/>
                  </a:cxn>
                  <a:cxn ang="0">
                    <a:pos x="4762" y="128587"/>
                  </a:cxn>
                  <a:cxn ang="0">
                    <a:pos x="1587" y="88900"/>
                  </a:cxn>
                  <a:cxn ang="0">
                    <a:pos x="9525" y="66675"/>
                  </a:cxn>
                </a:cxnLst>
                <a:rect l="0" t="0" r="0" b="0"/>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w="9525">
                <a:noFill/>
              </a:ln>
            </p:spPr>
            <p:txBody>
              <a:bodyPr/>
              <a:lstStyle/>
              <a:p>
                <a:endParaRPr lang="zh-CN" altLang="en-US"/>
              </a:p>
            </p:txBody>
          </p:sp>
          <p:sp>
            <p:nvSpPr>
              <p:cNvPr id="7359" name="Freeform 179"/>
              <p:cNvSpPr/>
              <p:nvPr/>
            </p:nvSpPr>
            <p:spPr>
              <a:xfrm>
                <a:off x="3335338" y="1706563"/>
                <a:ext cx="106363" cy="65088"/>
              </a:xfrm>
              <a:custGeom>
                <a:avLst/>
                <a:gdLst/>
                <a:ahLst/>
                <a:cxnLst>
                  <a:cxn ang="0">
                    <a:pos x="96837" y="65088"/>
                  </a:cxn>
                  <a:cxn ang="0">
                    <a:pos x="106363" y="39687"/>
                  </a:cxn>
                  <a:cxn ang="0">
                    <a:pos x="9525" y="0"/>
                  </a:cxn>
                  <a:cxn ang="0">
                    <a:pos x="0" y="26987"/>
                  </a:cxn>
                  <a:cxn ang="0">
                    <a:pos x="96837" y="65088"/>
                  </a:cxn>
                </a:cxnLst>
                <a:rect l="0" t="0" r="0" b="0"/>
                <a:pathLst>
                  <a:path w="67" h="41">
                    <a:moveTo>
                      <a:pt x="61" y="41"/>
                    </a:moveTo>
                    <a:lnTo>
                      <a:pt x="67" y="25"/>
                    </a:lnTo>
                    <a:lnTo>
                      <a:pt x="6" y="0"/>
                    </a:lnTo>
                    <a:lnTo>
                      <a:pt x="0" y="17"/>
                    </a:lnTo>
                    <a:lnTo>
                      <a:pt x="61" y="41"/>
                    </a:lnTo>
                    <a:close/>
                  </a:path>
                </a:pathLst>
              </a:custGeom>
              <a:solidFill>
                <a:srgbClr val="FF8000"/>
              </a:solidFill>
              <a:ln w="9525">
                <a:noFill/>
              </a:ln>
            </p:spPr>
            <p:txBody>
              <a:bodyPr/>
              <a:lstStyle/>
              <a:p>
                <a:endParaRPr lang="zh-CN" altLang="en-US"/>
              </a:p>
            </p:txBody>
          </p:sp>
          <p:sp>
            <p:nvSpPr>
              <p:cNvPr id="7360" name="Freeform 180"/>
              <p:cNvSpPr/>
              <p:nvPr/>
            </p:nvSpPr>
            <p:spPr>
              <a:xfrm>
                <a:off x="3368676" y="1717675"/>
                <a:ext cx="138113" cy="80963"/>
              </a:xfrm>
              <a:custGeom>
                <a:avLst/>
                <a:gdLst/>
                <a:ahLst/>
                <a:cxnLst>
                  <a:cxn ang="0">
                    <a:pos x="106362" y="80963"/>
                  </a:cxn>
                  <a:cxn ang="0">
                    <a:pos x="106362" y="80963"/>
                  </a:cxn>
                  <a:cxn ang="0">
                    <a:pos x="115887" y="80963"/>
                  </a:cxn>
                  <a:cxn ang="0">
                    <a:pos x="125412" y="80963"/>
                  </a:cxn>
                  <a:cxn ang="0">
                    <a:pos x="131762" y="74612"/>
                  </a:cxn>
                  <a:cxn ang="0">
                    <a:pos x="136525" y="68262"/>
                  </a:cxn>
                  <a:cxn ang="0">
                    <a:pos x="136525" y="68262"/>
                  </a:cxn>
                  <a:cxn ang="0">
                    <a:pos x="138113" y="58737"/>
                  </a:cxn>
                  <a:cxn ang="0">
                    <a:pos x="136525" y="49212"/>
                  </a:cxn>
                  <a:cxn ang="0">
                    <a:pos x="131762" y="42862"/>
                  </a:cxn>
                  <a:cxn ang="0">
                    <a:pos x="123825" y="38100"/>
                  </a:cxn>
                  <a:cxn ang="0">
                    <a:pos x="33337" y="1587"/>
                  </a:cxn>
                  <a:cxn ang="0">
                    <a:pos x="33337" y="1587"/>
                  </a:cxn>
                  <a:cxn ang="0">
                    <a:pos x="23812" y="0"/>
                  </a:cxn>
                  <a:cxn ang="0">
                    <a:pos x="15875" y="1587"/>
                  </a:cxn>
                  <a:cxn ang="0">
                    <a:pos x="6350" y="6350"/>
                  </a:cxn>
                  <a:cxn ang="0">
                    <a:pos x="3175" y="15875"/>
                  </a:cxn>
                  <a:cxn ang="0">
                    <a:pos x="3175" y="15875"/>
                  </a:cxn>
                  <a:cxn ang="0">
                    <a:pos x="0" y="23812"/>
                  </a:cxn>
                  <a:cxn ang="0">
                    <a:pos x="3175" y="31750"/>
                  </a:cxn>
                  <a:cxn ang="0">
                    <a:pos x="6350" y="38100"/>
                  </a:cxn>
                  <a:cxn ang="0">
                    <a:pos x="15875" y="44450"/>
                  </a:cxn>
                  <a:cxn ang="0">
                    <a:pos x="106362" y="80963"/>
                  </a:cxn>
                </a:cxnLst>
                <a:rect l="0" t="0" r="0" b="0"/>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w="9525">
                <a:noFill/>
              </a:ln>
            </p:spPr>
            <p:txBody>
              <a:bodyPr/>
              <a:lstStyle/>
              <a:p>
                <a:endParaRPr lang="zh-CN" altLang="en-US"/>
              </a:p>
            </p:txBody>
          </p:sp>
        </p:grpSp>
        <p:sp>
          <p:nvSpPr>
            <p:cNvPr id="7361" name="Freeform 181"/>
            <p:cNvSpPr>
              <a:spLocks noEditPoints="1"/>
            </p:cNvSpPr>
            <p:nvPr/>
          </p:nvSpPr>
          <p:spPr>
            <a:xfrm>
              <a:off x="6693" y="4302"/>
              <a:ext cx="687" cy="245"/>
            </a:xfrm>
            <a:custGeom>
              <a:avLst/>
              <a:gdLst/>
              <a:ahLst/>
              <a:cxnLst>
                <a:cxn ang="0">
                  <a:pos x="597" y="100"/>
                </a:cxn>
                <a:cxn ang="0">
                  <a:pos x="645" y="162"/>
                </a:cxn>
                <a:cxn ang="0">
                  <a:pos x="597" y="220"/>
                </a:cxn>
                <a:cxn ang="0">
                  <a:pos x="687" y="195"/>
                </a:cxn>
                <a:cxn ang="0">
                  <a:pos x="597" y="100"/>
                </a:cxn>
                <a:cxn ang="0">
                  <a:pos x="295" y="37"/>
                </a:cxn>
                <a:cxn ang="0">
                  <a:pos x="277" y="27"/>
                </a:cxn>
                <a:cxn ang="0">
                  <a:pos x="210" y="20"/>
                </a:cxn>
                <a:cxn ang="0">
                  <a:pos x="267" y="35"/>
                </a:cxn>
                <a:cxn ang="0">
                  <a:pos x="282" y="42"/>
                </a:cxn>
                <a:cxn ang="0">
                  <a:pos x="282" y="55"/>
                </a:cxn>
                <a:cxn ang="0">
                  <a:pos x="275" y="90"/>
                </a:cxn>
                <a:cxn ang="0">
                  <a:pos x="272" y="82"/>
                </a:cxn>
                <a:cxn ang="0">
                  <a:pos x="210" y="65"/>
                </a:cxn>
                <a:cxn ang="0">
                  <a:pos x="247" y="190"/>
                </a:cxn>
                <a:cxn ang="0">
                  <a:pos x="257" y="190"/>
                </a:cxn>
                <a:cxn ang="0">
                  <a:pos x="570" y="245"/>
                </a:cxn>
                <a:cxn ang="0">
                  <a:pos x="597" y="220"/>
                </a:cxn>
                <a:cxn ang="0">
                  <a:pos x="570" y="235"/>
                </a:cxn>
                <a:cxn ang="0">
                  <a:pos x="562" y="230"/>
                </a:cxn>
                <a:cxn ang="0">
                  <a:pos x="550" y="225"/>
                </a:cxn>
                <a:cxn ang="0">
                  <a:pos x="545" y="207"/>
                </a:cxn>
                <a:cxn ang="0">
                  <a:pos x="550" y="200"/>
                </a:cxn>
                <a:cxn ang="0">
                  <a:pos x="560" y="190"/>
                </a:cxn>
                <a:cxn ang="0">
                  <a:pos x="565" y="190"/>
                </a:cxn>
                <a:cxn ang="0">
                  <a:pos x="555" y="180"/>
                </a:cxn>
                <a:cxn ang="0">
                  <a:pos x="552" y="167"/>
                </a:cxn>
                <a:cxn ang="0">
                  <a:pos x="555" y="160"/>
                </a:cxn>
                <a:cxn ang="0">
                  <a:pos x="565" y="150"/>
                </a:cxn>
                <a:cxn ang="0">
                  <a:pos x="575" y="150"/>
                </a:cxn>
                <a:cxn ang="0">
                  <a:pos x="562" y="140"/>
                </a:cxn>
                <a:cxn ang="0">
                  <a:pos x="562" y="122"/>
                </a:cxn>
                <a:cxn ang="0">
                  <a:pos x="565" y="115"/>
                </a:cxn>
                <a:cxn ang="0">
                  <a:pos x="580" y="105"/>
                </a:cxn>
                <a:cxn ang="0">
                  <a:pos x="592" y="110"/>
                </a:cxn>
                <a:cxn ang="0">
                  <a:pos x="597" y="100"/>
                </a:cxn>
                <a:cxn ang="0">
                  <a:pos x="157" y="0"/>
                </a:cxn>
                <a:cxn ang="0">
                  <a:pos x="150" y="0"/>
                </a:cxn>
                <a:cxn ang="0">
                  <a:pos x="135" y="7"/>
                </a:cxn>
                <a:cxn ang="0">
                  <a:pos x="82" y="5"/>
                </a:cxn>
                <a:cxn ang="0">
                  <a:pos x="67" y="0"/>
                </a:cxn>
                <a:cxn ang="0">
                  <a:pos x="45" y="7"/>
                </a:cxn>
                <a:cxn ang="0">
                  <a:pos x="20" y="20"/>
                </a:cxn>
                <a:cxn ang="0">
                  <a:pos x="7" y="45"/>
                </a:cxn>
                <a:cxn ang="0">
                  <a:pos x="5" y="55"/>
                </a:cxn>
                <a:cxn ang="0">
                  <a:pos x="5" y="82"/>
                </a:cxn>
                <a:cxn ang="0">
                  <a:pos x="15" y="110"/>
                </a:cxn>
                <a:cxn ang="0">
                  <a:pos x="30" y="125"/>
                </a:cxn>
                <a:cxn ang="0">
                  <a:pos x="57" y="135"/>
                </a:cxn>
                <a:cxn ang="0">
                  <a:pos x="125" y="57"/>
                </a:cxn>
                <a:cxn ang="0">
                  <a:pos x="105" y="147"/>
                </a:cxn>
                <a:cxn ang="0">
                  <a:pos x="112" y="160"/>
                </a:cxn>
                <a:cxn ang="0">
                  <a:pos x="122" y="167"/>
                </a:cxn>
                <a:cxn ang="0">
                  <a:pos x="210" y="65"/>
                </a:cxn>
                <a:cxn ang="0">
                  <a:pos x="152" y="55"/>
                </a:cxn>
                <a:cxn ang="0">
                  <a:pos x="135" y="62"/>
                </a:cxn>
                <a:cxn ang="0">
                  <a:pos x="142" y="27"/>
                </a:cxn>
                <a:cxn ang="0">
                  <a:pos x="150" y="17"/>
                </a:cxn>
                <a:cxn ang="0">
                  <a:pos x="162" y="15"/>
                </a:cxn>
                <a:cxn ang="0">
                  <a:pos x="210" y="10"/>
                </a:cxn>
              </a:cxnLst>
              <a:rect l="0" t="0" r="0" b="0"/>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w="9525">
              <a:noFill/>
            </a:ln>
          </p:spPr>
          <p:txBody>
            <a:bodyPr/>
            <a:lstStyle/>
            <a:p>
              <a:endParaRPr lang="zh-CN" altLang="en-US"/>
            </a:p>
          </p:txBody>
        </p:sp>
        <p:grpSp>
          <p:nvGrpSpPr>
            <p:cNvPr id="7362" name="组合 205"/>
            <p:cNvGrpSpPr/>
            <p:nvPr/>
          </p:nvGrpSpPr>
          <p:grpSpPr>
            <a:xfrm>
              <a:off x="4111" y="4919"/>
              <a:ext cx="390" cy="492"/>
              <a:chOff x="1516063" y="3252788"/>
              <a:chExt cx="247651" cy="312737"/>
            </a:xfrm>
          </p:grpSpPr>
          <p:sp>
            <p:nvSpPr>
              <p:cNvPr id="7363" name="Freeform 182"/>
              <p:cNvSpPr/>
              <p:nvPr/>
            </p:nvSpPr>
            <p:spPr>
              <a:xfrm>
                <a:off x="1527176" y="3263900"/>
                <a:ext cx="236538" cy="301625"/>
              </a:xfrm>
              <a:custGeom>
                <a:avLst/>
                <a:gdLst/>
                <a:ahLst/>
                <a:cxnLst>
                  <a:cxn ang="0">
                    <a:pos x="0" y="52387"/>
                  </a:cxn>
                  <a:cxn ang="0">
                    <a:pos x="11112" y="44450"/>
                  </a:cxn>
                  <a:cxn ang="0">
                    <a:pos x="152400" y="271462"/>
                  </a:cxn>
                  <a:cxn ang="0">
                    <a:pos x="152400" y="271462"/>
                  </a:cxn>
                  <a:cxn ang="0">
                    <a:pos x="157162" y="279400"/>
                  </a:cxn>
                  <a:cxn ang="0">
                    <a:pos x="160337" y="282575"/>
                  </a:cxn>
                  <a:cxn ang="0">
                    <a:pos x="166687" y="285750"/>
                  </a:cxn>
                  <a:cxn ang="0">
                    <a:pos x="173037" y="287337"/>
                  </a:cxn>
                  <a:cxn ang="0">
                    <a:pos x="180975" y="287337"/>
                  </a:cxn>
                  <a:cxn ang="0">
                    <a:pos x="188912" y="287337"/>
                  </a:cxn>
                  <a:cxn ang="0">
                    <a:pos x="195262" y="285750"/>
                  </a:cxn>
                  <a:cxn ang="0">
                    <a:pos x="201612" y="280987"/>
                  </a:cxn>
                  <a:cxn ang="0">
                    <a:pos x="201612" y="280987"/>
                  </a:cxn>
                  <a:cxn ang="0">
                    <a:pos x="207962" y="276225"/>
                  </a:cxn>
                  <a:cxn ang="0">
                    <a:pos x="214312" y="271462"/>
                  </a:cxn>
                  <a:cxn ang="0">
                    <a:pos x="217487" y="265112"/>
                  </a:cxn>
                  <a:cxn ang="0">
                    <a:pos x="219075" y="258762"/>
                  </a:cxn>
                  <a:cxn ang="0">
                    <a:pos x="220662" y="252412"/>
                  </a:cxn>
                  <a:cxn ang="0">
                    <a:pos x="220662" y="246062"/>
                  </a:cxn>
                  <a:cxn ang="0">
                    <a:pos x="219075" y="238125"/>
                  </a:cxn>
                  <a:cxn ang="0">
                    <a:pos x="217487" y="231775"/>
                  </a:cxn>
                  <a:cxn ang="0">
                    <a:pos x="77787" y="6350"/>
                  </a:cxn>
                  <a:cxn ang="0">
                    <a:pos x="85725" y="0"/>
                  </a:cxn>
                  <a:cxn ang="0">
                    <a:pos x="230187" y="228600"/>
                  </a:cxn>
                  <a:cxn ang="0">
                    <a:pos x="230187" y="228600"/>
                  </a:cxn>
                  <a:cxn ang="0">
                    <a:pos x="233362" y="238125"/>
                  </a:cxn>
                  <a:cxn ang="0">
                    <a:pos x="236538" y="246062"/>
                  </a:cxn>
                  <a:cxn ang="0">
                    <a:pos x="236538" y="255587"/>
                  </a:cxn>
                  <a:cxn ang="0">
                    <a:pos x="233362" y="263525"/>
                  </a:cxn>
                  <a:cxn ang="0">
                    <a:pos x="230187" y="271462"/>
                  </a:cxn>
                  <a:cxn ang="0">
                    <a:pos x="225425" y="280987"/>
                  </a:cxn>
                  <a:cxn ang="0">
                    <a:pos x="219075" y="287337"/>
                  </a:cxn>
                  <a:cxn ang="0">
                    <a:pos x="211137" y="293687"/>
                  </a:cxn>
                  <a:cxn ang="0">
                    <a:pos x="211137" y="293687"/>
                  </a:cxn>
                  <a:cxn ang="0">
                    <a:pos x="201612" y="298450"/>
                  </a:cxn>
                  <a:cxn ang="0">
                    <a:pos x="190500" y="301625"/>
                  </a:cxn>
                  <a:cxn ang="0">
                    <a:pos x="182562" y="301625"/>
                  </a:cxn>
                  <a:cxn ang="0">
                    <a:pos x="171450" y="301625"/>
                  </a:cxn>
                  <a:cxn ang="0">
                    <a:pos x="163512" y="300037"/>
                  </a:cxn>
                  <a:cxn ang="0">
                    <a:pos x="153987" y="295275"/>
                  </a:cxn>
                  <a:cxn ang="0">
                    <a:pos x="147637" y="288925"/>
                  </a:cxn>
                  <a:cxn ang="0">
                    <a:pos x="144462" y="282575"/>
                  </a:cxn>
                  <a:cxn ang="0">
                    <a:pos x="0" y="52387"/>
                  </a:cxn>
                </a:cxnLst>
                <a:rect l="0" t="0" r="0" b="0"/>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w="9525">
                <a:noFill/>
              </a:ln>
            </p:spPr>
            <p:txBody>
              <a:bodyPr/>
              <a:lstStyle/>
              <a:p>
                <a:endParaRPr lang="zh-CN" altLang="en-US"/>
              </a:p>
            </p:txBody>
          </p:sp>
          <p:sp>
            <p:nvSpPr>
              <p:cNvPr id="7364" name="Freeform 183"/>
              <p:cNvSpPr/>
              <p:nvPr/>
            </p:nvSpPr>
            <p:spPr>
              <a:xfrm>
                <a:off x="1516063" y="3252788"/>
                <a:ext cx="114300" cy="79375"/>
              </a:xfrm>
              <a:custGeom>
                <a:avLst/>
                <a:gdLst/>
                <a:ahLst/>
                <a:cxnLst>
                  <a:cxn ang="0">
                    <a:pos x="0" y="74612"/>
                  </a:cxn>
                  <a:cxn ang="0">
                    <a:pos x="0" y="74612"/>
                  </a:cxn>
                  <a:cxn ang="0">
                    <a:pos x="1587" y="77787"/>
                  </a:cxn>
                  <a:cxn ang="0">
                    <a:pos x="6350" y="79375"/>
                  </a:cxn>
                  <a:cxn ang="0">
                    <a:pos x="7937" y="79375"/>
                  </a:cxn>
                  <a:cxn ang="0">
                    <a:pos x="12700" y="77787"/>
                  </a:cxn>
                  <a:cxn ang="0">
                    <a:pos x="109537" y="17462"/>
                  </a:cxn>
                  <a:cxn ang="0">
                    <a:pos x="109537" y="17462"/>
                  </a:cxn>
                  <a:cxn ang="0">
                    <a:pos x="111125" y="14287"/>
                  </a:cxn>
                  <a:cxn ang="0">
                    <a:pos x="114300" y="12700"/>
                  </a:cxn>
                  <a:cxn ang="0">
                    <a:pos x="114300" y="7937"/>
                  </a:cxn>
                  <a:cxn ang="0">
                    <a:pos x="111125" y="3175"/>
                  </a:cxn>
                  <a:cxn ang="0">
                    <a:pos x="111125" y="3175"/>
                  </a:cxn>
                  <a:cxn ang="0">
                    <a:pos x="109537" y="1587"/>
                  </a:cxn>
                  <a:cxn ang="0">
                    <a:pos x="107950" y="0"/>
                  </a:cxn>
                  <a:cxn ang="0">
                    <a:pos x="103187" y="0"/>
                  </a:cxn>
                  <a:cxn ang="0">
                    <a:pos x="101600" y="1587"/>
                  </a:cxn>
                  <a:cxn ang="0">
                    <a:pos x="1587" y="61912"/>
                  </a:cxn>
                  <a:cxn ang="0">
                    <a:pos x="1587" y="61912"/>
                  </a:cxn>
                  <a:cxn ang="0">
                    <a:pos x="0" y="63500"/>
                  </a:cxn>
                  <a:cxn ang="0">
                    <a:pos x="0" y="68262"/>
                  </a:cxn>
                  <a:cxn ang="0">
                    <a:pos x="0" y="69850"/>
                  </a:cxn>
                  <a:cxn ang="0">
                    <a:pos x="0" y="74612"/>
                  </a:cxn>
                  <a:cxn ang="0">
                    <a:pos x="0" y="74612"/>
                  </a:cxn>
                </a:cxnLst>
                <a:rect l="0" t="0" r="0" b="0"/>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w="9525">
                <a:noFill/>
              </a:ln>
            </p:spPr>
            <p:txBody>
              <a:bodyPr/>
              <a:lstStyle/>
              <a:p>
                <a:endParaRPr lang="zh-CN" altLang="en-US"/>
              </a:p>
            </p:txBody>
          </p:sp>
          <p:sp>
            <p:nvSpPr>
              <p:cNvPr id="7365" name="Freeform 184"/>
              <p:cNvSpPr/>
              <p:nvPr/>
            </p:nvSpPr>
            <p:spPr>
              <a:xfrm>
                <a:off x="1560513" y="3316288"/>
                <a:ext cx="161925" cy="219075"/>
              </a:xfrm>
              <a:custGeom>
                <a:avLst/>
                <a:gdLst/>
                <a:ahLst/>
                <a:cxnLst>
                  <a:cxn ang="0">
                    <a:pos x="0" y="9525"/>
                  </a:cxn>
                  <a:cxn ang="0">
                    <a:pos x="14287" y="0"/>
                  </a:cxn>
                  <a:cxn ang="0">
                    <a:pos x="139700" y="203200"/>
                  </a:cxn>
                  <a:cxn ang="0">
                    <a:pos x="139700" y="203200"/>
                  </a:cxn>
                  <a:cxn ang="0">
                    <a:pos x="144462" y="209550"/>
                  </a:cxn>
                  <a:cxn ang="0">
                    <a:pos x="149225" y="211137"/>
                  </a:cxn>
                  <a:cxn ang="0">
                    <a:pos x="155575" y="212725"/>
                  </a:cxn>
                  <a:cxn ang="0">
                    <a:pos x="161925" y="215900"/>
                  </a:cxn>
                  <a:cxn ang="0">
                    <a:pos x="161925" y="215900"/>
                  </a:cxn>
                  <a:cxn ang="0">
                    <a:pos x="160337" y="215900"/>
                  </a:cxn>
                  <a:cxn ang="0">
                    <a:pos x="160337" y="215900"/>
                  </a:cxn>
                  <a:cxn ang="0">
                    <a:pos x="150812" y="219075"/>
                  </a:cxn>
                  <a:cxn ang="0">
                    <a:pos x="139700" y="219075"/>
                  </a:cxn>
                  <a:cxn ang="0">
                    <a:pos x="131762" y="215900"/>
                  </a:cxn>
                  <a:cxn ang="0">
                    <a:pos x="125412" y="209550"/>
                  </a:cxn>
                  <a:cxn ang="0">
                    <a:pos x="0" y="9525"/>
                  </a:cxn>
                </a:cxnLst>
                <a:rect l="0" t="0" r="0" b="0"/>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w="9525">
                <a:noFill/>
              </a:ln>
            </p:spPr>
            <p:txBody>
              <a:bodyPr/>
              <a:lstStyle/>
              <a:p>
                <a:endParaRPr lang="zh-CN" altLang="en-US"/>
              </a:p>
            </p:txBody>
          </p:sp>
        </p:grpSp>
        <p:sp>
          <p:nvSpPr>
            <p:cNvPr id="7366" name="Freeform 185"/>
            <p:cNvSpPr>
              <a:spLocks noEditPoints="1"/>
            </p:cNvSpPr>
            <p:nvPr/>
          </p:nvSpPr>
          <p:spPr>
            <a:xfrm>
              <a:off x="4706" y="3017"/>
              <a:ext cx="315" cy="242"/>
            </a:xfrm>
            <a:custGeom>
              <a:avLst/>
              <a:gdLst/>
              <a:ahLst/>
              <a:cxnLst>
                <a:cxn ang="0">
                  <a:pos x="310" y="95"/>
                </a:cxn>
                <a:cxn ang="0">
                  <a:pos x="262" y="37"/>
                </a:cxn>
                <a:cxn ang="0">
                  <a:pos x="247" y="85"/>
                </a:cxn>
                <a:cxn ang="0">
                  <a:pos x="277" y="97"/>
                </a:cxn>
                <a:cxn ang="0">
                  <a:pos x="282" y="137"/>
                </a:cxn>
                <a:cxn ang="0">
                  <a:pos x="247" y="157"/>
                </a:cxn>
                <a:cxn ang="0">
                  <a:pos x="282" y="180"/>
                </a:cxn>
                <a:cxn ang="0">
                  <a:pos x="312" y="145"/>
                </a:cxn>
                <a:cxn ang="0">
                  <a:pos x="247" y="30"/>
                </a:cxn>
                <a:cxn ang="0">
                  <a:pos x="100" y="2"/>
                </a:cxn>
                <a:cxn ang="0">
                  <a:pos x="105" y="12"/>
                </a:cxn>
                <a:cxn ang="0">
                  <a:pos x="115" y="32"/>
                </a:cxn>
                <a:cxn ang="0">
                  <a:pos x="100" y="50"/>
                </a:cxn>
                <a:cxn ang="0">
                  <a:pos x="100" y="210"/>
                </a:cxn>
                <a:cxn ang="0">
                  <a:pos x="147" y="205"/>
                </a:cxn>
                <a:cxn ang="0">
                  <a:pos x="197" y="190"/>
                </a:cxn>
                <a:cxn ang="0">
                  <a:pos x="247" y="157"/>
                </a:cxn>
                <a:cxn ang="0">
                  <a:pos x="230" y="155"/>
                </a:cxn>
                <a:cxn ang="0">
                  <a:pos x="215" y="105"/>
                </a:cxn>
                <a:cxn ang="0">
                  <a:pos x="237" y="87"/>
                </a:cxn>
                <a:cxn ang="0">
                  <a:pos x="100" y="2"/>
                </a:cxn>
                <a:cxn ang="0">
                  <a:pos x="82" y="22"/>
                </a:cxn>
                <a:cxn ang="0">
                  <a:pos x="100" y="2"/>
                </a:cxn>
                <a:cxn ang="0">
                  <a:pos x="100" y="240"/>
                </a:cxn>
                <a:cxn ang="0">
                  <a:pos x="95" y="212"/>
                </a:cxn>
                <a:cxn ang="0">
                  <a:pos x="82" y="242"/>
                </a:cxn>
                <a:cxn ang="0">
                  <a:pos x="92" y="180"/>
                </a:cxn>
                <a:cxn ang="0">
                  <a:pos x="82" y="80"/>
                </a:cxn>
                <a:cxn ang="0">
                  <a:pos x="82" y="37"/>
                </a:cxn>
                <a:cxn ang="0">
                  <a:pos x="90" y="47"/>
                </a:cxn>
                <a:cxn ang="0">
                  <a:pos x="82" y="7"/>
                </a:cxn>
                <a:cxn ang="0">
                  <a:pos x="67" y="50"/>
                </a:cxn>
                <a:cxn ang="0">
                  <a:pos x="82" y="37"/>
                </a:cxn>
                <a:cxn ang="0">
                  <a:pos x="82" y="7"/>
                </a:cxn>
                <a:cxn ang="0">
                  <a:pos x="67" y="242"/>
                </a:cxn>
                <a:cxn ang="0">
                  <a:pos x="67" y="230"/>
                </a:cxn>
                <a:cxn ang="0">
                  <a:pos x="82" y="80"/>
                </a:cxn>
                <a:cxn ang="0">
                  <a:pos x="57" y="172"/>
                </a:cxn>
                <a:cxn ang="0">
                  <a:pos x="67" y="147"/>
                </a:cxn>
                <a:cxn ang="0">
                  <a:pos x="65" y="117"/>
                </a:cxn>
                <a:cxn ang="0">
                  <a:pos x="57" y="97"/>
                </a:cxn>
                <a:cxn ang="0">
                  <a:pos x="82" y="80"/>
                </a:cxn>
                <a:cxn ang="0">
                  <a:pos x="42" y="27"/>
                </a:cxn>
                <a:cxn ang="0">
                  <a:pos x="5" y="100"/>
                </a:cxn>
                <a:cxn ang="0">
                  <a:pos x="20" y="220"/>
                </a:cxn>
                <a:cxn ang="0">
                  <a:pos x="57" y="242"/>
                </a:cxn>
                <a:cxn ang="0">
                  <a:pos x="55" y="227"/>
                </a:cxn>
                <a:cxn ang="0">
                  <a:pos x="42" y="185"/>
                </a:cxn>
                <a:cxn ang="0">
                  <a:pos x="57" y="162"/>
                </a:cxn>
                <a:cxn ang="0">
                  <a:pos x="32" y="162"/>
                </a:cxn>
                <a:cxn ang="0">
                  <a:pos x="17" y="135"/>
                </a:cxn>
                <a:cxn ang="0">
                  <a:pos x="35" y="107"/>
                </a:cxn>
                <a:cxn ang="0">
                  <a:pos x="57" y="97"/>
                </a:cxn>
                <a:cxn ang="0">
                  <a:pos x="35" y="80"/>
                </a:cxn>
                <a:cxn ang="0">
                  <a:pos x="35" y="60"/>
                </a:cxn>
              </a:cxnLst>
              <a:rect l="0" t="0" r="0" b="0"/>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w="9525">
              <a:noFill/>
            </a:ln>
          </p:spPr>
          <p:txBody>
            <a:bodyPr/>
            <a:lstStyle/>
            <a:p>
              <a:endParaRPr lang="zh-CN" altLang="en-US"/>
            </a:p>
          </p:txBody>
        </p:sp>
        <p:grpSp>
          <p:nvGrpSpPr>
            <p:cNvPr id="7367" name="组合 199"/>
            <p:cNvGrpSpPr/>
            <p:nvPr/>
          </p:nvGrpSpPr>
          <p:grpSpPr>
            <a:xfrm>
              <a:off x="7496" y="4679"/>
              <a:ext cx="417" cy="527"/>
              <a:chOff x="3665538" y="3100388"/>
              <a:chExt cx="265113" cy="334963"/>
            </a:xfrm>
          </p:grpSpPr>
          <p:sp>
            <p:nvSpPr>
              <p:cNvPr id="7368" name="Freeform 186"/>
              <p:cNvSpPr/>
              <p:nvPr/>
            </p:nvSpPr>
            <p:spPr>
              <a:xfrm>
                <a:off x="3665538" y="3109913"/>
                <a:ext cx="252413" cy="325438"/>
              </a:xfrm>
              <a:custGeom>
                <a:avLst/>
                <a:gdLst/>
                <a:ahLst/>
                <a:cxnLst>
                  <a:cxn ang="0">
                    <a:pos x="252413" y="57150"/>
                  </a:cxn>
                  <a:cxn ang="0">
                    <a:pos x="239712" y="50800"/>
                  </a:cxn>
                  <a:cxn ang="0">
                    <a:pos x="88900" y="293687"/>
                  </a:cxn>
                  <a:cxn ang="0">
                    <a:pos x="88900" y="293687"/>
                  </a:cxn>
                  <a:cxn ang="0">
                    <a:pos x="84137" y="300037"/>
                  </a:cxn>
                  <a:cxn ang="0">
                    <a:pos x="79375" y="303212"/>
                  </a:cxn>
                  <a:cxn ang="0">
                    <a:pos x="73025" y="306387"/>
                  </a:cxn>
                  <a:cxn ang="0">
                    <a:pos x="65087" y="307975"/>
                  </a:cxn>
                  <a:cxn ang="0">
                    <a:pos x="58737" y="309562"/>
                  </a:cxn>
                  <a:cxn ang="0">
                    <a:pos x="49212" y="307975"/>
                  </a:cxn>
                  <a:cxn ang="0">
                    <a:pos x="42862" y="306387"/>
                  </a:cxn>
                  <a:cxn ang="0">
                    <a:pos x="34925" y="303212"/>
                  </a:cxn>
                  <a:cxn ang="0">
                    <a:pos x="34925" y="303212"/>
                  </a:cxn>
                  <a:cxn ang="0">
                    <a:pos x="28575" y="296862"/>
                  </a:cxn>
                  <a:cxn ang="0">
                    <a:pos x="23812" y="293687"/>
                  </a:cxn>
                  <a:cxn ang="0">
                    <a:pos x="19050" y="285750"/>
                  </a:cxn>
                  <a:cxn ang="0">
                    <a:pos x="15875" y="277812"/>
                  </a:cxn>
                  <a:cxn ang="0">
                    <a:pos x="15875" y="271462"/>
                  </a:cxn>
                  <a:cxn ang="0">
                    <a:pos x="15875" y="263525"/>
                  </a:cxn>
                  <a:cxn ang="0">
                    <a:pos x="17462" y="257175"/>
                  </a:cxn>
                  <a:cxn ang="0">
                    <a:pos x="19050" y="249237"/>
                  </a:cxn>
                  <a:cxn ang="0">
                    <a:pos x="169862" y="6350"/>
                  </a:cxn>
                  <a:cxn ang="0">
                    <a:pos x="158750" y="0"/>
                  </a:cxn>
                  <a:cxn ang="0">
                    <a:pos x="6350" y="246062"/>
                  </a:cxn>
                  <a:cxn ang="0">
                    <a:pos x="6350" y="246062"/>
                  </a:cxn>
                  <a:cxn ang="0">
                    <a:pos x="3175" y="254000"/>
                  </a:cxn>
                  <a:cxn ang="0">
                    <a:pos x="0" y="265112"/>
                  </a:cxn>
                  <a:cxn ang="0">
                    <a:pos x="0" y="273050"/>
                  </a:cxn>
                  <a:cxn ang="0">
                    <a:pos x="3175" y="284162"/>
                  </a:cxn>
                  <a:cxn ang="0">
                    <a:pos x="4762" y="293687"/>
                  </a:cxn>
                  <a:cxn ang="0">
                    <a:pos x="11112" y="301625"/>
                  </a:cxn>
                  <a:cxn ang="0">
                    <a:pos x="17462" y="309562"/>
                  </a:cxn>
                  <a:cxn ang="0">
                    <a:pos x="25400" y="315912"/>
                  </a:cxn>
                  <a:cxn ang="0">
                    <a:pos x="25400" y="315912"/>
                  </a:cxn>
                  <a:cxn ang="0">
                    <a:pos x="36512" y="320675"/>
                  </a:cxn>
                  <a:cxn ang="0">
                    <a:pos x="47625" y="322262"/>
                  </a:cxn>
                  <a:cxn ang="0">
                    <a:pos x="55562" y="325438"/>
                  </a:cxn>
                  <a:cxn ang="0">
                    <a:pos x="66675" y="325438"/>
                  </a:cxn>
                  <a:cxn ang="0">
                    <a:pos x="76200" y="320675"/>
                  </a:cxn>
                  <a:cxn ang="0">
                    <a:pos x="84137" y="315912"/>
                  </a:cxn>
                  <a:cxn ang="0">
                    <a:pos x="92075" y="309562"/>
                  </a:cxn>
                  <a:cxn ang="0">
                    <a:pos x="98425" y="303212"/>
                  </a:cxn>
                  <a:cxn ang="0">
                    <a:pos x="252413" y="57150"/>
                  </a:cxn>
                </a:cxnLst>
                <a:rect l="0" t="0" r="0" b="0"/>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w="9525">
                <a:noFill/>
              </a:ln>
            </p:spPr>
            <p:txBody>
              <a:bodyPr/>
              <a:lstStyle/>
              <a:p>
                <a:endParaRPr lang="zh-CN" altLang="en-US"/>
              </a:p>
            </p:txBody>
          </p:sp>
          <p:sp>
            <p:nvSpPr>
              <p:cNvPr id="7369" name="Freeform 187"/>
              <p:cNvSpPr/>
              <p:nvPr/>
            </p:nvSpPr>
            <p:spPr>
              <a:xfrm>
                <a:off x="3808413" y="3100388"/>
                <a:ext cx="122238" cy="82550"/>
              </a:xfrm>
              <a:custGeom>
                <a:avLst/>
                <a:gdLst/>
                <a:ahLst/>
                <a:cxnLst>
                  <a:cxn ang="0">
                    <a:pos x="119062" y="79375"/>
                  </a:cxn>
                  <a:cxn ang="0">
                    <a:pos x="119062" y="79375"/>
                  </a:cxn>
                  <a:cxn ang="0">
                    <a:pos x="117475" y="80962"/>
                  </a:cxn>
                  <a:cxn ang="0">
                    <a:pos x="112712" y="82550"/>
                  </a:cxn>
                  <a:cxn ang="0">
                    <a:pos x="109537" y="82550"/>
                  </a:cxn>
                  <a:cxn ang="0">
                    <a:pos x="106362" y="80962"/>
                  </a:cxn>
                  <a:cxn ang="0">
                    <a:pos x="3175" y="19050"/>
                  </a:cxn>
                  <a:cxn ang="0">
                    <a:pos x="3175" y="19050"/>
                  </a:cxn>
                  <a:cxn ang="0">
                    <a:pos x="0" y="14287"/>
                  </a:cxn>
                  <a:cxn ang="0">
                    <a:pos x="0" y="12700"/>
                  </a:cxn>
                  <a:cxn ang="0">
                    <a:pos x="0" y="7937"/>
                  </a:cxn>
                  <a:cxn ang="0">
                    <a:pos x="0" y="3175"/>
                  </a:cxn>
                  <a:cxn ang="0">
                    <a:pos x="0" y="3175"/>
                  </a:cxn>
                  <a:cxn ang="0">
                    <a:pos x="1587" y="1587"/>
                  </a:cxn>
                  <a:cxn ang="0">
                    <a:pos x="6350" y="0"/>
                  </a:cxn>
                  <a:cxn ang="0">
                    <a:pos x="9525" y="0"/>
                  </a:cxn>
                  <a:cxn ang="0">
                    <a:pos x="12700" y="1587"/>
                  </a:cxn>
                  <a:cxn ang="0">
                    <a:pos x="117475" y="66675"/>
                  </a:cxn>
                  <a:cxn ang="0">
                    <a:pos x="117475" y="66675"/>
                  </a:cxn>
                  <a:cxn ang="0">
                    <a:pos x="119062" y="68262"/>
                  </a:cxn>
                  <a:cxn ang="0">
                    <a:pos x="122238" y="73025"/>
                  </a:cxn>
                  <a:cxn ang="0">
                    <a:pos x="122238" y="74612"/>
                  </a:cxn>
                  <a:cxn ang="0">
                    <a:pos x="119062" y="79375"/>
                  </a:cxn>
                  <a:cxn ang="0">
                    <a:pos x="119062" y="79375"/>
                  </a:cxn>
                </a:cxnLst>
                <a:rect l="0" t="0" r="0" b="0"/>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w="9525">
                <a:noFill/>
              </a:ln>
            </p:spPr>
            <p:txBody>
              <a:bodyPr/>
              <a:lstStyle/>
              <a:p>
                <a:endParaRPr lang="zh-CN" altLang="en-US"/>
              </a:p>
            </p:txBody>
          </p:sp>
          <p:sp>
            <p:nvSpPr>
              <p:cNvPr id="7370" name="Freeform 188"/>
              <p:cNvSpPr/>
              <p:nvPr/>
            </p:nvSpPr>
            <p:spPr>
              <a:xfrm>
                <a:off x="3708401" y="3168650"/>
                <a:ext cx="173038" cy="234950"/>
              </a:xfrm>
              <a:custGeom>
                <a:avLst/>
                <a:gdLst/>
                <a:ahLst/>
                <a:cxnLst>
                  <a:cxn ang="0">
                    <a:pos x="173038" y="7937"/>
                  </a:cxn>
                  <a:cxn ang="0">
                    <a:pos x="157162" y="0"/>
                  </a:cxn>
                  <a:cxn ang="0">
                    <a:pos x="23812" y="217487"/>
                  </a:cxn>
                  <a:cxn ang="0">
                    <a:pos x="23812" y="217487"/>
                  </a:cxn>
                  <a:cxn ang="0">
                    <a:pos x="19050" y="220662"/>
                  </a:cxn>
                  <a:cxn ang="0">
                    <a:pos x="12700" y="225425"/>
                  </a:cxn>
                  <a:cxn ang="0">
                    <a:pos x="6350" y="227012"/>
                  </a:cxn>
                  <a:cxn ang="0">
                    <a:pos x="0" y="227012"/>
                  </a:cxn>
                  <a:cxn ang="0">
                    <a:pos x="0" y="227012"/>
                  </a:cxn>
                  <a:cxn ang="0">
                    <a:pos x="0" y="230187"/>
                  </a:cxn>
                  <a:cxn ang="0">
                    <a:pos x="0" y="230187"/>
                  </a:cxn>
                  <a:cxn ang="0">
                    <a:pos x="11112" y="234950"/>
                  </a:cxn>
                  <a:cxn ang="0">
                    <a:pos x="22225" y="234950"/>
                  </a:cxn>
                  <a:cxn ang="0">
                    <a:pos x="33337" y="230187"/>
                  </a:cxn>
                  <a:cxn ang="0">
                    <a:pos x="39687" y="223837"/>
                  </a:cxn>
                  <a:cxn ang="0">
                    <a:pos x="173038" y="7937"/>
                  </a:cxn>
                </a:cxnLst>
                <a:rect l="0" t="0" r="0" b="0"/>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w="9525">
                <a:noFill/>
              </a:ln>
            </p:spPr>
            <p:txBody>
              <a:bodyPr/>
              <a:lstStyle/>
              <a:p>
                <a:endParaRPr lang="zh-CN" altLang="en-US"/>
              </a:p>
            </p:txBody>
          </p:sp>
        </p:grpSp>
        <p:sp>
          <p:nvSpPr>
            <p:cNvPr id="7371" name="Freeform 189"/>
            <p:cNvSpPr>
              <a:spLocks noEditPoints="1"/>
            </p:cNvSpPr>
            <p:nvPr/>
          </p:nvSpPr>
          <p:spPr>
            <a:xfrm>
              <a:off x="5451" y="7224"/>
              <a:ext cx="342" cy="367"/>
            </a:xfrm>
            <a:custGeom>
              <a:avLst/>
              <a:gdLst/>
              <a:ahLst/>
              <a:cxnLst>
                <a:cxn ang="0">
                  <a:pos x="267" y="170"/>
                </a:cxn>
                <a:cxn ang="0">
                  <a:pos x="257" y="127"/>
                </a:cxn>
                <a:cxn ang="0">
                  <a:pos x="257" y="247"/>
                </a:cxn>
                <a:cxn ang="0">
                  <a:pos x="292" y="277"/>
                </a:cxn>
                <a:cxn ang="0">
                  <a:pos x="287" y="295"/>
                </a:cxn>
                <a:cxn ang="0">
                  <a:pos x="257" y="95"/>
                </a:cxn>
                <a:cxn ang="0">
                  <a:pos x="287" y="47"/>
                </a:cxn>
                <a:cxn ang="0">
                  <a:pos x="292" y="60"/>
                </a:cxn>
                <a:cxn ang="0">
                  <a:pos x="257" y="95"/>
                </a:cxn>
                <a:cxn ang="0">
                  <a:pos x="285" y="170"/>
                </a:cxn>
                <a:cxn ang="0">
                  <a:pos x="335" y="162"/>
                </a:cxn>
                <a:cxn ang="0">
                  <a:pos x="340" y="175"/>
                </a:cxn>
                <a:cxn ang="0">
                  <a:pos x="285" y="175"/>
                </a:cxn>
                <a:cxn ang="0">
                  <a:pos x="172" y="75"/>
                </a:cxn>
                <a:cxn ang="0">
                  <a:pos x="257" y="127"/>
                </a:cxn>
                <a:cxn ang="0">
                  <a:pos x="225" y="250"/>
                </a:cxn>
                <a:cxn ang="0">
                  <a:pos x="210" y="355"/>
                </a:cxn>
                <a:cxn ang="0">
                  <a:pos x="172" y="285"/>
                </a:cxn>
                <a:cxn ang="0">
                  <a:pos x="207" y="240"/>
                </a:cxn>
                <a:cxn ang="0">
                  <a:pos x="237" y="210"/>
                </a:cxn>
                <a:cxn ang="0">
                  <a:pos x="247" y="155"/>
                </a:cxn>
                <a:cxn ang="0">
                  <a:pos x="227" y="117"/>
                </a:cxn>
                <a:cxn ang="0">
                  <a:pos x="172" y="95"/>
                </a:cxn>
                <a:cxn ang="0">
                  <a:pos x="250" y="77"/>
                </a:cxn>
                <a:cxn ang="0">
                  <a:pos x="250" y="90"/>
                </a:cxn>
                <a:cxn ang="0">
                  <a:pos x="257" y="247"/>
                </a:cxn>
                <a:cxn ang="0">
                  <a:pos x="247" y="252"/>
                </a:cxn>
                <a:cxn ang="0">
                  <a:pos x="257" y="247"/>
                </a:cxn>
                <a:cxn ang="0">
                  <a:pos x="180" y="2"/>
                </a:cxn>
                <a:cxn ang="0">
                  <a:pos x="180" y="57"/>
                </a:cxn>
                <a:cxn ang="0">
                  <a:pos x="167" y="367"/>
                </a:cxn>
                <a:cxn ang="0">
                  <a:pos x="122" y="342"/>
                </a:cxn>
                <a:cxn ang="0">
                  <a:pos x="102" y="230"/>
                </a:cxn>
                <a:cxn ang="0">
                  <a:pos x="102" y="107"/>
                </a:cxn>
                <a:cxn ang="0">
                  <a:pos x="172" y="75"/>
                </a:cxn>
                <a:cxn ang="0">
                  <a:pos x="142" y="100"/>
                </a:cxn>
                <a:cxn ang="0">
                  <a:pos x="112" y="127"/>
                </a:cxn>
                <a:cxn ang="0">
                  <a:pos x="100" y="170"/>
                </a:cxn>
                <a:cxn ang="0">
                  <a:pos x="135" y="232"/>
                </a:cxn>
                <a:cxn ang="0">
                  <a:pos x="140" y="242"/>
                </a:cxn>
                <a:cxn ang="0">
                  <a:pos x="172" y="367"/>
                </a:cxn>
                <a:cxn ang="0">
                  <a:pos x="172" y="60"/>
                </a:cxn>
                <a:cxn ang="0">
                  <a:pos x="162" y="10"/>
                </a:cxn>
                <a:cxn ang="0">
                  <a:pos x="172" y="0"/>
                </a:cxn>
                <a:cxn ang="0">
                  <a:pos x="95" y="260"/>
                </a:cxn>
                <a:cxn ang="0">
                  <a:pos x="87" y="247"/>
                </a:cxn>
                <a:cxn ang="0">
                  <a:pos x="87" y="95"/>
                </a:cxn>
                <a:cxn ang="0">
                  <a:pos x="95" y="77"/>
                </a:cxn>
                <a:cxn ang="0">
                  <a:pos x="87" y="210"/>
                </a:cxn>
                <a:cxn ang="0">
                  <a:pos x="82" y="147"/>
                </a:cxn>
                <a:cxn ang="0">
                  <a:pos x="87" y="75"/>
                </a:cxn>
                <a:cxn ang="0">
                  <a:pos x="82" y="90"/>
                </a:cxn>
                <a:cxn ang="0">
                  <a:pos x="52" y="50"/>
                </a:cxn>
                <a:cxn ang="0">
                  <a:pos x="87" y="75"/>
                </a:cxn>
                <a:cxn ang="0">
                  <a:pos x="65" y="290"/>
                </a:cxn>
                <a:cxn ang="0">
                  <a:pos x="52" y="290"/>
                </a:cxn>
                <a:cxn ang="0">
                  <a:pos x="82" y="247"/>
                </a:cxn>
                <a:cxn ang="0">
                  <a:pos x="10" y="162"/>
                </a:cxn>
                <a:cxn ang="0">
                  <a:pos x="57" y="162"/>
                </a:cxn>
                <a:cxn ang="0">
                  <a:pos x="52" y="180"/>
                </a:cxn>
                <a:cxn ang="0">
                  <a:pos x="0" y="170"/>
                </a:cxn>
                <a:cxn ang="0">
                  <a:pos x="10" y="162"/>
                </a:cxn>
              </a:cxnLst>
              <a:rect l="0" t="0" r="0" b="0"/>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w="9525">
              <a:noFill/>
            </a:ln>
          </p:spPr>
          <p:txBody>
            <a:bodyPr/>
            <a:lstStyle/>
            <a:p>
              <a:endParaRPr lang="zh-CN" altLang="en-US"/>
            </a:p>
          </p:txBody>
        </p:sp>
        <p:grpSp>
          <p:nvGrpSpPr>
            <p:cNvPr id="7372" name="组合 217"/>
            <p:cNvGrpSpPr/>
            <p:nvPr/>
          </p:nvGrpSpPr>
          <p:grpSpPr>
            <a:xfrm>
              <a:off x="5943" y="4402"/>
              <a:ext cx="252" cy="402"/>
              <a:chOff x="2679701" y="2924175"/>
              <a:chExt cx="160337" cy="255588"/>
            </a:xfrm>
          </p:grpSpPr>
          <p:sp>
            <p:nvSpPr>
              <p:cNvPr id="7373" name="Freeform 190"/>
              <p:cNvSpPr/>
              <p:nvPr/>
            </p:nvSpPr>
            <p:spPr>
              <a:xfrm>
                <a:off x="2770188" y="3103563"/>
                <a:ext cx="57150" cy="57150"/>
              </a:xfrm>
              <a:custGeom>
                <a:avLst/>
                <a:gdLst/>
                <a:ahLst/>
                <a:cxnLst>
                  <a:cxn ang="0">
                    <a:pos x="0" y="34925"/>
                  </a:cxn>
                  <a:cxn ang="0">
                    <a:pos x="0" y="34925"/>
                  </a:cxn>
                  <a:cxn ang="0">
                    <a:pos x="3175" y="42862"/>
                  </a:cxn>
                  <a:cxn ang="0">
                    <a:pos x="12700" y="52387"/>
                  </a:cxn>
                  <a:cxn ang="0">
                    <a:pos x="20637" y="57150"/>
                  </a:cxn>
                  <a:cxn ang="0">
                    <a:pos x="33337" y="57150"/>
                  </a:cxn>
                  <a:cxn ang="0">
                    <a:pos x="33337" y="57150"/>
                  </a:cxn>
                  <a:cxn ang="0">
                    <a:pos x="44450" y="52387"/>
                  </a:cxn>
                  <a:cxn ang="0">
                    <a:pos x="50800" y="46037"/>
                  </a:cxn>
                  <a:cxn ang="0">
                    <a:pos x="55562" y="34925"/>
                  </a:cxn>
                  <a:cxn ang="0">
                    <a:pos x="57150" y="23812"/>
                  </a:cxn>
                  <a:cxn ang="0">
                    <a:pos x="57150" y="23812"/>
                  </a:cxn>
                  <a:cxn ang="0">
                    <a:pos x="52387" y="12700"/>
                  </a:cxn>
                  <a:cxn ang="0">
                    <a:pos x="44450" y="4762"/>
                  </a:cxn>
                  <a:cxn ang="0">
                    <a:pos x="33337" y="0"/>
                  </a:cxn>
                  <a:cxn ang="0">
                    <a:pos x="22225" y="0"/>
                  </a:cxn>
                  <a:cxn ang="0">
                    <a:pos x="22225" y="0"/>
                  </a:cxn>
                  <a:cxn ang="0">
                    <a:pos x="12700" y="4762"/>
                  </a:cxn>
                  <a:cxn ang="0">
                    <a:pos x="6350" y="12700"/>
                  </a:cxn>
                  <a:cxn ang="0">
                    <a:pos x="1587" y="22225"/>
                  </a:cxn>
                  <a:cxn ang="0">
                    <a:pos x="0" y="34925"/>
                  </a:cxn>
                  <a:cxn ang="0">
                    <a:pos x="0" y="34925"/>
                  </a:cxn>
                </a:cxnLst>
                <a:rect l="0" t="0" r="0" b="0"/>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w="9525">
                <a:noFill/>
              </a:ln>
            </p:spPr>
            <p:txBody>
              <a:bodyPr/>
              <a:lstStyle/>
              <a:p>
                <a:endParaRPr lang="zh-CN" altLang="en-US"/>
              </a:p>
            </p:txBody>
          </p:sp>
          <p:sp>
            <p:nvSpPr>
              <p:cNvPr id="7374" name="Freeform 191"/>
              <p:cNvSpPr/>
              <p:nvPr/>
            </p:nvSpPr>
            <p:spPr>
              <a:xfrm>
                <a:off x="2786063" y="2924175"/>
                <a:ext cx="53975" cy="192088"/>
              </a:xfrm>
              <a:custGeom>
                <a:avLst/>
                <a:gdLst/>
                <a:ahLst/>
                <a:cxnLst>
                  <a:cxn ang="0">
                    <a:pos x="0" y="192088"/>
                  </a:cxn>
                  <a:cxn ang="0">
                    <a:pos x="0" y="192088"/>
                  </a:cxn>
                  <a:cxn ang="0">
                    <a:pos x="33337" y="26987"/>
                  </a:cxn>
                  <a:cxn ang="0">
                    <a:pos x="33337" y="26987"/>
                  </a:cxn>
                  <a:cxn ang="0">
                    <a:pos x="42862" y="14287"/>
                  </a:cxn>
                  <a:cxn ang="0">
                    <a:pos x="49212" y="3175"/>
                  </a:cxn>
                  <a:cxn ang="0">
                    <a:pos x="53975" y="0"/>
                  </a:cxn>
                  <a:cxn ang="0">
                    <a:pos x="53975" y="0"/>
                  </a:cxn>
                  <a:cxn ang="0">
                    <a:pos x="49212" y="30162"/>
                  </a:cxn>
                  <a:cxn ang="0">
                    <a:pos x="39687" y="96837"/>
                  </a:cxn>
                  <a:cxn ang="0">
                    <a:pos x="22225" y="192088"/>
                  </a:cxn>
                  <a:cxn ang="0">
                    <a:pos x="0" y="192088"/>
                  </a:cxn>
                </a:cxnLst>
                <a:rect l="0" t="0" r="0" b="0"/>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w="9525">
                <a:noFill/>
              </a:ln>
            </p:spPr>
            <p:txBody>
              <a:bodyPr/>
              <a:lstStyle/>
              <a:p>
                <a:endParaRPr lang="zh-CN" altLang="en-US"/>
              </a:p>
            </p:txBody>
          </p:sp>
          <p:sp>
            <p:nvSpPr>
              <p:cNvPr id="7375" name="Freeform 192"/>
              <p:cNvSpPr/>
              <p:nvPr/>
            </p:nvSpPr>
            <p:spPr>
              <a:xfrm>
                <a:off x="2679701" y="2954338"/>
                <a:ext cx="123825" cy="166688"/>
              </a:xfrm>
              <a:custGeom>
                <a:avLst/>
                <a:gdLst/>
                <a:ahLst/>
                <a:cxnLst>
                  <a:cxn ang="0">
                    <a:pos x="122237" y="155575"/>
                  </a:cxn>
                  <a:cxn ang="0">
                    <a:pos x="30162" y="20637"/>
                  </a:cxn>
                  <a:cxn ang="0">
                    <a:pos x="0" y="0"/>
                  </a:cxn>
                  <a:cxn ang="0">
                    <a:pos x="12700" y="31750"/>
                  </a:cxn>
                  <a:cxn ang="0">
                    <a:pos x="104775" y="166688"/>
                  </a:cxn>
                  <a:cxn ang="0">
                    <a:pos x="123825" y="155575"/>
                  </a:cxn>
                  <a:cxn ang="0">
                    <a:pos x="122237" y="155575"/>
                  </a:cxn>
                </a:cxnLst>
                <a:rect l="0" t="0" r="0" b="0"/>
                <a:pathLst>
                  <a:path w="78" h="105">
                    <a:moveTo>
                      <a:pt x="77" y="98"/>
                    </a:moveTo>
                    <a:lnTo>
                      <a:pt x="19" y="13"/>
                    </a:lnTo>
                    <a:lnTo>
                      <a:pt x="0" y="0"/>
                    </a:lnTo>
                    <a:lnTo>
                      <a:pt x="8" y="20"/>
                    </a:lnTo>
                    <a:lnTo>
                      <a:pt x="66" y="105"/>
                    </a:lnTo>
                    <a:lnTo>
                      <a:pt x="78" y="98"/>
                    </a:lnTo>
                    <a:lnTo>
                      <a:pt x="77" y="98"/>
                    </a:lnTo>
                    <a:close/>
                  </a:path>
                </a:pathLst>
              </a:custGeom>
              <a:solidFill>
                <a:srgbClr val="C160DE"/>
              </a:solidFill>
              <a:ln w="9525">
                <a:noFill/>
              </a:ln>
            </p:spPr>
            <p:txBody>
              <a:bodyPr/>
              <a:lstStyle/>
              <a:p>
                <a:endParaRPr lang="zh-CN" altLang="en-US"/>
              </a:p>
            </p:txBody>
          </p:sp>
          <p:sp>
            <p:nvSpPr>
              <p:cNvPr id="7376" name="Freeform 193"/>
              <p:cNvSpPr/>
              <p:nvPr/>
            </p:nvSpPr>
            <p:spPr>
              <a:xfrm>
                <a:off x="2798763" y="3149600"/>
                <a:ext cx="14288" cy="30163"/>
              </a:xfrm>
              <a:custGeom>
                <a:avLst/>
                <a:gdLst/>
                <a:ahLst/>
                <a:cxnLst>
                  <a:cxn ang="0">
                    <a:pos x="11112" y="3175"/>
                  </a:cxn>
                  <a:cxn ang="0">
                    <a:pos x="11112" y="3175"/>
                  </a:cxn>
                  <a:cxn ang="0">
                    <a:pos x="9525" y="0"/>
                  </a:cxn>
                  <a:cxn ang="0">
                    <a:pos x="4762" y="0"/>
                  </a:cxn>
                  <a:cxn ang="0">
                    <a:pos x="4762" y="0"/>
                  </a:cxn>
                  <a:cxn ang="0">
                    <a:pos x="0" y="1587"/>
                  </a:cxn>
                  <a:cxn ang="0">
                    <a:pos x="0" y="6350"/>
                  </a:cxn>
                  <a:cxn ang="0">
                    <a:pos x="4762" y="25400"/>
                  </a:cxn>
                  <a:cxn ang="0">
                    <a:pos x="4762" y="25400"/>
                  </a:cxn>
                  <a:cxn ang="0">
                    <a:pos x="4762" y="30163"/>
                  </a:cxn>
                  <a:cxn ang="0">
                    <a:pos x="9525" y="30163"/>
                  </a:cxn>
                  <a:cxn ang="0">
                    <a:pos x="9525" y="30163"/>
                  </a:cxn>
                  <a:cxn ang="0">
                    <a:pos x="14288" y="26987"/>
                  </a:cxn>
                  <a:cxn ang="0">
                    <a:pos x="14288" y="23812"/>
                  </a:cxn>
                  <a:cxn ang="0">
                    <a:pos x="11112" y="3175"/>
                  </a:cxn>
                </a:cxnLst>
                <a:rect l="0" t="0" r="0" b="0"/>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w="9525">
                <a:noFill/>
              </a:ln>
            </p:spPr>
            <p:txBody>
              <a:bodyPr/>
              <a:lstStyle/>
              <a:p>
                <a:endParaRPr lang="zh-CN" altLang="en-US"/>
              </a:p>
            </p:txBody>
          </p:sp>
        </p:grpSp>
        <p:sp>
          <p:nvSpPr>
            <p:cNvPr id="7377" name="Freeform 194"/>
            <p:cNvSpPr>
              <a:spLocks noEditPoints="1"/>
            </p:cNvSpPr>
            <p:nvPr/>
          </p:nvSpPr>
          <p:spPr>
            <a:xfrm>
              <a:off x="5916" y="2339"/>
              <a:ext cx="342" cy="372"/>
            </a:xfrm>
            <a:custGeom>
              <a:avLst/>
              <a:gdLst/>
              <a:ahLst/>
              <a:cxnLst>
                <a:cxn ang="0">
                  <a:pos x="262" y="172"/>
                </a:cxn>
                <a:cxn ang="0">
                  <a:pos x="257" y="127"/>
                </a:cxn>
                <a:cxn ang="0">
                  <a:pos x="257" y="247"/>
                </a:cxn>
                <a:cxn ang="0">
                  <a:pos x="290" y="280"/>
                </a:cxn>
                <a:cxn ang="0">
                  <a:pos x="285" y="295"/>
                </a:cxn>
                <a:cxn ang="0">
                  <a:pos x="257" y="95"/>
                </a:cxn>
                <a:cxn ang="0">
                  <a:pos x="285" y="47"/>
                </a:cxn>
                <a:cxn ang="0">
                  <a:pos x="290" y="65"/>
                </a:cxn>
                <a:cxn ang="0">
                  <a:pos x="257" y="95"/>
                </a:cxn>
                <a:cxn ang="0">
                  <a:pos x="280" y="172"/>
                </a:cxn>
                <a:cxn ang="0">
                  <a:pos x="332" y="162"/>
                </a:cxn>
                <a:cxn ang="0">
                  <a:pos x="337" y="180"/>
                </a:cxn>
                <a:cxn ang="0">
                  <a:pos x="285" y="180"/>
                </a:cxn>
                <a:cxn ang="0">
                  <a:pos x="172" y="77"/>
                </a:cxn>
                <a:cxn ang="0">
                  <a:pos x="257" y="127"/>
                </a:cxn>
                <a:cxn ang="0">
                  <a:pos x="222" y="250"/>
                </a:cxn>
                <a:cxn ang="0">
                  <a:pos x="210" y="360"/>
                </a:cxn>
                <a:cxn ang="0">
                  <a:pos x="172" y="287"/>
                </a:cxn>
                <a:cxn ang="0">
                  <a:pos x="202" y="240"/>
                </a:cxn>
                <a:cxn ang="0">
                  <a:pos x="237" y="210"/>
                </a:cxn>
                <a:cxn ang="0">
                  <a:pos x="242" y="155"/>
                </a:cxn>
                <a:cxn ang="0">
                  <a:pos x="222" y="117"/>
                </a:cxn>
                <a:cxn ang="0">
                  <a:pos x="172" y="97"/>
                </a:cxn>
                <a:cxn ang="0">
                  <a:pos x="250" y="82"/>
                </a:cxn>
                <a:cxn ang="0">
                  <a:pos x="250" y="95"/>
                </a:cxn>
                <a:cxn ang="0">
                  <a:pos x="257" y="247"/>
                </a:cxn>
                <a:cxn ang="0">
                  <a:pos x="247" y="257"/>
                </a:cxn>
                <a:cxn ang="0">
                  <a:pos x="257" y="247"/>
                </a:cxn>
                <a:cxn ang="0">
                  <a:pos x="175" y="2"/>
                </a:cxn>
                <a:cxn ang="0">
                  <a:pos x="175" y="57"/>
                </a:cxn>
                <a:cxn ang="0">
                  <a:pos x="165" y="372"/>
                </a:cxn>
                <a:cxn ang="0">
                  <a:pos x="122" y="342"/>
                </a:cxn>
                <a:cxn ang="0">
                  <a:pos x="97" y="232"/>
                </a:cxn>
                <a:cxn ang="0">
                  <a:pos x="100" y="107"/>
                </a:cxn>
                <a:cxn ang="0">
                  <a:pos x="172" y="77"/>
                </a:cxn>
                <a:cxn ang="0">
                  <a:pos x="142" y="102"/>
                </a:cxn>
                <a:cxn ang="0">
                  <a:pos x="107" y="127"/>
                </a:cxn>
                <a:cxn ang="0">
                  <a:pos x="95" y="172"/>
                </a:cxn>
                <a:cxn ang="0">
                  <a:pos x="132" y="237"/>
                </a:cxn>
                <a:cxn ang="0">
                  <a:pos x="137" y="245"/>
                </a:cxn>
                <a:cxn ang="0">
                  <a:pos x="172" y="372"/>
                </a:cxn>
                <a:cxn ang="0">
                  <a:pos x="170" y="60"/>
                </a:cxn>
                <a:cxn ang="0">
                  <a:pos x="162" y="10"/>
                </a:cxn>
                <a:cxn ang="0">
                  <a:pos x="172" y="0"/>
                </a:cxn>
                <a:cxn ang="0">
                  <a:pos x="90" y="265"/>
                </a:cxn>
                <a:cxn ang="0">
                  <a:pos x="85" y="247"/>
                </a:cxn>
                <a:cxn ang="0">
                  <a:pos x="85" y="95"/>
                </a:cxn>
                <a:cxn ang="0">
                  <a:pos x="90" y="82"/>
                </a:cxn>
                <a:cxn ang="0">
                  <a:pos x="85" y="212"/>
                </a:cxn>
                <a:cxn ang="0">
                  <a:pos x="77" y="152"/>
                </a:cxn>
                <a:cxn ang="0">
                  <a:pos x="85" y="75"/>
                </a:cxn>
                <a:cxn ang="0">
                  <a:pos x="77" y="95"/>
                </a:cxn>
                <a:cxn ang="0">
                  <a:pos x="50" y="50"/>
                </a:cxn>
                <a:cxn ang="0">
                  <a:pos x="85" y="75"/>
                </a:cxn>
                <a:cxn ang="0">
                  <a:pos x="60" y="290"/>
                </a:cxn>
                <a:cxn ang="0">
                  <a:pos x="50" y="290"/>
                </a:cxn>
                <a:cxn ang="0">
                  <a:pos x="77" y="250"/>
                </a:cxn>
                <a:cxn ang="0">
                  <a:pos x="10" y="162"/>
                </a:cxn>
                <a:cxn ang="0">
                  <a:pos x="57" y="165"/>
                </a:cxn>
                <a:cxn ang="0">
                  <a:pos x="50" y="180"/>
                </a:cxn>
                <a:cxn ang="0">
                  <a:pos x="0" y="172"/>
                </a:cxn>
                <a:cxn ang="0">
                  <a:pos x="10" y="162"/>
                </a:cxn>
              </a:cxnLst>
              <a:rect l="0" t="0" r="0" b="0"/>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w="9525">
              <a:noFill/>
            </a:ln>
          </p:spPr>
          <p:txBody>
            <a:bodyPr/>
            <a:lstStyle/>
            <a:p>
              <a:endParaRPr lang="zh-CN" altLang="en-US"/>
            </a:p>
          </p:txBody>
        </p:sp>
      </p:grpSp>
      <p:grpSp>
        <p:nvGrpSpPr>
          <p:cNvPr id="228" name="原创设计师QQ598969553      _50"/>
          <p:cNvGrpSpPr>
            <a:grpSpLocks noChangeAspect="1"/>
          </p:cNvGrpSpPr>
          <p:nvPr/>
        </p:nvGrpSpPr>
        <p:grpSpPr>
          <a:xfrm>
            <a:off x="7108279" y="2691525"/>
            <a:ext cx="432000" cy="432000"/>
            <a:chOff x="7275513" y="5302250"/>
            <a:chExt cx="1012825" cy="1012825"/>
          </a:xfrm>
          <a:solidFill>
            <a:schemeClr val="accent1"/>
          </a:solidFill>
        </p:grpSpPr>
        <p:sp>
          <p:nvSpPr>
            <p:cNvPr id="22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231" name="原创设计师QQ598969553      _52"/>
          <p:cNvSpPr>
            <a:spLocks noChangeAspect="1" noEditPoints="1"/>
          </p:cNvSpPr>
          <p:nvPr/>
        </p:nvSpPr>
        <p:spPr bwMode="auto">
          <a:xfrm>
            <a:off x="7009765" y="385921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2" name="原创设计师QQ598969553      _54"/>
          <p:cNvSpPr txBox="1"/>
          <p:nvPr/>
        </p:nvSpPr>
        <p:spPr>
          <a:xfrm>
            <a:off x="7635240" y="2714625"/>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233" name="原创设计师QQ598969553      _56"/>
          <p:cNvSpPr txBox="1"/>
          <p:nvPr/>
        </p:nvSpPr>
        <p:spPr>
          <a:xfrm>
            <a:off x="7533640" y="3889375"/>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250" fill="hold"/>
                                        <p:tgtEl>
                                          <p:spTgt spid="232"/>
                                        </p:tgtEl>
                                        <p:attrNameLst>
                                          <p:attrName>ppt_x</p:attrName>
                                        </p:attrNameLst>
                                      </p:cBhvr>
                                      <p:tavLst>
                                        <p:tav tm="0">
                                          <p:val>
                                            <p:strVal val="#ppt_x"/>
                                          </p:val>
                                        </p:tav>
                                        <p:tav tm="100000">
                                          <p:val>
                                            <p:strVal val="#ppt_x"/>
                                          </p:val>
                                        </p:tav>
                                      </p:tavLst>
                                    </p:anim>
                                    <p:anim calcmode="lin" valueType="num">
                                      <p:cBhvr>
                                        <p:cTn id="8" dur="250" fill="hold"/>
                                        <p:tgtEl>
                                          <p:spTgt spid="2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250" fill="hold"/>
                                        <p:tgtEl>
                                          <p:spTgt spid="233"/>
                                        </p:tgtEl>
                                        <p:attrNameLst>
                                          <p:attrName>ppt_x</p:attrName>
                                        </p:attrNameLst>
                                      </p:cBhvr>
                                      <p:tavLst>
                                        <p:tav tm="0">
                                          <p:val>
                                            <p:strVal val="#ppt_x"/>
                                          </p:val>
                                        </p:tav>
                                        <p:tav tm="100000">
                                          <p:val>
                                            <p:strVal val="#ppt_x"/>
                                          </p:val>
                                        </p:tav>
                                      </p:tavLst>
                                    </p:anim>
                                    <p:anim calcmode="lin" valueType="num">
                                      <p:cBhvr>
                                        <p:cTn id="13" dur="25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原创设计师QQ598969553      _1" descr="C:\Users\Administrator\Desktop\配图\tooopen_sy_202798143923.jpgtooopen_sy_202798143923"/>
          <p:cNvPicPr>
            <a:picLocks noChangeAspect="1"/>
          </p:cNvPicPr>
          <p:nvPr/>
        </p:nvPicPr>
        <p:blipFill>
          <a:blip r:embed="rId2"/>
          <a:srcRect/>
          <a:stretch>
            <a:fillRect/>
          </a:stretch>
        </p:blipFill>
        <p:spPr>
          <a:xfrm>
            <a:off x="3420726" y="1843071"/>
            <a:ext cx="2082800" cy="2082800"/>
          </a:xfrm>
          <a:prstGeom prst="ellipse">
            <a:avLst/>
          </a:prstGeom>
          <a:blipFill>
            <a:blip r:embed="rId3" cstate="print"/>
            <a:stretch>
              <a:fillRect/>
            </a:stretch>
          </a:blipFill>
        </p:spPr>
      </p:pic>
      <p:pic>
        <p:nvPicPr>
          <p:cNvPr id="3" name="原创设计师QQ598969553      _2" descr="C:\Users\Administrator\Desktop\配图\tooopen_sy_202798392553.jpgtooopen_sy_202798392553"/>
          <p:cNvPicPr>
            <a:picLocks noChangeAspect="1"/>
          </p:cNvPicPr>
          <p:nvPr/>
        </p:nvPicPr>
        <p:blipFill>
          <a:blip r:embed="rId4"/>
          <a:srcRect/>
          <a:stretch>
            <a:fillRect/>
          </a:stretch>
        </p:blipFill>
        <p:spPr>
          <a:xfrm>
            <a:off x="7085668" y="1858945"/>
            <a:ext cx="2050415" cy="2051050"/>
          </a:xfrm>
          <a:prstGeom prst="ellipse">
            <a:avLst/>
          </a:prstGeom>
          <a:blipFill>
            <a:blip r:embed="rId5" cstate="print"/>
            <a:stretch>
              <a:fillRect/>
            </a:stretch>
          </a:blipFill>
        </p:spPr>
      </p:pic>
      <p:sp>
        <p:nvSpPr>
          <p:cNvPr id="11" name="原创设计师QQ598969553      _3"/>
          <p:cNvSpPr/>
          <p:nvPr/>
        </p:nvSpPr>
        <p:spPr>
          <a:xfrm>
            <a:off x="5205413" y="1803400"/>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id-ID" sz="1015" strike="noStrike" noProof="1"/>
          </a:p>
        </p:txBody>
      </p:sp>
      <p:sp>
        <p:nvSpPr>
          <p:cNvPr id="8196" name="原创设计师QQ598969553      _4"/>
          <p:cNvSpPr txBox="1"/>
          <p:nvPr/>
        </p:nvSpPr>
        <p:spPr>
          <a:xfrm>
            <a:off x="5392738" y="2709863"/>
            <a:ext cx="1781175" cy="752475"/>
          </a:xfrm>
          <a:prstGeom prst="rect">
            <a:avLst/>
          </a:prstGeom>
          <a:noFill/>
          <a:ln w="9525">
            <a:noFill/>
          </a:ln>
        </p:spPr>
        <p:txBody>
          <a:bodyPr lIns="0" tIns="0" rIns="0" bIns="0" anchor="t"/>
          <a:lstStyle/>
          <a:p>
            <a:pPr lvl="0" algn="ctr">
              <a:lnSpc>
                <a:spcPct val="125000"/>
              </a:lnSpc>
              <a:spcBef>
                <a:spcPts val="750"/>
              </a:spcBef>
              <a:buFont typeface="Arial" panose="020B0604020202020204" pitchFamily="34" charset="0"/>
              <a:buNone/>
            </a:pPr>
            <a:r>
              <a:rPr lang="en-US" altLang="zh-CN" sz="1000">
                <a:solidFill>
                  <a:schemeClr val="bg1"/>
                </a:solidFill>
                <a:latin typeface="仿宋" panose="02010609060101010101" charset="-122"/>
                <a:ea typeface="宋体" panose="02010600030101010101" pitchFamily="2" charset="-122"/>
              </a:rPr>
              <a:t>Lemon drops oat cake oat cake sugar plum sweet chocolate cake sweet pastry candy caramels icing lemon drops</a:t>
            </a:r>
          </a:p>
        </p:txBody>
      </p:sp>
      <p:grpSp>
        <p:nvGrpSpPr>
          <p:cNvPr id="16" name="原创设计师QQ598969553      _5"/>
          <p:cNvGrpSpPr/>
          <p:nvPr/>
        </p:nvGrpSpPr>
        <p:grpSpPr>
          <a:xfrm>
            <a:off x="3021013" y="4225925"/>
            <a:ext cx="2747962" cy="904875"/>
            <a:chOff x="6190385" y="672761"/>
            <a:chExt cx="2748394" cy="904746"/>
          </a:xfrm>
        </p:grpSpPr>
        <p:sp>
          <p:nvSpPr>
            <p:cNvPr id="8198" name="Content Placeholder 2"/>
            <p:cNvSpPr txBox="1"/>
            <p:nvPr/>
          </p:nvSpPr>
          <p:spPr>
            <a:xfrm>
              <a:off x="6190385" y="902916"/>
              <a:ext cx="2748394" cy="674591"/>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199" name="文本框 17"/>
            <p:cNvSpPr txBox="1"/>
            <p:nvPr/>
          </p:nvSpPr>
          <p:spPr>
            <a:xfrm>
              <a:off x="6190385" y="672761"/>
              <a:ext cx="2684346" cy="304757"/>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grpSp>
        <p:nvGrpSpPr>
          <p:cNvPr id="19" name="原创设计师QQ598969553      _6"/>
          <p:cNvGrpSpPr/>
          <p:nvPr/>
        </p:nvGrpSpPr>
        <p:grpSpPr>
          <a:xfrm>
            <a:off x="6589713" y="4246563"/>
            <a:ext cx="2749550" cy="884237"/>
            <a:chOff x="6190385" y="693542"/>
            <a:chExt cx="2748394" cy="883965"/>
          </a:xfrm>
        </p:grpSpPr>
        <p:sp>
          <p:nvSpPr>
            <p:cNvPr id="8201" name="Content Placeholder 2"/>
            <p:cNvSpPr txBox="1"/>
            <p:nvPr/>
          </p:nvSpPr>
          <p:spPr>
            <a:xfrm>
              <a:off x="6190385" y="903028"/>
              <a:ext cx="2748394" cy="674479"/>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202" name="文本框 20"/>
            <p:cNvSpPr txBox="1"/>
            <p:nvPr/>
          </p:nvSpPr>
          <p:spPr>
            <a:xfrm>
              <a:off x="6190385" y="693542"/>
              <a:ext cx="2684346" cy="304706"/>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sp>
        <p:nvSpPr>
          <p:cNvPr id="8203" name="原创设计师QQ598969553      _7"/>
          <p:cNvSpPr txBox="1"/>
          <p:nvPr/>
        </p:nvSpPr>
        <p:spPr>
          <a:xfrm>
            <a:off x="5548313" y="2422525"/>
            <a:ext cx="1481137" cy="277813"/>
          </a:xfrm>
          <a:prstGeom prst="rect">
            <a:avLst/>
          </a:prstGeom>
          <a:noFill/>
          <a:ln w="9525">
            <a:noFill/>
          </a:ln>
        </p:spPr>
        <p:txBody>
          <a:bodyPr anchor="t">
            <a:spAutoFit/>
          </a:bodyPr>
          <a:lstStyle/>
          <a:p>
            <a:pPr lvl="0" algn="ctr"/>
            <a:r>
              <a:rPr lang="en-US" altLang="zh-CN" sz="1200">
                <a:solidFill>
                  <a:schemeClr val="bg1"/>
                </a:solidFill>
                <a:latin typeface="华文细黑" panose="02010600040101010101" pitchFamily="2" charset="-122"/>
                <a:ea typeface="宋体" panose="02010600030101010101" pitchFamily="2" charset="-122"/>
              </a:rPr>
              <a:t>ADD YOUR TITLE</a:t>
            </a:r>
            <a:endParaRPr lang="zh-CN" altLang="en-US" sz="1200">
              <a:solidFill>
                <a:schemeClr val="bg1"/>
              </a:solidFill>
              <a:latin typeface="Calibri" panose="020F0502020204030204" charset="0"/>
              <a:ea typeface="华文细黑" panose="02010600040101010101" pitchFamily="2" charset="-122"/>
            </a:endParaRPr>
          </a:p>
        </p:txBody>
      </p:sp>
      <p:pic>
        <p:nvPicPr>
          <p:cNvPr id="5" name="图片 4" descr="1656e4b655a0058"/>
          <p:cNvPicPr>
            <a:picLocks noChangeAspect="1"/>
          </p:cNvPicPr>
          <p:nvPr/>
        </p:nvPicPr>
        <p:blipFill>
          <a:blip r:embed="rId6">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spect="1"/>
          </p:cNvSpPr>
          <p:nvPr/>
        </p:nvSpPr>
        <p:spPr>
          <a:xfrm>
            <a:off x="3460750" y="1587500"/>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3" name="空心弧 12"/>
          <p:cNvSpPr>
            <a:spLocks noChangeAspect="1"/>
          </p:cNvSpPr>
          <p:nvPr/>
        </p:nvSpPr>
        <p:spPr>
          <a:xfrm flipV="1">
            <a:off x="6149975" y="1587500"/>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4" name="Freeform 466"/>
          <p:cNvSpPr/>
          <p:nvPr/>
        </p:nvSpPr>
        <p:spPr bwMode="auto">
          <a:xfrm>
            <a:off x="4733925" y="2252663"/>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3" name="任意多边形 22"/>
          <p:cNvSpPr/>
          <p:nvPr/>
        </p:nvSpPr>
        <p:spPr bwMode="auto">
          <a:xfrm>
            <a:off x="7421563" y="2252663"/>
            <a:ext cx="538163" cy="1270000"/>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solidFill>
                <a:schemeClr val="lt1"/>
              </a:solidFill>
            </a:endParaRPr>
          </a:p>
        </p:txBody>
      </p:sp>
      <p:sp>
        <p:nvSpPr>
          <p:cNvPr id="9221" name="文本框 6"/>
          <p:cNvSpPr txBox="1"/>
          <p:nvPr/>
        </p:nvSpPr>
        <p:spPr>
          <a:xfrm>
            <a:off x="3471863" y="4778375"/>
            <a:ext cx="2678112" cy="768350"/>
          </a:xfrm>
          <a:prstGeom prst="rect">
            <a:avLst/>
          </a:prstGeom>
          <a:solidFill>
            <a:srgbClr val="4CC7AA"/>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
        <p:nvSpPr>
          <p:cNvPr id="9222" name="文本框 54"/>
          <p:cNvSpPr txBox="1"/>
          <p:nvPr/>
        </p:nvSpPr>
        <p:spPr>
          <a:xfrm>
            <a:off x="6351588" y="4775200"/>
            <a:ext cx="2678112" cy="769938"/>
          </a:xfrm>
          <a:prstGeom prst="rect">
            <a:avLst/>
          </a:prstGeom>
          <a:solidFill>
            <a:srgbClr val="37A7D9"/>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346325" y="2075815"/>
            <a:ext cx="8707438" cy="3071813"/>
            <a:chOff x="1257289" y="2009451"/>
            <a:chExt cx="9684218" cy="3416625"/>
          </a:xfrm>
        </p:grpSpPr>
        <p:sp>
          <p:nvSpPr>
            <p:cNvPr id="3" name="MH_SubTitle_1"/>
            <p:cNvSpPr/>
            <p:nvPr>
              <p:custDataLst>
                <p:tags r:id="rId1"/>
              </p:custDataLst>
            </p:nvPr>
          </p:nvSpPr>
          <p:spPr>
            <a:xfrm>
              <a:off x="1257289"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4" name="MH_SubTitle_2"/>
            <p:cNvSpPr/>
            <p:nvPr>
              <p:custDataLst>
                <p:tags r:id="rId2"/>
              </p:custDataLst>
            </p:nvPr>
          </p:nvSpPr>
          <p:spPr>
            <a:xfrm>
              <a:off x="4705471" y="4465537"/>
              <a:ext cx="2794916"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6" name="MH_SubTitle_3"/>
            <p:cNvSpPr/>
            <p:nvPr>
              <p:custDataLst>
                <p:tags r:id="rId3"/>
              </p:custDataLst>
            </p:nvPr>
          </p:nvSpPr>
          <p:spPr>
            <a:xfrm>
              <a:off x="8146590"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7" name="MH_Picture_2"/>
            <p:cNvSpPr/>
            <p:nvPr>
              <p:custDataLst>
                <p:tags r:id="rId4"/>
              </p:custDataLst>
            </p:nvPr>
          </p:nvSpPr>
          <p:spPr>
            <a:xfrm>
              <a:off x="4706257" y="2009451"/>
              <a:ext cx="2793600" cy="2458043"/>
            </a:xfrm>
            <a:prstGeom prst="rect">
              <a:avLst/>
            </a:prstGeom>
            <a:blipFill dpi="0" rotWithShape="1">
              <a:blip r:embed="rId11"/>
              <a:srcRect/>
              <a:stretch>
                <a:fillRect t="-13773" b="-13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8" name="MH_Picture_3"/>
            <p:cNvSpPr/>
            <p:nvPr>
              <p:custDataLst>
                <p:tags r:id="rId5"/>
              </p:custDataLst>
            </p:nvPr>
          </p:nvSpPr>
          <p:spPr>
            <a:xfrm>
              <a:off x="8147907" y="2009451"/>
              <a:ext cx="2793600" cy="2458043"/>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9" name="MH_Picture_1"/>
            <p:cNvSpPr/>
            <p:nvPr>
              <p:custDataLst>
                <p:tags r:id="rId6"/>
              </p:custDataLst>
            </p:nvPr>
          </p:nvSpPr>
          <p:spPr>
            <a:xfrm>
              <a:off x="1257289" y="2009451"/>
              <a:ext cx="2793600" cy="2458043"/>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10" name="MH_Other_1"/>
            <p:cNvSpPr/>
            <p:nvPr>
              <p:custDataLst>
                <p:tags r:id="rId7"/>
              </p:custDataLst>
            </p:nvPr>
          </p:nvSpPr>
          <p:spPr>
            <a:xfrm rot="5400000">
              <a:off x="1367620" y="1899117"/>
              <a:ext cx="478505" cy="699170"/>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1" name="MH_Other_2"/>
            <p:cNvSpPr/>
            <p:nvPr>
              <p:custDataLst>
                <p:tags r:id="rId8"/>
              </p:custDataLst>
            </p:nvPr>
          </p:nvSpPr>
          <p:spPr>
            <a:xfrm rot="5400000">
              <a:off x="4816686" y="1898234"/>
              <a:ext cx="478505" cy="700936"/>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2" name="MH_Other_3"/>
            <p:cNvSpPr/>
            <p:nvPr>
              <p:custDataLst>
                <p:tags r:id="rId9"/>
              </p:custDataLst>
            </p:nvPr>
          </p:nvSpPr>
          <p:spPr>
            <a:xfrm rot="5400000">
              <a:off x="8250742" y="1900000"/>
              <a:ext cx="478505" cy="697404"/>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pic>
        <p:nvPicPr>
          <p:cNvPr id="13" name="图片 12" descr="1656e4b655a0058"/>
          <p:cNvPicPr>
            <a:picLocks noChangeAspect="1"/>
          </p:cNvPicPr>
          <p:nvPr/>
        </p:nvPicPr>
        <p:blipFill>
          <a:blip r:embed="rId14">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4386263" y="1454150"/>
            <a:ext cx="2160588" cy="2159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3" name="椭圆 12"/>
          <p:cNvSpPr/>
          <p:nvPr/>
        </p:nvSpPr>
        <p:spPr>
          <a:xfrm>
            <a:off x="6286500" y="1454150"/>
            <a:ext cx="2160588" cy="2159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4" name="椭圆 13"/>
          <p:cNvSpPr/>
          <p:nvPr/>
        </p:nvSpPr>
        <p:spPr>
          <a:xfrm>
            <a:off x="6286500" y="3397250"/>
            <a:ext cx="2160588" cy="2160588"/>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5" name="椭圆 14"/>
          <p:cNvSpPr/>
          <p:nvPr/>
        </p:nvSpPr>
        <p:spPr>
          <a:xfrm>
            <a:off x="4387850" y="3397250"/>
            <a:ext cx="2160588" cy="2160588"/>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0245" name="文本框 3"/>
          <p:cNvSpPr txBox="1"/>
          <p:nvPr/>
        </p:nvSpPr>
        <p:spPr>
          <a:xfrm>
            <a:off x="4962525" y="1587500"/>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6" name="文本框 69"/>
          <p:cNvSpPr txBox="1"/>
          <p:nvPr/>
        </p:nvSpPr>
        <p:spPr>
          <a:xfrm>
            <a:off x="6862763" y="1587500"/>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7" name="文本框 97"/>
          <p:cNvSpPr txBox="1"/>
          <p:nvPr/>
        </p:nvSpPr>
        <p:spPr>
          <a:xfrm>
            <a:off x="6862763" y="3667125"/>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8" name="文本框 98"/>
          <p:cNvSpPr txBox="1"/>
          <p:nvPr/>
        </p:nvSpPr>
        <p:spPr>
          <a:xfrm>
            <a:off x="4962525" y="3667125"/>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9" name="文本框 5"/>
          <p:cNvSpPr txBox="1"/>
          <p:nvPr/>
        </p:nvSpPr>
        <p:spPr>
          <a:xfrm>
            <a:off x="4535488" y="2160588"/>
            <a:ext cx="16795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0" name="文本框 99"/>
          <p:cNvSpPr txBox="1"/>
          <p:nvPr/>
        </p:nvSpPr>
        <p:spPr>
          <a:xfrm>
            <a:off x="6530975" y="2141538"/>
            <a:ext cx="1655763"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1" name="文本框 100"/>
          <p:cNvSpPr txBox="1"/>
          <p:nvPr/>
        </p:nvSpPr>
        <p:spPr>
          <a:xfrm>
            <a:off x="6530975" y="4176713"/>
            <a:ext cx="1727200"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2" name="文本框 101"/>
          <p:cNvSpPr txBox="1"/>
          <p:nvPr/>
        </p:nvSpPr>
        <p:spPr>
          <a:xfrm>
            <a:off x="4535488" y="4176713"/>
            <a:ext cx="15906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24" name="矩形 23"/>
          <p:cNvSpPr/>
          <p:nvPr/>
        </p:nvSpPr>
        <p:spPr>
          <a:xfrm>
            <a:off x="2679700" y="2317750"/>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5" name="矩形 24"/>
          <p:cNvSpPr/>
          <p:nvPr/>
        </p:nvSpPr>
        <p:spPr>
          <a:xfrm>
            <a:off x="2679700" y="4262438"/>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6" name="矩形 25"/>
          <p:cNvSpPr/>
          <p:nvPr/>
        </p:nvSpPr>
        <p:spPr>
          <a:xfrm>
            <a:off x="8547100" y="2317750"/>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7" name="矩形 26"/>
          <p:cNvSpPr/>
          <p:nvPr/>
        </p:nvSpPr>
        <p:spPr>
          <a:xfrm>
            <a:off x="8547100" y="4262438"/>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合 18"/>
          <p:cNvGrpSpPr/>
          <p:nvPr/>
        </p:nvGrpSpPr>
        <p:grpSpPr>
          <a:xfrm>
            <a:off x="1657350" y="2397125"/>
            <a:ext cx="10172700" cy="3043238"/>
            <a:chOff x="989834" y="2650169"/>
            <a:chExt cx="10172825" cy="2212122"/>
          </a:xfrm>
        </p:grpSpPr>
        <p:cxnSp>
          <p:nvCxnSpPr>
            <p:cNvPr id="20" name="MH_Other_1"/>
            <p:cNvCxnSpPr/>
            <p:nvPr/>
          </p:nvCxnSpPr>
          <p:spPr>
            <a:xfrm>
              <a:off x="1742318"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1" name="MH_Other_2"/>
            <p:cNvCxnSpPr/>
            <p:nvPr/>
          </p:nvCxnSpPr>
          <p:spPr>
            <a:xfrm>
              <a:off x="3910870"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2" name="MH_Other_3"/>
            <p:cNvCxnSpPr/>
            <p:nvPr/>
          </p:nvCxnSpPr>
          <p:spPr>
            <a:xfrm>
              <a:off x="6079422"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3" name="MH_Other_4"/>
            <p:cNvCxnSpPr/>
            <p:nvPr/>
          </p:nvCxnSpPr>
          <p:spPr>
            <a:xfrm>
              <a:off x="8247973"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4" name="MH_Other_5"/>
            <p:cNvCxnSpPr/>
            <p:nvPr/>
          </p:nvCxnSpPr>
          <p:spPr>
            <a:xfrm>
              <a:off x="10416525"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sp>
          <p:nvSpPr>
            <p:cNvPr id="25" name="MH_SubTitle_1"/>
            <p:cNvSpPr/>
            <p:nvPr/>
          </p:nvSpPr>
          <p:spPr>
            <a:xfrm>
              <a:off x="1005709"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26" name="MH_Text_1"/>
            <p:cNvSpPr/>
            <p:nvPr/>
          </p:nvSpPr>
          <p:spPr>
            <a:xfrm>
              <a:off x="98983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75%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27" name="MH_Other_6"/>
            <p:cNvSpPr/>
            <p:nvPr/>
          </p:nvSpPr>
          <p:spPr>
            <a:xfrm>
              <a:off x="1181924" y="3881434"/>
              <a:ext cx="1116026"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1" name="MH_Other_7"/>
            <p:cNvSpPr/>
            <p:nvPr/>
          </p:nvSpPr>
          <p:spPr>
            <a:xfrm>
              <a:off x="1181924" y="3881434"/>
              <a:ext cx="1116026" cy="837768"/>
            </a:xfrm>
            <a:prstGeom prst="blockArc">
              <a:avLst>
                <a:gd name="adj1" fmla="val 5189459"/>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3" name="MH_Other_8"/>
            <p:cNvSpPr/>
            <p:nvPr/>
          </p:nvSpPr>
          <p:spPr>
            <a:xfrm>
              <a:off x="1691518"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4" name="MH_SubTitle_2"/>
            <p:cNvSpPr/>
            <p:nvPr/>
          </p:nvSpPr>
          <p:spPr>
            <a:xfrm>
              <a:off x="3174261"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5" name="MH_Text_2"/>
            <p:cNvSpPr/>
            <p:nvPr/>
          </p:nvSpPr>
          <p:spPr>
            <a:xfrm>
              <a:off x="3158350"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85%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46" name="MH_Other_9"/>
            <p:cNvSpPr/>
            <p:nvPr/>
          </p:nvSpPr>
          <p:spPr>
            <a:xfrm>
              <a:off x="3350476"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7" name="MH_Other_10"/>
            <p:cNvSpPr/>
            <p:nvPr/>
          </p:nvSpPr>
          <p:spPr>
            <a:xfrm>
              <a:off x="3350476" y="3881434"/>
              <a:ext cx="1114439" cy="837768"/>
            </a:xfrm>
            <a:prstGeom prst="blockArc">
              <a:avLst>
                <a:gd name="adj1" fmla="val 2842692"/>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8" name="MH_Other_11"/>
            <p:cNvSpPr/>
            <p:nvPr/>
          </p:nvSpPr>
          <p:spPr>
            <a:xfrm>
              <a:off x="3860069"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9" name="MH_SubTitle_3"/>
            <p:cNvSpPr/>
            <p:nvPr/>
          </p:nvSpPr>
          <p:spPr>
            <a:xfrm>
              <a:off x="5342812"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0" name="MH_Text_3"/>
            <p:cNvSpPr/>
            <p:nvPr/>
          </p:nvSpPr>
          <p:spPr>
            <a:xfrm>
              <a:off x="5326866"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1" name="MH_Other_12"/>
            <p:cNvSpPr/>
            <p:nvPr/>
          </p:nvSpPr>
          <p:spPr>
            <a:xfrm>
              <a:off x="5519028"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2" name="MH_Other_13"/>
            <p:cNvSpPr/>
            <p:nvPr/>
          </p:nvSpPr>
          <p:spPr>
            <a:xfrm>
              <a:off x="5519028" y="3881434"/>
              <a:ext cx="1114439"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3" name="MH_Other_14"/>
            <p:cNvSpPr/>
            <p:nvPr/>
          </p:nvSpPr>
          <p:spPr>
            <a:xfrm>
              <a:off x="6028621"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4" name="MH_SubTitle_4"/>
            <p:cNvSpPr/>
            <p:nvPr/>
          </p:nvSpPr>
          <p:spPr>
            <a:xfrm>
              <a:off x="7511364"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5" name="MH_Text_4"/>
            <p:cNvSpPr/>
            <p:nvPr/>
          </p:nvSpPr>
          <p:spPr>
            <a:xfrm>
              <a:off x="749538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50%</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6" name="MH_Other_15"/>
            <p:cNvSpPr/>
            <p:nvPr/>
          </p:nvSpPr>
          <p:spPr>
            <a:xfrm>
              <a:off x="7685991"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7" name="MH_Other_16"/>
            <p:cNvSpPr/>
            <p:nvPr/>
          </p:nvSpPr>
          <p:spPr>
            <a:xfrm>
              <a:off x="7685991" y="3881434"/>
              <a:ext cx="1116027" cy="837768"/>
            </a:xfrm>
            <a:prstGeom prst="blockArc">
              <a:avLst>
                <a:gd name="adj1" fmla="val 10968157"/>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8" name="MH_Other_17"/>
            <p:cNvSpPr/>
            <p:nvPr/>
          </p:nvSpPr>
          <p:spPr>
            <a:xfrm>
              <a:off x="8197173"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9" name="MH_SubTitle_5"/>
            <p:cNvSpPr/>
            <p:nvPr/>
          </p:nvSpPr>
          <p:spPr>
            <a:xfrm>
              <a:off x="9679916"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60" name="MH_Text_5"/>
            <p:cNvSpPr/>
            <p:nvPr/>
          </p:nvSpPr>
          <p:spPr>
            <a:xfrm>
              <a:off x="9663898"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61" name="MH_Other_18"/>
            <p:cNvSpPr/>
            <p:nvPr/>
          </p:nvSpPr>
          <p:spPr>
            <a:xfrm>
              <a:off x="9854543"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2" name="MH_Other_19"/>
            <p:cNvSpPr/>
            <p:nvPr/>
          </p:nvSpPr>
          <p:spPr>
            <a:xfrm>
              <a:off x="9854543" y="3881434"/>
              <a:ext cx="1116027"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3" name="MH_Other_20"/>
            <p:cNvSpPr/>
            <p:nvPr/>
          </p:nvSpPr>
          <p:spPr>
            <a:xfrm>
              <a:off x="10365724"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gr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原创设计师QQ598969553      _50"/>
          <p:cNvGrpSpPr>
            <a:grpSpLocks noChangeAspect="1"/>
          </p:cNvGrpSpPr>
          <p:nvPr/>
        </p:nvGrpSpPr>
        <p:grpSpPr>
          <a:xfrm>
            <a:off x="3822789" y="2109865"/>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grpSp>
        <p:nvGrpSpPr>
          <p:cNvPr id="151" name="原创设计师QQ598969553      _51"/>
          <p:cNvGrpSpPr>
            <a:grpSpLocks noChangeAspect="1"/>
          </p:cNvGrpSpPr>
          <p:nvPr/>
        </p:nvGrpSpPr>
        <p:grpSpPr>
          <a:xfrm>
            <a:off x="3822789" y="3330579"/>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157" name="原创设计师QQ598969553      _52"/>
          <p:cNvSpPr>
            <a:spLocks noChangeAspect="1" noEditPoints="1"/>
          </p:cNvSpPr>
          <p:nvPr/>
        </p:nvSpPr>
        <p:spPr bwMode="auto">
          <a:xfrm>
            <a:off x="6224588" y="2109788"/>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8" name="原创设计师QQ598969553      _53"/>
          <p:cNvSpPr>
            <a:spLocks noChangeAspect="1" noEditPoints="1"/>
          </p:cNvSpPr>
          <p:nvPr/>
        </p:nvSpPr>
        <p:spPr bwMode="auto">
          <a:xfrm>
            <a:off x="6224588" y="3330575"/>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9" name="原创设计师QQ598969553      _54"/>
          <p:cNvSpPr txBox="1"/>
          <p:nvPr/>
        </p:nvSpPr>
        <p:spPr>
          <a:xfrm>
            <a:off x="4349750" y="2133600"/>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0" name="原创设计师QQ598969553      _55"/>
          <p:cNvSpPr txBox="1"/>
          <p:nvPr/>
        </p:nvSpPr>
        <p:spPr>
          <a:xfrm>
            <a:off x="4362450" y="3414713"/>
            <a:ext cx="1606550" cy="846137"/>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1" name="原创设计师QQ598969553      _56"/>
          <p:cNvSpPr txBox="1"/>
          <p:nvPr/>
        </p:nvSpPr>
        <p:spPr>
          <a:xfrm>
            <a:off x="6748463" y="2139950"/>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2" name="原创设计师QQ598969553      _57"/>
          <p:cNvSpPr txBox="1"/>
          <p:nvPr/>
        </p:nvSpPr>
        <p:spPr>
          <a:xfrm>
            <a:off x="6748463" y="3394075"/>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pic>
        <p:nvPicPr>
          <p:cNvPr id="4" name="图片 3" descr="1656e4b655a005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07315" y="-522605"/>
            <a:ext cx="3888105" cy="259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250" fill="hold"/>
                                        <p:tgtEl>
                                          <p:spTgt spid="159"/>
                                        </p:tgtEl>
                                        <p:attrNameLst>
                                          <p:attrName>ppt_x</p:attrName>
                                        </p:attrNameLst>
                                      </p:cBhvr>
                                      <p:tavLst>
                                        <p:tav tm="0">
                                          <p:val>
                                            <p:strVal val="#ppt_x"/>
                                          </p:val>
                                        </p:tav>
                                        <p:tav tm="100000">
                                          <p:val>
                                            <p:strVal val="#ppt_x"/>
                                          </p:val>
                                        </p:tav>
                                      </p:tavLst>
                                    </p:anim>
                                    <p:anim calcmode="lin" valueType="num">
                                      <p:cBhvr>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p:cTn id="12" dur="250" fill="hold"/>
                                        <p:tgtEl>
                                          <p:spTgt spid="160"/>
                                        </p:tgtEl>
                                        <p:attrNameLst>
                                          <p:attrName>ppt_x</p:attrName>
                                        </p:attrNameLst>
                                      </p:cBhvr>
                                      <p:tavLst>
                                        <p:tav tm="0">
                                          <p:val>
                                            <p:strVal val="#ppt_x"/>
                                          </p:val>
                                        </p:tav>
                                        <p:tav tm="100000">
                                          <p:val>
                                            <p:strVal val="#ppt_x"/>
                                          </p:val>
                                        </p:tav>
                                      </p:tavLst>
                                    </p:anim>
                                    <p:anim calcmode="lin" valueType="num">
                                      <p:cBhvr>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250" fill="hold"/>
                                        <p:tgtEl>
                                          <p:spTgt spid="161"/>
                                        </p:tgtEl>
                                        <p:attrNameLst>
                                          <p:attrName>ppt_x</p:attrName>
                                        </p:attrNameLst>
                                      </p:cBhvr>
                                      <p:tavLst>
                                        <p:tav tm="0">
                                          <p:val>
                                            <p:strVal val="#ppt_x"/>
                                          </p:val>
                                        </p:tav>
                                        <p:tav tm="100000">
                                          <p:val>
                                            <p:strVal val="#ppt_x"/>
                                          </p:val>
                                        </p:tav>
                                      </p:tavLst>
                                    </p:anim>
                                    <p:anim calcmode="lin" valueType="num">
                                      <p:cBhvr>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p:cTn id="22" dur="250" fill="hold"/>
                                        <p:tgtEl>
                                          <p:spTgt spid="162"/>
                                        </p:tgtEl>
                                        <p:attrNameLst>
                                          <p:attrName>ppt_x</p:attrName>
                                        </p:attrNameLst>
                                      </p:cBhvr>
                                      <p:tavLst>
                                        <p:tav tm="0">
                                          <p:val>
                                            <p:strVal val="#ppt_x"/>
                                          </p:val>
                                        </p:tav>
                                        <p:tav tm="100000">
                                          <p:val>
                                            <p:strVal val="#ppt_x"/>
                                          </p:val>
                                        </p:tav>
                                      </p:tavLst>
                                    </p:anim>
                                    <p:anim calcmode="lin" valueType="num">
                                      <p:cBhvr>
                                        <p:cTn id="23" dur="25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3"/>
</p:tagLst>
</file>

<file path=ppt/theme/theme1.xml><?xml version="1.0" encoding="utf-8"?>
<a:theme xmlns:a="http://schemas.openxmlformats.org/drawingml/2006/main" name="Office 主题">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宽屏</PresentationFormat>
  <Paragraphs>126</Paragraphs>
  <Slides>18</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3" baseType="lpstr">
      <vt:lpstr>Adobe 繁黑體 Std B</vt:lpstr>
      <vt:lpstr>Hiragino Sans GB W3</vt:lpstr>
      <vt:lpstr>仿宋</vt:lpstr>
      <vt:lpstr>华文细黑</vt:lpstr>
      <vt:lpstr>时尚中黑简体</vt:lpstr>
      <vt:lpstr>宋体</vt:lpstr>
      <vt:lpstr>微软雅黑</vt:lpstr>
      <vt:lpstr>造字工房尚雅体演示版常规体</vt:lpstr>
      <vt:lpstr>Arial</vt:lpstr>
      <vt:lpstr>Calibri</vt:lpstr>
      <vt:lpstr>Calibri Light</vt:lpstr>
      <vt:lpstr>Impact</vt:lpstr>
      <vt:lpstr>Times New Roman</vt:lpstr>
      <vt:lpstr>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2017-05-05T11:35:00Z</dcterms:created>
  <dcterms:modified xsi:type="dcterms:W3CDTF">2021-01-06T09:00:12Z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