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92" r:id="rId2"/>
    <p:sldId id="282" r:id="rId3"/>
    <p:sldId id="259" r:id="rId4"/>
    <p:sldId id="278" r:id="rId5"/>
    <p:sldId id="301" r:id="rId6"/>
    <p:sldId id="260" r:id="rId7"/>
    <p:sldId id="294" r:id="rId8"/>
    <p:sldId id="283" r:id="rId9"/>
    <p:sldId id="299" r:id="rId10"/>
    <p:sldId id="263" r:id="rId11"/>
    <p:sldId id="275" r:id="rId12"/>
    <p:sldId id="298" r:id="rId13"/>
    <p:sldId id="268" r:id="rId14"/>
    <p:sldId id="277" r:id="rId15"/>
    <p:sldId id="297" r:id="rId16"/>
    <p:sldId id="284" r:id="rId17"/>
    <p:sldId id="264" r:id="rId18"/>
    <p:sldId id="300" r:id="rId19"/>
    <p:sldId id="271" r:id="rId20"/>
    <p:sldId id="262" r:id="rId21"/>
    <p:sldId id="285" r:id="rId22"/>
    <p:sldId id="296" r:id="rId23"/>
    <p:sldId id="295" r:id="rId24"/>
    <p:sldId id="266" r:id="rId25"/>
    <p:sldId id="267" r:id="rId26"/>
    <p:sldId id="293" r:id="rId27"/>
    <p:sldId id="279" r:id="rId28"/>
    <p:sldId id="302" r:id="rId29"/>
    <p:sldId id="30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C78"/>
    <a:srgbClr val="BA295E"/>
    <a:srgbClr val="CF2E69"/>
    <a:srgbClr val="CC00CC"/>
    <a:srgbClr val="C8C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866" autoAdjust="0"/>
  </p:normalViewPr>
  <p:slideViewPr>
    <p:cSldViewPr snapToGrid="0">
      <p:cViewPr>
        <p:scale>
          <a:sx n="98" d="100"/>
          <a:sy n="98" d="100"/>
        </p:scale>
        <p:origin x="1014" y="19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23148-59C2-4AAE-8714-B3EE4F3D9C9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9453-3DB9-4253-8AFE-CBCC878BA4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D4FD02-B9A2-40B7-909D-39F269DA231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2A23D-2E84-40F3-83EC-A04ED12AC2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357181" y="424933"/>
            <a:ext cx="11473856" cy="6164211"/>
          </a:xfrm>
          <a:prstGeom prst="rect">
            <a:avLst/>
          </a:prstGeom>
          <a:solidFill>
            <a:schemeClr val="bg1"/>
          </a:solidFill>
          <a:ln>
            <a:solidFill>
              <a:schemeClr val="bg1">
                <a:lumMod val="95000"/>
              </a:schemeClr>
            </a:solidFill>
          </a:ln>
          <a:effectLst>
            <a:outerShdw blurRad="558800" dist="1397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3" name="矩形 2"/>
          <p:cNvSpPr/>
          <p:nvPr userDrawn="1"/>
        </p:nvSpPr>
        <p:spPr>
          <a:xfrm>
            <a:off x="349403" y="424934"/>
            <a:ext cx="11481154" cy="61642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8D5CF6-16F3-44EF-AAA5-78FB4420F4F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D9EA40-BFF4-4AAD-884F-DC78E9C22819}" type="slidenum">
              <a:rPr lang="zh-CN" altLang="en-US" smtClean="0"/>
              <a:t>‹#›</a:t>
            </a:fld>
            <a:endParaRPr lang="zh-CN" altLang="en-US"/>
          </a:p>
        </p:txBody>
      </p:sp>
    </p:spTree>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DnDiag">
          <a:fgClr>
            <a:srgbClr val="0070C0"/>
          </a:fgClr>
          <a:bgClr>
            <a:srgbClr val="002060"/>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1CA3-6598-47BA-A12A-DCE305F46A9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2A909-D210-4EEF-98FE-5805E34EE8DD}" type="slidenum">
              <a:rPr lang="zh-CN" altLang="en-US" smtClean="0"/>
              <a:t>‹#›</a:t>
            </a:fld>
            <a:endParaRPr lang="zh-CN" altLang="en-US"/>
          </a:p>
        </p:txBody>
      </p:sp>
      <p:pic>
        <p:nvPicPr>
          <p:cNvPr id="7" name="图片 6"/>
          <p:cNvPicPr>
            <a:picLocks noChangeAspect="1"/>
          </p:cNvPicPr>
          <p:nvPr userDrawn="1"/>
        </p:nvPicPr>
        <p:blipFill>
          <a:blip r:embed="rId5" cstate="email"/>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35031" y="142913"/>
            <a:ext cx="11738872" cy="65817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文本框 17"/>
          <p:cNvSpPr txBox="1"/>
          <p:nvPr/>
        </p:nvSpPr>
        <p:spPr>
          <a:xfrm>
            <a:off x="5977109" y="662634"/>
            <a:ext cx="1538883" cy="2349361"/>
          </a:xfrm>
          <a:prstGeom prst="rect">
            <a:avLst/>
          </a:prstGeom>
          <a:noFill/>
        </p:spPr>
        <p:txBody>
          <a:bodyPr vert="eaVert" wrap="none" rtlCol="0">
            <a:spAutoFit/>
          </a:bodyPr>
          <a:lstStyle/>
          <a:p>
            <a:r>
              <a:rPr lang="zh-CN" altLang="en-US" sz="8800" dirty="0">
                <a:solidFill>
                  <a:schemeClr val="bg1"/>
                </a:solidFill>
                <a:latin typeface="迷你简小标宋" panose="03000509000000000000" pitchFamily="65" charset="-122"/>
                <a:ea typeface="迷你简小标宋" panose="03000509000000000000" pitchFamily="65" charset="-122"/>
              </a:rPr>
              <a:t>感恩</a:t>
            </a:r>
          </a:p>
        </p:txBody>
      </p:sp>
      <p:sp>
        <p:nvSpPr>
          <p:cNvPr id="19" name="文本框 18"/>
          <p:cNvSpPr txBox="1"/>
          <p:nvPr/>
        </p:nvSpPr>
        <p:spPr>
          <a:xfrm>
            <a:off x="7389034" y="1242986"/>
            <a:ext cx="923330" cy="2554545"/>
          </a:xfrm>
          <a:prstGeom prst="rect">
            <a:avLst/>
          </a:prstGeom>
          <a:noFill/>
        </p:spPr>
        <p:txBody>
          <a:bodyPr vert="eaVert" wrap="non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小の清新</a:t>
            </a:r>
          </a:p>
        </p:txBody>
      </p:sp>
      <p:sp>
        <p:nvSpPr>
          <p:cNvPr id="20" name="矩形 19"/>
          <p:cNvSpPr/>
          <p:nvPr/>
        </p:nvSpPr>
        <p:spPr>
          <a:xfrm>
            <a:off x="6104068" y="3056433"/>
            <a:ext cx="1284967" cy="1348298"/>
          </a:xfrm>
          <a:prstGeom prst="rect">
            <a:avLst/>
          </a:prstGeom>
        </p:spPr>
        <p:txBody>
          <a:bodyPr vert="eaVert" wrap="square">
            <a:spAutoFit/>
          </a:bodyPr>
          <a:lstStyle/>
          <a:p>
            <a:pPr>
              <a:lnSpc>
                <a:spcPct val="130000"/>
              </a:lnSpc>
            </a:pPr>
            <a:r>
              <a:rPr lang="en-US" altLang="zh-CN" sz="1100" dirty="0">
                <a:solidFill>
                  <a:schemeClr val="bg1"/>
                </a:solidFill>
              </a:rPr>
              <a:t>Lorem ipsum dolor sit </a:t>
            </a:r>
            <a:r>
              <a:rPr lang="en-US" altLang="zh-CN" sz="1100" dirty="0" err="1">
                <a:solidFill>
                  <a:schemeClr val="bg1"/>
                </a:solidFill>
              </a:rPr>
              <a:t>amet</a:t>
            </a:r>
            <a:r>
              <a:rPr lang="en-US" altLang="zh-CN" sz="1100" dirty="0">
                <a:solidFill>
                  <a:schemeClr val="bg1"/>
                </a:solidFill>
              </a:rPr>
              <a:t>, </a:t>
            </a:r>
            <a:r>
              <a:rPr lang="en-US" altLang="zh-CN" sz="1100" dirty="0" err="1">
                <a:solidFill>
                  <a:schemeClr val="bg1"/>
                </a:solidFill>
              </a:rPr>
              <a:t>consectetur</a:t>
            </a:r>
            <a:r>
              <a:rPr lang="en-US" altLang="zh-CN" sz="1100" dirty="0">
                <a:solidFill>
                  <a:schemeClr val="bg1"/>
                </a:solidFill>
              </a:rPr>
              <a:t> </a:t>
            </a:r>
            <a:r>
              <a:rPr lang="en-US" altLang="zh-CN" sz="1100" dirty="0" err="1">
                <a:solidFill>
                  <a:schemeClr val="bg1"/>
                </a:solidFill>
              </a:rPr>
              <a:t>adipiscing</a:t>
            </a:r>
            <a:r>
              <a:rPr lang="en-US" altLang="zh-CN" sz="1100" dirty="0">
                <a:solidFill>
                  <a:schemeClr val="bg1"/>
                </a:solidFill>
              </a:rPr>
              <a:t> </a:t>
            </a:r>
            <a:r>
              <a:rPr lang="en-US" altLang="zh-CN" sz="1100" dirty="0" err="1">
                <a:solidFill>
                  <a:schemeClr val="bg1"/>
                </a:solidFill>
              </a:rPr>
              <a:t>elit</a:t>
            </a:r>
            <a:r>
              <a:rPr lang="en-US" altLang="zh-CN" sz="1100" dirty="0">
                <a:solidFill>
                  <a:schemeClr val="bg1"/>
                </a:solidFill>
              </a:rPr>
              <a:t>, </a:t>
            </a:r>
            <a:r>
              <a:rPr lang="en-US" altLang="zh-CN" sz="1100" dirty="0" err="1">
                <a:solidFill>
                  <a:schemeClr val="bg1"/>
                </a:solidFill>
              </a:rPr>
              <a:t>sed</a:t>
            </a:r>
            <a:r>
              <a:rPr lang="en-US" altLang="zh-CN" sz="1100" dirty="0">
                <a:solidFill>
                  <a:schemeClr val="bg1"/>
                </a:solidFill>
              </a:rPr>
              <a:t> do </a:t>
            </a:r>
            <a:r>
              <a:rPr lang="en-US" altLang="zh-CN" sz="1100" dirty="0" err="1">
                <a:solidFill>
                  <a:schemeClr val="bg1"/>
                </a:solidFill>
              </a:rPr>
              <a:t>eiusmod</a:t>
            </a:r>
            <a:r>
              <a:rPr lang="en-US" altLang="zh-CN" sz="1100" dirty="0">
                <a:solidFill>
                  <a:schemeClr val="bg1"/>
                </a:solidFill>
              </a:rPr>
              <a:t> </a:t>
            </a:r>
            <a:r>
              <a:rPr lang="en-US" altLang="zh-CN" sz="1100" dirty="0" err="1">
                <a:solidFill>
                  <a:schemeClr val="bg1"/>
                </a:solidFill>
              </a:rPr>
              <a:t>tempor</a:t>
            </a:r>
            <a:r>
              <a:rPr lang="en-US" altLang="zh-CN" sz="1100" dirty="0">
                <a:solidFill>
                  <a:schemeClr val="bg1"/>
                </a:solidFill>
              </a:rPr>
              <a:t> </a:t>
            </a:r>
            <a:r>
              <a:rPr lang="en-US" altLang="zh-CN" sz="1100" dirty="0" err="1">
                <a:solidFill>
                  <a:schemeClr val="bg1"/>
                </a:solidFill>
              </a:rPr>
              <a:t>incididunt</a:t>
            </a:r>
            <a:r>
              <a:rPr lang="en-US" altLang="zh-CN" sz="1100" dirty="0">
                <a:solidFill>
                  <a:schemeClr val="bg1"/>
                </a:solidFill>
              </a:rPr>
              <a:t> </a:t>
            </a:r>
            <a:r>
              <a:rPr lang="en-US" altLang="zh-CN" sz="1100" dirty="0" err="1">
                <a:solidFill>
                  <a:schemeClr val="bg1"/>
                </a:solidFill>
              </a:rPr>
              <a:t>ut</a:t>
            </a:r>
            <a:endParaRPr lang="en-US" altLang="zh-CN" sz="1100" dirty="0">
              <a:solidFill>
                <a:schemeClr val="bg1"/>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Content Placeholder 2"/>
          <p:cNvSpPr txBox="1"/>
          <p:nvPr/>
        </p:nvSpPr>
        <p:spPr bwMode="auto">
          <a:xfrm>
            <a:off x="4906508" y="3253349"/>
            <a:ext cx="3760916" cy="95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625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感恩</a:t>
            </a:r>
            <a:r>
              <a:rPr lang="en-US" altLang="zh-CN" sz="625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a:t>
            </a:r>
          </a:p>
        </p:txBody>
      </p:sp>
      <p:sp>
        <p:nvSpPr>
          <p:cNvPr id="38" name="矩形 37"/>
          <p:cNvSpPr/>
          <p:nvPr/>
        </p:nvSpPr>
        <p:spPr>
          <a:xfrm>
            <a:off x="1188882" y="1719786"/>
            <a:ext cx="3236142" cy="3764525"/>
          </a:xfrm>
          <a:prstGeom prst="rect">
            <a:avLst/>
          </a:prstGeom>
          <a:solidFill>
            <a:schemeClr val="accent2">
              <a:lumMod val="20000"/>
              <a:lumOff val="80000"/>
              <a:alpha val="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39" name="矩形 13"/>
          <p:cNvSpPr>
            <a:spLocks noChangeArrowheads="1"/>
          </p:cNvSpPr>
          <p:nvPr/>
        </p:nvSpPr>
        <p:spPr bwMode="auto">
          <a:xfrm>
            <a:off x="1507559" y="2026040"/>
            <a:ext cx="2917465" cy="313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单击此处编辑您要的内容，建议您在展示时采用微软雅黑字体单击此处编辑您要的内容建议您在展示时采用微软雅黑字体单击此处编辑您要的编辑</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pic>
        <p:nvPicPr>
          <p:cNvPr id="2" name="图片 1"/>
          <p:cNvPicPr>
            <a:picLocks noChangeAspect="1"/>
          </p:cNvPicPr>
          <p:nvPr/>
        </p:nvPicPr>
        <p:blipFill>
          <a:blip r:embed="rId3" cstate="email"/>
          <a:stretch>
            <a:fillRect/>
          </a:stretch>
        </p:blipFill>
        <p:spPr>
          <a:xfrm>
            <a:off x="6797160" y="1342474"/>
            <a:ext cx="5400245" cy="5285659"/>
          </a:xfrm>
          <a:prstGeom prst="rect">
            <a:avLst/>
          </a:prstGeom>
        </p:spPr>
      </p:pic>
      <p:grpSp>
        <p:nvGrpSpPr>
          <p:cNvPr id="11" name="组合 10"/>
          <p:cNvGrpSpPr/>
          <p:nvPr/>
        </p:nvGrpSpPr>
        <p:grpSpPr>
          <a:xfrm>
            <a:off x="116197" y="443444"/>
            <a:ext cx="4533862" cy="830997"/>
            <a:chOff x="116197" y="443444"/>
            <a:chExt cx="4533862"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14" name="文本框 13"/>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261410" y="1998787"/>
            <a:ext cx="9365134" cy="2863973"/>
            <a:chOff x="1330393" y="2107897"/>
            <a:chExt cx="9877290" cy="3020596"/>
          </a:xfrm>
        </p:grpSpPr>
        <p:grpSp>
          <p:nvGrpSpPr>
            <p:cNvPr id="6" name="组合 5"/>
            <p:cNvGrpSpPr/>
            <p:nvPr/>
          </p:nvGrpSpPr>
          <p:grpSpPr>
            <a:xfrm>
              <a:off x="1330393" y="2248173"/>
              <a:ext cx="4935202" cy="2880320"/>
              <a:chOff x="1330393" y="2248173"/>
              <a:chExt cx="6539142" cy="3816424"/>
            </a:xfrm>
          </p:grpSpPr>
          <p:cxnSp>
            <p:nvCxnSpPr>
              <p:cNvPr id="3" name="直接连接符 2"/>
              <p:cNvCxnSpPr/>
              <p:nvPr/>
            </p:nvCxnSpPr>
            <p:spPr>
              <a:xfrm flipV="1">
                <a:off x="1330393" y="2248173"/>
                <a:ext cx="3442798"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4773191" y="2248173"/>
                <a:ext cx="3096344" cy="36305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272481" y="2107897"/>
              <a:ext cx="4935202" cy="2880320"/>
              <a:chOff x="1330393" y="2248173"/>
              <a:chExt cx="6539142" cy="3816424"/>
            </a:xfrm>
          </p:grpSpPr>
          <p:cxnSp>
            <p:nvCxnSpPr>
              <p:cNvPr id="20" name="直接连接符 19"/>
              <p:cNvCxnSpPr/>
              <p:nvPr/>
            </p:nvCxnSpPr>
            <p:spPr>
              <a:xfrm flipV="1">
                <a:off x="1330393" y="2248173"/>
                <a:ext cx="3442798"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4773191" y="2248173"/>
                <a:ext cx="3096344" cy="363055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4" name="矩形 13"/>
          <p:cNvSpPr>
            <a:spLocks noChangeArrowheads="1"/>
          </p:cNvSpPr>
          <p:nvPr/>
        </p:nvSpPr>
        <p:spPr bwMode="auto">
          <a:xfrm>
            <a:off x="4699525" y="1478112"/>
            <a:ext cx="2625719" cy="157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sp>
        <p:nvSpPr>
          <p:cNvPr id="25" name="矩形 13"/>
          <p:cNvSpPr>
            <a:spLocks noChangeArrowheads="1"/>
          </p:cNvSpPr>
          <p:nvPr/>
        </p:nvSpPr>
        <p:spPr bwMode="auto">
          <a:xfrm>
            <a:off x="7754101" y="3380219"/>
            <a:ext cx="1312860" cy="269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sp>
        <p:nvSpPr>
          <p:cNvPr id="26" name="矩形 13"/>
          <p:cNvSpPr>
            <a:spLocks noChangeArrowheads="1"/>
          </p:cNvSpPr>
          <p:nvPr/>
        </p:nvSpPr>
        <p:spPr bwMode="auto">
          <a:xfrm>
            <a:off x="3007397" y="3446822"/>
            <a:ext cx="1312860" cy="2699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pic>
        <p:nvPicPr>
          <p:cNvPr id="2" name="图片 1"/>
          <p:cNvPicPr>
            <a:picLocks noChangeAspect="1"/>
          </p:cNvPicPr>
          <p:nvPr/>
        </p:nvPicPr>
        <p:blipFill>
          <a:blip r:embed="rId3" cstate="email"/>
          <a:stretch>
            <a:fillRect/>
          </a:stretch>
        </p:blipFill>
        <p:spPr>
          <a:xfrm>
            <a:off x="4239656" y="3296405"/>
            <a:ext cx="4171195" cy="3506877"/>
          </a:xfrm>
          <a:prstGeom prst="rect">
            <a:avLst/>
          </a:prstGeom>
        </p:spPr>
      </p:pic>
      <p:grpSp>
        <p:nvGrpSpPr>
          <p:cNvPr id="18" name="组合 17"/>
          <p:cNvGrpSpPr/>
          <p:nvPr/>
        </p:nvGrpSpPr>
        <p:grpSpPr>
          <a:xfrm>
            <a:off x="116197" y="443444"/>
            <a:ext cx="4533862" cy="830997"/>
            <a:chOff x="116197" y="443444"/>
            <a:chExt cx="4533862" cy="830997"/>
          </a:xfrm>
        </p:grpSpPr>
        <p:sp>
          <p:nvSpPr>
            <p:cNvPr id="22" name="任意多边形 2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23" name="文本框 2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27" name="文本框 26"/>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right)">
                                      <p:cBhvr>
                                        <p:cTn id="14" dur="175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175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1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rot="20209117">
            <a:off x="731053" y="1983888"/>
            <a:ext cx="2964023" cy="3406508"/>
          </a:xfrm>
          <a:prstGeom prst="rect">
            <a:avLst/>
          </a:prstGeom>
        </p:spPr>
      </p:pic>
      <p:pic>
        <p:nvPicPr>
          <p:cNvPr id="3" name="图片 2"/>
          <p:cNvPicPr>
            <a:picLocks noChangeAspect="1"/>
          </p:cNvPicPr>
          <p:nvPr/>
        </p:nvPicPr>
        <p:blipFill>
          <a:blip r:embed="rId3" cstate="email"/>
          <a:stretch>
            <a:fillRect/>
          </a:stretch>
        </p:blipFill>
        <p:spPr>
          <a:xfrm rot="20209117">
            <a:off x="8364397" y="1983887"/>
            <a:ext cx="2964023" cy="3406508"/>
          </a:xfrm>
          <a:prstGeom prst="rect">
            <a:avLst/>
          </a:prstGeom>
        </p:spPr>
      </p:pic>
      <p:sp>
        <p:nvSpPr>
          <p:cNvPr id="4" name="TextBox 15"/>
          <p:cNvSpPr txBox="1"/>
          <p:nvPr/>
        </p:nvSpPr>
        <p:spPr>
          <a:xfrm>
            <a:off x="4057101" y="2803446"/>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5" name="TextBox 16"/>
          <p:cNvSpPr txBox="1"/>
          <p:nvPr/>
        </p:nvSpPr>
        <p:spPr>
          <a:xfrm>
            <a:off x="4057101" y="2324453"/>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6" name="TextBox 15"/>
          <p:cNvSpPr txBox="1"/>
          <p:nvPr/>
        </p:nvSpPr>
        <p:spPr>
          <a:xfrm>
            <a:off x="6418020" y="4698226"/>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7" name="TextBox 16"/>
          <p:cNvSpPr txBox="1"/>
          <p:nvPr/>
        </p:nvSpPr>
        <p:spPr>
          <a:xfrm>
            <a:off x="6418020" y="4219233"/>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8" name="组合 7"/>
          <p:cNvGrpSpPr/>
          <p:nvPr/>
        </p:nvGrpSpPr>
        <p:grpSpPr>
          <a:xfrm>
            <a:off x="116197" y="443444"/>
            <a:ext cx="4533862" cy="830997"/>
            <a:chOff x="116197" y="443444"/>
            <a:chExt cx="4533862" cy="830997"/>
          </a:xfrm>
        </p:grpSpPr>
        <p:sp>
          <p:nvSpPr>
            <p:cNvPr id="9" name="任意多边形 8"/>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0" name="文本框 9"/>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11" name="文本框 10"/>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100000">
                                          <p:val>
                                            <p:strVal val="#ppt_x"/>
                                          </p:val>
                                        </p:tav>
                                      </p:tavLst>
                                    </p:anim>
                                    <p:anim calcmode="lin" valueType="num">
                                      <p:cBhvr>
                                        <p:cTn id="8" dur="250" fill="hold"/>
                                        <p:tgtEl>
                                          <p:spTgt spid="5"/>
                                        </p:tgtEl>
                                        <p:attrNameLst>
                                          <p:attrName>ppt_y</p:attrName>
                                        </p:attrNameLst>
                                      </p:cBhvr>
                                      <p:tavLst>
                                        <p:tav tm="0">
                                          <p:val>
                                            <p:strVal val="#ppt_y-#ppt_h/2"/>
                                          </p:val>
                                        </p:tav>
                                        <p:tav tm="100000">
                                          <p:val>
                                            <p:strVal val="#ppt_y"/>
                                          </p:val>
                                        </p:tav>
                                      </p:tavLst>
                                    </p:anim>
                                    <p:anim calcmode="lin" valueType="num">
                                      <p:cBhvr>
                                        <p:cTn id="9" dur="250" fill="hold"/>
                                        <p:tgtEl>
                                          <p:spTgt spid="5"/>
                                        </p:tgtEl>
                                        <p:attrNameLst>
                                          <p:attrName>ppt_w</p:attrName>
                                        </p:attrNameLst>
                                      </p:cBhvr>
                                      <p:tavLst>
                                        <p:tav tm="0">
                                          <p:val>
                                            <p:strVal val="#ppt_w"/>
                                          </p:val>
                                        </p:tav>
                                        <p:tav tm="100000">
                                          <p:val>
                                            <p:strVal val="#ppt_w"/>
                                          </p:val>
                                        </p:tav>
                                      </p:tavLst>
                                    </p:anim>
                                    <p:anim calcmode="lin" valueType="num">
                                      <p:cBhvr>
                                        <p:cTn id="10" dur="25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7"/>
                                        </p:tgtEl>
                                        <p:attrNameLst>
                                          <p:attrName>style.visibility</p:attrName>
                                        </p:attrNameLst>
                                      </p:cBhvr>
                                      <p:to>
                                        <p:strVal val="visible"/>
                                      </p:to>
                                    </p:se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ppt_h/2"/>
                                          </p:val>
                                        </p:tav>
                                        <p:tav tm="100000">
                                          <p:val>
                                            <p:strVal val="#ppt_y"/>
                                          </p:val>
                                        </p:tav>
                                      </p:tavLst>
                                    </p:anim>
                                    <p:anim calcmode="lin" valueType="num">
                                      <p:cBhvr>
                                        <p:cTn id="20" dur="250" fill="hold"/>
                                        <p:tgtEl>
                                          <p:spTgt spid="7"/>
                                        </p:tgtEl>
                                        <p:attrNameLst>
                                          <p:attrName>ppt_w</p:attrName>
                                        </p:attrNameLst>
                                      </p:cBhvr>
                                      <p:tavLst>
                                        <p:tav tm="0">
                                          <p:val>
                                            <p:strVal val="#ppt_w"/>
                                          </p:val>
                                        </p:tav>
                                        <p:tav tm="100000">
                                          <p:val>
                                            <p:strVal val="#ppt_w"/>
                                          </p:val>
                                        </p:tav>
                                      </p:tavLst>
                                    </p:anim>
                                    <p:anim calcmode="lin" valueType="num">
                                      <p:cBhvr>
                                        <p:cTn id="21" dur="250" fill="hold"/>
                                        <p:tgtEl>
                                          <p:spTgt spid="7"/>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p:nvPr/>
        </p:nvSpPr>
        <p:spPr bwMode="auto">
          <a:xfrm>
            <a:off x="1669635" y="1985552"/>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15" name="Content Placeholder 2"/>
          <p:cNvSpPr txBox="1"/>
          <p:nvPr/>
        </p:nvSpPr>
        <p:spPr bwMode="auto">
          <a:xfrm>
            <a:off x="1669635" y="476256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16" name="Content Placeholder 2"/>
          <p:cNvSpPr txBox="1"/>
          <p:nvPr/>
        </p:nvSpPr>
        <p:spPr bwMode="auto">
          <a:xfrm>
            <a:off x="8288390" y="187075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17" name="Content Placeholder 2"/>
          <p:cNvSpPr txBox="1"/>
          <p:nvPr/>
        </p:nvSpPr>
        <p:spPr bwMode="auto">
          <a:xfrm>
            <a:off x="8288389" y="4647766"/>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pic>
        <p:nvPicPr>
          <p:cNvPr id="3" name="图片 2"/>
          <p:cNvPicPr>
            <a:picLocks noChangeAspect="1"/>
          </p:cNvPicPr>
          <p:nvPr/>
        </p:nvPicPr>
        <p:blipFill>
          <a:blip r:embed="rId3"/>
          <a:stretch>
            <a:fillRect/>
          </a:stretch>
        </p:blipFill>
        <p:spPr>
          <a:xfrm>
            <a:off x="3809667" y="1077987"/>
            <a:ext cx="4584228" cy="5388648"/>
          </a:xfrm>
          <a:prstGeom prst="rect">
            <a:avLst/>
          </a:prstGeom>
        </p:spPr>
      </p:pic>
      <p:grpSp>
        <p:nvGrpSpPr>
          <p:cNvPr id="12" name="组合 11"/>
          <p:cNvGrpSpPr/>
          <p:nvPr/>
        </p:nvGrpSpPr>
        <p:grpSpPr>
          <a:xfrm>
            <a:off x="116197" y="443444"/>
            <a:ext cx="4533862" cy="830997"/>
            <a:chOff x="116197" y="443444"/>
            <a:chExt cx="4533862" cy="830997"/>
          </a:xfrm>
        </p:grpSpPr>
        <p:sp>
          <p:nvSpPr>
            <p:cNvPr id="13" name="任意多边形 12"/>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8" name="文本框 17"/>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19" name="文本框 18"/>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446345" y="1890007"/>
            <a:ext cx="3982221" cy="1007082"/>
            <a:chOff x="1068768" y="3955330"/>
            <a:chExt cx="3982221" cy="1007082"/>
          </a:xfrm>
        </p:grpSpPr>
        <p:sp>
          <p:nvSpPr>
            <p:cNvPr id="12" name="矩形 11"/>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a:t>
              </a:r>
            </a:p>
          </p:txBody>
        </p:sp>
        <p:sp>
          <p:nvSpPr>
            <p:cNvPr id="13" name="矩形 12"/>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0" name="组合 9"/>
          <p:cNvGrpSpPr/>
          <p:nvPr/>
        </p:nvGrpSpPr>
        <p:grpSpPr>
          <a:xfrm>
            <a:off x="1947245" y="4733170"/>
            <a:ext cx="3982221" cy="1007082"/>
            <a:chOff x="1068768" y="3955330"/>
            <a:chExt cx="3982221" cy="1007082"/>
          </a:xfrm>
        </p:grpSpPr>
        <p:sp>
          <p:nvSpPr>
            <p:cNvPr id="14" name="矩形 13"/>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a:t>
              </a:r>
            </a:p>
          </p:txBody>
        </p:sp>
        <p:sp>
          <p:nvSpPr>
            <p:cNvPr id="15" name="矩形 14"/>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16" name="组合 15"/>
          <p:cNvGrpSpPr/>
          <p:nvPr/>
        </p:nvGrpSpPr>
        <p:grpSpPr>
          <a:xfrm>
            <a:off x="7501763" y="4841025"/>
            <a:ext cx="3982221" cy="1007082"/>
            <a:chOff x="1068768" y="3955330"/>
            <a:chExt cx="3982221" cy="1007082"/>
          </a:xfrm>
        </p:grpSpPr>
        <p:sp>
          <p:nvSpPr>
            <p:cNvPr id="17" name="矩形 16"/>
            <p:cNvSpPr/>
            <p:nvPr/>
          </p:nvSpPr>
          <p:spPr>
            <a:xfrm>
              <a:off x="1068768" y="4353014"/>
              <a:ext cx="398222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a:t>
              </a:r>
            </a:p>
          </p:txBody>
        </p:sp>
        <p:sp>
          <p:nvSpPr>
            <p:cNvPr id="18" name="矩形 17"/>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3" cstate="email"/>
          <a:stretch>
            <a:fillRect/>
          </a:stretch>
        </p:blipFill>
        <p:spPr>
          <a:xfrm>
            <a:off x="2335272" y="601831"/>
            <a:ext cx="3707894" cy="5246276"/>
          </a:xfrm>
          <a:prstGeom prst="rect">
            <a:avLst/>
          </a:prstGeom>
        </p:spPr>
      </p:pic>
      <p:grpSp>
        <p:nvGrpSpPr>
          <p:cNvPr id="19" name="组合 18"/>
          <p:cNvGrpSpPr/>
          <p:nvPr/>
        </p:nvGrpSpPr>
        <p:grpSpPr>
          <a:xfrm>
            <a:off x="116197" y="443444"/>
            <a:ext cx="4533862" cy="830997"/>
            <a:chOff x="116197" y="443444"/>
            <a:chExt cx="4533862" cy="830997"/>
          </a:xfrm>
        </p:grpSpPr>
        <p:sp>
          <p:nvSpPr>
            <p:cNvPr id="20" name="任意多边形 19"/>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21" name="文本框 20"/>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22" name="文本框 21"/>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rot="18693065">
            <a:off x="-261233" y="1209357"/>
            <a:ext cx="4697509" cy="4821382"/>
          </a:xfrm>
          <a:prstGeom prst="rect">
            <a:avLst/>
          </a:prstGeom>
        </p:spPr>
      </p:pic>
      <p:pic>
        <p:nvPicPr>
          <p:cNvPr id="3" name="图片 2"/>
          <p:cNvPicPr>
            <a:picLocks noChangeAspect="1"/>
          </p:cNvPicPr>
          <p:nvPr/>
        </p:nvPicPr>
        <p:blipFill>
          <a:blip r:embed="rId4" cstate="email"/>
          <a:stretch>
            <a:fillRect/>
          </a:stretch>
        </p:blipFill>
        <p:spPr>
          <a:xfrm rot="18693065">
            <a:off x="4702828" y="3749136"/>
            <a:ext cx="2628875" cy="2698198"/>
          </a:xfrm>
          <a:prstGeom prst="rect">
            <a:avLst/>
          </a:prstGeom>
        </p:spPr>
      </p:pic>
      <p:pic>
        <p:nvPicPr>
          <p:cNvPr id="4" name="图片 3"/>
          <p:cNvPicPr>
            <a:picLocks noChangeAspect="1"/>
          </p:cNvPicPr>
          <p:nvPr/>
        </p:nvPicPr>
        <p:blipFill>
          <a:blip r:embed="rId3" cstate="email"/>
          <a:stretch>
            <a:fillRect/>
          </a:stretch>
        </p:blipFill>
        <p:spPr>
          <a:xfrm rot="18693065">
            <a:off x="7875930" y="1057698"/>
            <a:ext cx="4697509" cy="4821382"/>
          </a:xfrm>
          <a:prstGeom prst="rect">
            <a:avLst/>
          </a:prstGeom>
        </p:spPr>
      </p:pic>
      <p:sp>
        <p:nvSpPr>
          <p:cNvPr id="5" name="TextBox 15"/>
          <p:cNvSpPr txBox="1"/>
          <p:nvPr/>
        </p:nvSpPr>
        <p:spPr>
          <a:xfrm>
            <a:off x="3320953" y="3219715"/>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6" name="TextBox 16"/>
          <p:cNvSpPr txBox="1"/>
          <p:nvPr/>
        </p:nvSpPr>
        <p:spPr>
          <a:xfrm>
            <a:off x="3320953" y="2740722"/>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7" name="TextBox 15"/>
          <p:cNvSpPr txBox="1"/>
          <p:nvPr/>
        </p:nvSpPr>
        <p:spPr>
          <a:xfrm>
            <a:off x="6826423" y="3219715"/>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8" name="TextBox 16"/>
          <p:cNvSpPr txBox="1"/>
          <p:nvPr/>
        </p:nvSpPr>
        <p:spPr>
          <a:xfrm>
            <a:off x="6826423" y="2740722"/>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9" name="组合 8"/>
          <p:cNvGrpSpPr/>
          <p:nvPr/>
        </p:nvGrpSpPr>
        <p:grpSpPr>
          <a:xfrm>
            <a:off x="116197" y="443444"/>
            <a:ext cx="4533862" cy="830997"/>
            <a:chOff x="116197" y="443444"/>
            <a:chExt cx="4533862" cy="830997"/>
          </a:xfrm>
        </p:grpSpPr>
        <p:sp>
          <p:nvSpPr>
            <p:cNvPr id="10" name="任意多边形 9"/>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1" name="文本框 10"/>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12" name="文本框 11"/>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ppt_h/2"/>
                                          </p:val>
                                        </p:tav>
                                        <p:tav tm="100000">
                                          <p:val>
                                            <p:strVal val="#ppt_y"/>
                                          </p:val>
                                        </p:tav>
                                      </p:tavLst>
                                    </p:anim>
                                    <p:anim calcmode="lin" valueType="num">
                                      <p:cBhvr>
                                        <p:cTn id="20" dur="250" fill="hold"/>
                                        <p:tgtEl>
                                          <p:spTgt spid="8"/>
                                        </p:tgtEl>
                                        <p:attrNameLst>
                                          <p:attrName>ppt_w</p:attrName>
                                        </p:attrNameLst>
                                      </p:cBhvr>
                                      <p:tavLst>
                                        <p:tav tm="0">
                                          <p:val>
                                            <p:strVal val="#ppt_w"/>
                                          </p:val>
                                        </p:tav>
                                        <p:tav tm="100000">
                                          <p:val>
                                            <p:strVal val="#ppt_w"/>
                                          </p:val>
                                        </p:tav>
                                      </p:tavLst>
                                    </p:anim>
                                    <p:anim calcmode="lin" valueType="num">
                                      <p:cBhvr>
                                        <p:cTn id="21" dur="25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46" name="文本框 45"/>
          <p:cNvSpPr txBox="1"/>
          <p:nvPr/>
        </p:nvSpPr>
        <p:spPr>
          <a:xfrm>
            <a:off x="5745731" y="3263935"/>
            <a:ext cx="2641704" cy="584775"/>
          </a:xfrm>
          <a:prstGeom prst="rect">
            <a:avLst/>
          </a:prstGeom>
          <a:noFill/>
        </p:spPr>
        <p:txBody>
          <a:bodyPr wrap="square" rtlCol="0">
            <a:spAutoFit/>
          </a:bodyPr>
          <a:lstStyle/>
          <a:p>
            <a:r>
              <a:rPr lang="zh-CN" altLang="en-US" sz="3200" b="1" dirty="0">
                <a:solidFill>
                  <a:srgbClr val="E64C78"/>
                </a:solidFill>
                <a:latin typeface="微软雅黑" panose="020B0503020204020204" pitchFamily="34" charset="-122"/>
                <a:ea typeface="微软雅黑" panose="020B0503020204020204" pitchFamily="34" charset="-122"/>
              </a:rPr>
              <a:t>班级讨论母亲</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a:solidFill>
                  <a:srgbClr val="E64C78"/>
                </a:solidFill>
                <a:latin typeface="微软雅黑" panose="020B0503020204020204" pitchFamily="34" charset="-122"/>
                <a:ea typeface="微软雅黑" panose="020B0503020204020204" pitchFamily="34" charset="-122"/>
              </a:rPr>
              <a:t>叁</a:t>
            </a: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点击此处输入您的内容与此小标或</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图形相关的文字描述内容点击此处输入您的内容与此</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p:txBody>
      </p:sp>
      <p:pic>
        <p:nvPicPr>
          <p:cNvPr id="5" name="图片 4"/>
          <p:cNvPicPr>
            <a:picLocks noChangeAspect="1"/>
          </p:cNvPicPr>
          <p:nvPr/>
        </p:nvPicPr>
        <p:blipFill>
          <a:blip r:embed="rId3"/>
          <a:stretch>
            <a:fillRect/>
          </a:stretch>
        </p:blipFill>
        <p:spPr>
          <a:xfrm>
            <a:off x="1089658" y="1615796"/>
            <a:ext cx="4980683" cy="3881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549883" y="3024068"/>
            <a:ext cx="11092235" cy="266269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 name="椭圆 1"/>
          <p:cNvSpPr/>
          <p:nvPr/>
        </p:nvSpPr>
        <p:spPr>
          <a:xfrm>
            <a:off x="4184321" y="1863406"/>
            <a:ext cx="3823358" cy="382335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0" name="矩形 13"/>
          <p:cNvSpPr>
            <a:spLocks noChangeArrowheads="1"/>
          </p:cNvSpPr>
          <p:nvPr/>
        </p:nvSpPr>
        <p:spPr bwMode="auto">
          <a:xfrm>
            <a:off x="8008535" y="3321362"/>
            <a:ext cx="3500958" cy="22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sp>
        <p:nvSpPr>
          <p:cNvPr id="21" name="矩形 13"/>
          <p:cNvSpPr>
            <a:spLocks noChangeArrowheads="1"/>
          </p:cNvSpPr>
          <p:nvPr/>
        </p:nvSpPr>
        <p:spPr bwMode="auto">
          <a:xfrm>
            <a:off x="683363" y="3318513"/>
            <a:ext cx="3500958" cy="22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pic>
        <p:nvPicPr>
          <p:cNvPr id="4" name="图片 3"/>
          <p:cNvPicPr>
            <a:picLocks noChangeAspect="1"/>
          </p:cNvPicPr>
          <p:nvPr/>
        </p:nvPicPr>
        <p:blipFill>
          <a:blip r:embed="rId3" cstate="email"/>
          <a:stretch>
            <a:fillRect/>
          </a:stretch>
        </p:blipFill>
        <p:spPr>
          <a:xfrm>
            <a:off x="3047994" y="-241306"/>
            <a:ext cx="6096012" cy="6096012"/>
          </a:xfrm>
          <a:prstGeom prst="rect">
            <a:avLst/>
          </a:prstGeom>
        </p:spPr>
      </p:pic>
      <p:grpSp>
        <p:nvGrpSpPr>
          <p:cNvPr id="12" name="组合 11"/>
          <p:cNvGrpSpPr/>
          <p:nvPr/>
        </p:nvGrpSpPr>
        <p:grpSpPr>
          <a:xfrm>
            <a:off x="116197" y="443444"/>
            <a:ext cx="4533862" cy="830997"/>
            <a:chOff x="116197" y="443444"/>
            <a:chExt cx="4533862" cy="830997"/>
          </a:xfrm>
        </p:grpSpPr>
        <p:sp>
          <p:nvSpPr>
            <p:cNvPr id="13" name="任意多边形 12"/>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4" name="文本框 13"/>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班级讨论母亲</a:t>
              </a:r>
            </a:p>
          </p:txBody>
        </p:sp>
        <p:sp>
          <p:nvSpPr>
            <p:cNvPr id="15" name="文本框 14"/>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叁</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175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686193" y="1709297"/>
            <a:ext cx="3051894" cy="2634802"/>
          </a:xfrm>
          <a:prstGeom prst="rect">
            <a:avLst/>
          </a:prstGeom>
        </p:spPr>
      </p:pic>
      <p:pic>
        <p:nvPicPr>
          <p:cNvPr id="3" name="图片 2"/>
          <p:cNvPicPr>
            <a:picLocks noChangeAspect="1"/>
          </p:cNvPicPr>
          <p:nvPr/>
        </p:nvPicPr>
        <p:blipFill>
          <a:blip r:embed="rId4" cstate="email"/>
          <a:stretch>
            <a:fillRect/>
          </a:stretch>
        </p:blipFill>
        <p:spPr>
          <a:xfrm>
            <a:off x="5347389" y="3026698"/>
            <a:ext cx="1388290" cy="1418370"/>
          </a:xfrm>
          <a:prstGeom prst="rect">
            <a:avLst/>
          </a:prstGeom>
        </p:spPr>
      </p:pic>
      <p:pic>
        <p:nvPicPr>
          <p:cNvPr id="4" name="图片 3"/>
          <p:cNvPicPr>
            <a:picLocks noChangeAspect="1"/>
          </p:cNvPicPr>
          <p:nvPr/>
        </p:nvPicPr>
        <p:blipFill>
          <a:blip r:embed="rId5" cstate="email"/>
          <a:stretch>
            <a:fillRect/>
          </a:stretch>
        </p:blipFill>
        <p:spPr>
          <a:xfrm>
            <a:off x="7597875" y="3296775"/>
            <a:ext cx="3360858" cy="2296586"/>
          </a:xfrm>
          <a:prstGeom prst="rect">
            <a:avLst/>
          </a:prstGeom>
        </p:spPr>
      </p:pic>
      <p:sp>
        <p:nvSpPr>
          <p:cNvPr id="5" name="TextBox 15"/>
          <p:cNvSpPr txBox="1"/>
          <p:nvPr/>
        </p:nvSpPr>
        <p:spPr>
          <a:xfrm>
            <a:off x="954303" y="4768491"/>
            <a:ext cx="2549717" cy="698333"/>
          </a:xfrm>
          <a:prstGeom prst="rect">
            <a:avLst/>
          </a:prstGeom>
          <a:noFill/>
        </p:spPr>
        <p:txBody>
          <a:bodyPr wrap="square" lIns="0" tIns="0" rIns="0" bIns="0" rtlCol="0">
            <a:spAutoFit/>
          </a:bodyPr>
          <a:lstStyle/>
          <a:p>
            <a:pPr algn="ct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6" name="TextBox 16"/>
          <p:cNvSpPr txBox="1"/>
          <p:nvPr/>
        </p:nvSpPr>
        <p:spPr>
          <a:xfrm>
            <a:off x="1074999" y="4344099"/>
            <a:ext cx="2308324" cy="307777"/>
          </a:xfrm>
          <a:prstGeom prst="rect">
            <a:avLst/>
          </a:prstGeom>
          <a:noFill/>
        </p:spPr>
        <p:txBody>
          <a:bodyPr wrap="none" lIns="0" tIns="0" rIns="0" bIns="0" rtlCol="0">
            <a:spAutoFit/>
          </a:bodyPr>
          <a:lstStyle/>
          <a:p>
            <a:pPr algn="ctr"/>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7" name="TextBox 15"/>
          <p:cNvSpPr txBox="1"/>
          <p:nvPr/>
        </p:nvSpPr>
        <p:spPr>
          <a:xfrm>
            <a:off x="4849897" y="5040018"/>
            <a:ext cx="2549717" cy="698333"/>
          </a:xfrm>
          <a:prstGeom prst="rect">
            <a:avLst/>
          </a:prstGeom>
          <a:noFill/>
        </p:spPr>
        <p:txBody>
          <a:bodyPr wrap="square" lIns="0" tIns="0" rIns="0" bIns="0" rtlCol="0">
            <a:spAutoFit/>
          </a:bodyPr>
          <a:lstStyle/>
          <a:p>
            <a:pPr algn="ct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8" name="TextBox 16"/>
          <p:cNvSpPr txBox="1"/>
          <p:nvPr/>
        </p:nvSpPr>
        <p:spPr>
          <a:xfrm>
            <a:off x="4970593" y="4615626"/>
            <a:ext cx="2308324" cy="307777"/>
          </a:xfrm>
          <a:prstGeom prst="rect">
            <a:avLst/>
          </a:prstGeom>
          <a:noFill/>
        </p:spPr>
        <p:txBody>
          <a:bodyPr wrap="none" lIns="0" tIns="0" rIns="0" bIns="0" rtlCol="0">
            <a:spAutoFit/>
          </a:bodyPr>
          <a:lstStyle/>
          <a:p>
            <a:pPr algn="ctr"/>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TextBox 15"/>
          <p:cNvSpPr txBox="1"/>
          <p:nvPr/>
        </p:nvSpPr>
        <p:spPr>
          <a:xfrm>
            <a:off x="8004199" y="2988977"/>
            <a:ext cx="2549717" cy="698333"/>
          </a:xfrm>
          <a:prstGeom prst="rect">
            <a:avLst/>
          </a:prstGeom>
          <a:noFill/>
        </p:spPr>
        <p:txBody>
          <a:bodyPr wrap="square" lIns="0" tIns="0" rIns="0" bIns="0" rtlCol="0">
            <a:spAutoFit/>
          </a:bodyPr>
          <a:lstStyle/>
          <a:p>
            <a:pPr algn="ct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10" name="TextBox 16"/>
          <p:cNvSpPr txBox="1"/>
          <p:nvPr/>
        </p:nvSpPr>
        <p:spPr>
          <a:xfrm>
            <a:off x="8124895" y="2564585"/>
            <a:ext cx="2308324" cy="307777"/>
          </a:xfrm>
          <a:prstGeom prst="rect">
            <a:avLst/>
          </a:prstGeom>
          <a:noFill/>
        </p:spPr>
        <p:txBody>
          <a:bodyPr wrap="none" lIns="0" tIns="0" rIns="0" bIns="0" rtlCol="0">
            <a:spAutoFit/>
          </a:bodyPr>
          <a:lstStyle/>
          <a:p>
            <a:pPr algn="ctr"/>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1" name="组合 10"/>
          <p:cNvGrpSpPr/>
          <p:nvPr/>
        </p:nvGrpSpPr>
        <p:grpSpPr>
          <a:xfrm>
            <a:off x="116197" y="443444"/>
            <a:ext cx="4533862" cy="830997"/>
            <a:chOff x="116197" y="443444"/>
            <a:chExt cx="4533862"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班级讨论母亲</a:t>
              </a:r>
            </a:p>
          </p:txBody>
        </p:sp>
        <p:sp>
          <p:nvSpPr>
            <p:cNvPr id="14" name="文本框 13"/>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叁</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ppt_h/2"/>
                                          </p:val>
                                        </p:tav>
                                        <p:tav tm="100000">
                                          <p:val>
                                            <p:strVal val="#ppt_y"/>
                                          </p:val>
                                        </p:tav>
                                      </p:tavLst>
                                    </p:anim>
                                    <p:anim calcmode="lin" valueType="num">
                                      <p:cBhvr>
                                        <p:cTn id="20" dur="250" fill="hold"/>
                                        <p:tgtEl>
                                          <p:spTgt spid="8"/>
                                        </p:tgtEl>
                                        <p:attrNameLst>
                                          <p:attrName>ppt_w</p:attrName>
                                        </p:attrNameLst>
                                      </p:cBhvr>
                                      <p:tavLst>
                                        <p:tav tm="0">
                                          <p:val>
                                            <p:strVal val="#ppt_w"/>
                                          </p:val>
                                        </p:tav>
                                        <p:tav tm="100000">
                                          <p:val>
                                            <p:strVal val="#ppt_w"/>
                                          </p:val>
                                        </p:tav>
                                      </p:tavLst>
                                    </p:anim>
                                    <p:anim calcmode="lin" valueType="num">
                                      <p:cBhvr>
                                        <p:cTn id="21" dur="25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99"/>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41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216444" y="170855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19" name="文本框 18"/>
          <p:cNvSpPr txBox="1"/>
          <p:nvPr/>
        </p:nvSpPr>
        <p:spPr>
          <a:xfrm>
            <a:off x="8676940" y="170990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请在此处添加详细描在此处添加详细在此处添加详细描述文本，尽量与标题文本语言请在请在此处添加详细描在此处添加详细在此处添加</a:t>
            </a:r>
          </a:p>
        </p:txBody>
      </p:sp>
      <p:pic>
        <p:nvPicPr>
          <p:cNvPr id="20" name="图片 19"/>
          <p:cNvPicPr>
            <a:picLocks noChangeAspect="1"/>
          </p:cNvPicPr>
          <p:nvPr/>
        </p:nvPicPr>
        <p:blipFill>
          <a:blip r:embed="rId3" cstate="email"/>
          <a:stretch>
            <a:fillRect/>
          </a:stretch>
        </p:blipFill>
        <p:spPr>
          <a:xfrm>
            <a:off x="10157368" y="1200150"/>
            <a:ext cx="638229" cy="583980"/>
          </a:xfrm>
          <a:prstGeom prst="rect">
            <a:avLst/>
          </a:prstGeom>
        </p:spPr>
      </p:pic>
      <p:sp>
        <p:nvSpPr>
          <p:cNvPr id="24" name="文本框 23"/>
          <p:cNvSpPr txBox="1"/>
          <p:nvPr/>
        </p:nvSpPr>
        <p:spPr>
          <a:xfrm>
            <a:off x="3524977" y="1897016"/>
            <a:ext cx="646331" cy="2716486"/>
          </a:xfrm>
          <a:prstGeom prst="rect">
            <a:avLst/>
          </a:prstGeom>
          <a:noFill/>
        </p:spPr>
        <p:txBody>
          <a:bodyPr vert="eaVert" wrap="square" rtlCol="0">
            <a:spAutoFit/>
          </a:bodyPr>
          <a:lstStyle/>
          <a:p>
            <a:pPr>
              <a:lnSpc>
                <a:spcPct val="150000"/>
              </a:lnSpc>
            </a:pPr>
            <a:r>
              <a:rPr lang="zh-CN" altLang="en-US" sz="2000" b="1" spc="300" dirty="0">
                <a:solidFill>
                  <a:schemeClr val="tx1">
                    <a:lumMod val="50000"/>
                    <a:lumOff val="50000"/>
                  </a:schemeClr>
                </a:solidFill>
                <a:latin typeface="微软雅黑" panose="020B0503020204020204" pitchFamily="34" charset="-122"/>
                <a:ea typeface="微软雅黑" panose="020B0503020204020204" pitchFamily="34" charset="-122"/>
              </a:rPr>
              <a:t>请输入你的题目</a:t>
            </a:r>
          </a:p>
        </p:txBody>
      </p:sp>
      <p:sp>
        <p:nvSpPr>
          <p:cNvPr id="25" name="文本框 24"/>
          <p:cNvSpPr txBox="1"/>
          <p:nvPr/>
        </p:nvSpPr>
        <p:spPr>
          <a:xfrm>
            <a:off x="1985473" y="1898360"/>
            <a:ext cx="1661993" cy="3637026"/>
          </a:xfrm>
          <a:prstGeom prst="rect">
            <a:avLst/>
          </a:prstGeom>
          <a:noFill/>
        </p:spPr>
        <p:txBody>
          <a:bodyPr vert="eaVert" wrap="square" rtlCol="0">
            <a:spAutoFit/>
          </a:bodyPr>
          <a:lstStyle/>
          <a:p>
            <a:pP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请在此处添加详细描在此处添加详细在此处添加详细描述文本，尽量与标题文本语言请在请在此处添加详细描在此处添加详细在此处添加</a:t>
            </a:r>
          </a:p>
        </p:txBody>
      </p:sp>
      <p:pic>
        <p:nvPicPr>
          <p:cNvPr id="26" name="图片 25"/>
          <p:cNvPicPr>
            <a:picLocks noChangeAspect="1"/>
          </p:cNvPicPr>
          <p:nvPr/>
        </p:nvPicPr>
        <p:blipFill>
          <a:blip r:embed="rId3" cstate="email"/>
          <a:stretch>
            <a:fillRect/>
          </a:stretch>
        </p:blipFill>
        <p:spPr>
          <a:xfrm>
            <a:off x="3465901" y="1388610"/>
            <a:ext cx="638229" cy="583980"/>
          </a:xfrm>
          <a:prstGeom prst="rect">
            <a:avLst/>
          </a:prstGeom>
        </p:spPr>
      </p:pic>
      <p:pic>
        <p:nvPicPr>
          <p:cNvPr id="2" name="图片 1"/>
          <p:cNvPicPr>
            <a:picLocks noChangeAspect="1"/>
          </p:cNvPicPr>
          <p:nvPr/>
        </p:nvPicPr>
        <p:blipFill>
          <a:blip r:embed="rId4"/>
          <a:stretch>
            <a:fillRect/>
          </a:stretch>
        </p:blipFill>
        <p:spPr>
          <a:xfrm>
            <a:off x="3129104" y="1784130"/>
            <a:ext cx="6630676" cy="4496534"/>
          </a:xfrm>
          <a:prstGeom prst="rect">
            <a:avLst/>
          </a:prstGeom>
        </p:spPr>
      </p:pic>
      <p:grpSp>
        <p:nvGrpSpPr>
          <p:cNvPr id="9" name="组合 8"/>
          <p:cNvGrpSpPr/>
          <p:nvPr/>
        </p:nvGrpSpPr>
        <p:grpSpPr>
          <a:xfrm>
            <a:off x="116197" y="443444"/>
            <a:ext cx="4533862" cy="830997"/>
            <a:chOff x="116197" y="443444"/>
            <a:chExt cx="4533862" cy="830997"/>
          </a:xfrm>
        </p:grpSpPr>
        <p:sp>
          <p:nvSpPr>
            <p:cNvPr id="10" name="任意多边形 9"/>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1" name="文本框 10"/>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班级讨论母亲</a:t>
              </a:r>
            </a:p>
          </p:txBody>
        </p:sp>
        <p:sp>
          <p:nvSpPr>
            <p:cNvPr id="12" name="文本框 11"/>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773689" y="2837032"/>
            <a:ext cx="2577645" cy="2403320"/>
            <a:chOff x="1956708" y="2922948"/>
            <a:chExt cx="2577645" cy="2403320"/>
          </a:xfrm>
        </p:grpSpPr>
        <p:grpSp>
          <p:nvGrpSpPr>
            <p:cNvPr id="3" name="组合 2"/>
            <p:cNvGrpSpPr/>
            <p:nvPr/>
          </p:nvGrpSpPr>
          <p:grpSpPr>
            <a:xfrm>
              <a:off x="2133719" y="3716900"/>
              <a:ext cx="2400634" cy="1220301"/>
              <a:chOff x="2058906" y="2580734"/>
              <a:chExt cx="1786131" cy="1220301"/>
            </a:xfrm>
          </p:grpSpPr>
          <p:sp>
            <p:nvSpPr>
              <p:cNvPr id="4" name="文本框 3"/>
              <p:cNvSpPr txBox="1"/>
              <p:nvPr/>
            </p:nvSpPr>
            <p:spPr>
              <a:xfrm>
                <a:off x="2125808" y="2580734"/>
                <a:ext cx="1719229" cy="369332"/>
              </a:xfrm>
              <a:prstGeom prst="rect">
                <a:avLst/>
              </a:prstGeom>
              <a:noFill/>
            </p:spPr>
            <p:txBody>
              <a:bodyPr vert="horz" wrap="square" rtlCol="0">
                <a:spAutoFit/>
              </a:bodyPr>
              <a:lstStyle/>
              <a:p>
                <a:r>
                  <a:rPr lang="zh-CN" altLang="en-US" b="1" dirty="0">
                    <a:solidFill>
                      <a:srgbClr val="E64C78"/>
                    </a:solidFill>
                    <a:latin typeface="微软雅黑" panose="020B0503020204020204" pitchFamily="34" charset="-122"/>
                    <a:ea typeface="微软雅黑" panose="020B0503020204020204" pitchFamily="34" charset="-122"/>
                  </a:rPr>
                  <a:t>母亲节的由来</a:t>
                </a:r>
              </a:p>
            </p:txBody>
          </p:sp>
          <p:sp>
            <p:nvSpPr>
              <p:cNvPr id="5" name="文本框 4"/>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请在此处添加详细描述文本，尽量与标题文本语言风格相符合</a:t>
                </a:r>
              </a:p>
            </p:txBody>
          </p:sp>
        </p:grpSp>
        <p:sp>
          <p:nvSpPr>
            <p:cNvPr id="12" name="椭圆 11"/>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700900" y="2922948"/>
              <a:ext cx="678095" cy="678095"/>
              <a:chOff x="1810574" y="1077382"/>
              <a:chExt cx="678095" cy="678095"/>
            </a:xfrm>
          </p:grpSpPr>
          <p:sp>
            <p:nvSpPr>
              <p:cNvPr id="13" name="椭圆 12"/>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811211" y="1077382"/>
                <a:ext cx="479450" cy="646331"/>
              </a:xfrm>
              <a:prstGeom prst="rect">
                <a:avLst/>
              </a:prstGeom>
              <a:noFill/>
            </p:spPr>
            <p:txBody>
              <a:bodyPr vert="horz"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壹</a:t>
                </a:r>
              </a:p>
            </p:txBody>
          </p:sp>
        </p:grpSp>
      </p:grpSp>
      <p:grpSp>
        <p:nvGrpSpPr>
          <p:cNvPr id="17" name="组合 16"/>
          <p:cNvGrpSpPr/>
          <p:nvPr/>
        </p:nvGrpSpPr>
        <p:grpSpPr>
          <a:xfrm>
            <a:off x="4103656" y="2802745"/>
            <a:ext cx="2577645" cy="2403320"/>
            <a:chOff x="1956708" y="2922948"/>
            <a:chExt cx="2577645" cy="2403320"/>
          </a:xfrm>
        </p:grpSpPr>
        <p:grpSp>
          <p:nvGrpSpPr>
            <p:cNvPr id="18" name="组合 17"/>
            <p:cNvGrpSpPr/>
            <p:nvPr/>
          </p:nvGrpSpPr>
          <p:grpSpPr>
            <a:xfrm>
              <a:off x="2133719" y="3716900"/>
              <a:ext cx="2400634" cy="1220301"/>
              <a:chOff x="2058906" y="2580734"/>
              <a:chExt cx="1786131" cy="1220301"/>
            </a:xfrm>
          </p:grpSpPr>
          <p:sp>
            <p:nvSpPr>
              <p:cNvPr id="23" name="文本框 22"/>
              <p:cNvSpPr txBox="1"/>
              <p:nvPr/>
            </p:nvSpPr>
            <p:spPr>
              <a:xfrm>
                <a:off x="2125808" y="2580734"/>
                <a:ext cx="1719229" cy="369332"/>
              </a:xfrm>
              <a:prstGeom prst="rect">
                <a:avLst/>
              </a:prstGeom>
              <a:noFill/>
            </p:spPr>
            <p:txBody>
              <a:bodyPr vert="horz" wrap="square" rtlCol="0">
                <a:spAutoFit/>
              </a:bodyPr>
              <a:lstStyle/>
              <a:p>
                <a:r>
                  <a:rPr lang="zh-CN" altLang="en-US" b="1" dirty="0">
                    <a:solidFill>
                      <a:srgbClr val="E64C78"/>
                    </a:solidFill>
                    <a:latin typeface="微软雅黑" panose="020B0503020204020204" pitchFamily="34" charset="-122"/>
                    <a:ea typeface="微软雅黑" panose="020B0503020204020204" pitchFamily="34" charset="-122"/>
                  </a:rPr>
                  <a:t>可怜天下父母心</a:t>
                </a:r>
              </a:p>
            </p:txBody>
          </p:sp>
          <p:sp>
            <p:nvSpPr>
              <p:cNvPr id="24" name="文本框 23"/>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请在此处添加详细描述文本，尽量与标题文本语言风格相符合</a:t>
                </a:r>
              </a:p>
            </p:txBody>
          </p:sp>
        </p:grpSp>
        <p:sp>
          <p:nvSpPr>
            <p:cNvPr id="19" name="椭圆 18"/>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00900" y="2922948"/>
              <a:ext cx="678095" cy="678095"/>
              <a:chOff x="1810574" y="1077382"/>
              <a:chExt cx="678095" cy="678095"/>
            </a:xfrm>
          </p:grpSpPr>
          <p:sp>
            <p:nvSpPr>
              <p:cNvPr id="21" name="椭圆 20"/>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811211" y="1077382"/>
                <a:ext cx="479450" cy="646331"/>
              </a:xfrm>
              <a:prstGeom prst="rect">
                <a:avLst/>
              </a:prstGeom>
              <a:noFill/>
            </p:spPr>
            <p:txBody>
              <a:bodyPr vert="horz"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贰</a:t>
                </a:r>
              </a:p>
            </p:txBody>
          </p:sp>
        </p:grpSp>
      </p:grpSp>
      <p:grpSp>
        <p:nvGrpSpPr>
          <p:cNvPr id="25" name="组合 24"/>
          <p:cNvGrpSpPr/>
          <p:nvPr/>
        </p:nvGrpSpPr>
        <p:grpSpPr>
          <a:xfrm>
            <a:off x="6442650" y="2761258"/>
            <a:ext cx="2577645" cy="2403320"/>
            <a:chOff x="1956708" y="2922948"/>
            <a:chExt cx="2577645" cy="2403320"/>
          </a:xfrm>
        </p:grpSpPr>
        <p:grpSp>
          <p:nvGrpSpPr>
            <p:cNvPr id="26" name="组合 25"/>
            <p:cNvGrpSpPr/>
            <p:nvPr/>
          </p:nvGrpSpPr>
          <p:grpSpPr>
            <a:xfrm>
              <a:off x="2133719" y="3716900"/>
              <a:ext cx="2400634" cy="1220301"/>
              <a:chOff x="2058906" y="2580734"/>
              <a:chExt cx="1786131" cy="1220301"/>
            </a:xfrm>
          </p:grpSpPr>
          <p:sp>
            <p:nvSpPr>
              <p:cNvPr id="31" name="文本框 30"/>
              <p:cNvSpPr txBox="1"/>
              <p:nvPr/>
            </p:nvSpPr>
            <p:spPr>
              <a:xfrm>
                <a:off x="2125808" y="2580734"/>
                <a:ext cx="1719229" cy="369332"/>
              </a:xfrm>
              <a:prstGeom prst="rect">
                <a:avLst/>
              </a:prstGeom>
              <a:noFill/>
            </p:spPr>
            <p:txBody>
              <a:bodyPr vert="horz" wrap="square" rtlCol="0">
                <a:spAutoFit/>
              </a:bodyPr>
              <a:lstStyle/>
              <a:p>
                <a:r>
                  <a:rPr lang="zh-CN" altLang="en-US" b="1" dirty="0">
                    <a:solidFill>
                      <a:srgbClr val="E64C78"/>
                    </a:solidFill>
                    <a:latin typeface="微软雅黑" panose="020B0503020204020204" pitchFamily="34" charset="-122"/>
                    <a:ea typeface="微软雅黑" panose="020B0503020204020204" pitchFamily="34" charset="-122"/>
                  </a:rPr>
                  <a:t>班级讨论母亲</a:t>
                </a:r>
              </a:p>
            </p:txBody>
          </p:sp>
          <p:sp>
            <p:nvSpPr>
              <p:cNvPr id="32" name="文本框 31"/>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请在此处添加详细描述文本，尽量与标题文本语言风格相符合</a:t>
                </a:r>
              </a:p>
            </p:txBody>
          </p:sp>
        </p:grpSp>
        <p:sp>
          <p:nvSpPr>
            <p:cNvPr id="27" name="椭圆 26"/>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700900" y="2922948"/>
              <a:ext cx="678095" cy="678095"/>
              <a:chOff x="1810574" y="1077382"/>
              <a:chExt cx="678095" cy="678095"/>
            </a:xfrm>
          </p:grpSpPr>
          <p:sp>
            <p:nvSpPr>
              <p:cNvPr id="29" name="椭圆 28"/>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811211" y="1077382"/>
                <a:ext cx="479450" cy="646331"/>
              </a:xfrm>
              <a:prstGeom prst="rect">
                <a:avLst/>
              </a:prstGeom>
              <a:noFill/>
            </p:spPr>
            <p:txBody>
              <a:bodyPr vert="horz"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叁</a:t>
                </a:r>
              </a:p>
            </p:txBody>
          </p:sp>
        </p:grpSp>
      </p:grpSp>
      <p:sp>
        <p:nvSpPr>
          <p:cNvPr id="34" name="文本框 33"/>
          <p:cNvSpPr txBox="1"/>
          <p:nvPr/>
        </p:nvSpPr>
        <p:spPr>
          <a:xfrm>
            <a:off x="5504954" y="1316978"/>
            <a:ext cx="2723154" cy="1107996"/>
          </a:xfrm>
          <a:prstGeom prst="rect">
            <a:avLst/>
          </a:prstGeom>
          <a:noFill/>
        </p:spPr>
        <p:txBody>
          <a:bodyPr vert="horz" wrap="square" rtlCol="0">
            <a:spAutoFit/>
          </a:bodyPr>
          <a:lstStyle/>
          <a:p>
            <a:r>
              <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rPr>
              <a:t>目录</a:t>
            </a:r>
          </a:p>
        </p:txBody>
      </p:sp>
      <p:pic>
        <p:nvPicPr>
          <p:cNvPr id="35" name="图片 34"/>
          <p:cNvPicPr>
            <a:picLocks noChangeAspect="1"/>
          </p:cNvPicPr>
          <p:nvPr/>
        </p:nvPicPr>
        <p:blipFill>
          <a:blip r:embed="rId3" cstate="email"/>
          <a:stretch>
            <a:fillRect/>
          </a:stretch>
        </p:blipFill>
        <p:spPr>
          <a:xfrm>
            <a:off x="2569716" y="4824252"/>
            <a:ext cx="471626" cy="666464"/>
          </a:xfrm>
          <a:prstGeom prst="rect">
            <a:avLst/>
          </a:prstGeom>
        </p:spPr>
      </p:pic>
      <p:pic>
        <p:nvPicPr>
          <p:cNvPr id="36" name="图片 35"/>
          <p:cNvPicPr>
            <a:picLocks noChangeAspect="1"/>
          </p:cNvPicPr>
          <p:nvPr/>
        </p:nvPicPr>
        <p:blipFill>
          <a:blip r:embed="rId4" cstate="email"/>
          <a:stretch>
            <a:fillRect/>
          </a:stretch>
        </p:blipFill>
        <p:spPr>
          <a:xfrm>
            <a:off x="4847848" y="4911238"/>
            <a:ext cx="610962" cy="579478"/>
          </a:xfrm>
          <a:prstGeom prst="rect">
            <a:avLst/>
          </a:prstGeom>
        </p:spPr>
      </p:pic>
      <p:pic>
        <p:nvPicPr>
          <p:cNvPr id="37" name="图片 36"/>
          <p:cNvPicPr>
            <a:picLocks noChangeAspect="1"/>
          </p:cNvPicPr>
          <p:nvPr/>
        </p:nvPicPr>
        <p:blipFill rotWithShape="1">
          <a:blip r:embed="rId5" cstate="email"/>
          <a:srcRect/>
          <a:stretch>
            <a:fillRect/>
          </a:stretch>
        </p:blipFill>
        <p:spPr>
          <a:xfrm>
            <a:off x="7240734" y="4722831"/>
            <a:ext cx="624203" cy="717757"/>
          </a:xfrm>
          <a:prstGeom prst="rect">
            <a:avLst/>
          </a:prstGeom>
        </p:spPr>
      </p:pic>
      <p:pic>
        <p:nvPicPr>
          <p:cNvPr id="2" name="图片 1"/>
          <p:cNvPicPr>
            <a:picLocks noChangeAspect="1"/>
          </p:cNvPicPr>
          <p:nvPr/>
        </p:nvPicPr>
        <p:blipFill>
          <a:blip r:embed="rId6"/>
          <a:stretch>
            <a:fillRect/>
          </a:stretch>
        </p:blipFill>
        <p:spPr>
          <a:xfrm>
            <a:off x="3889334" y="904920"/>
            <a:ext cx="2200275" cy="1714500"/>
          </a:xfrm>
          <a:prstGeom prst="rect">
            <a:avLst/>
          </a:prstGeom>
        </p:spPr>
      </p:pic>
      <p:grpSp>
        <p:nvGrpSpPr>
          <p:cNvPr id="47" name="组合 46"/>
          <p:cNvGrpSpPr/>
          <p:nvPr/>
        </p:nvGrpSpPr>
        <p:grpSpPr>
          <a:xfrm>
            <a:off x="8790645" y="2719771"/>
            <a:ext cx="2540365" cy="2403320"/>
            <a:chOff x="1956708" y="2922948"/>
            <a:chExt cx="2540365" cy="2403320"/>
          </a:xfrm>
        </p:grpSpPr>
        <p:grpSp>
          <p:nvGrpSpPr>
            <p:cNvPr id="48" name="组合 47"/>
            <p:cNvGrpSpPr/>
            <p:nvPr/>
          </p:nvGrpSpPr>
          <p:grpSpPr>
            <a:xfrm>
              <a:off x="2133719" y="3716900"/>
              <a:ext cx="2363354" cy="1220301"/>
              <a:chOff x="2058906" y="2580734"/>
              <a:chExt cx="1758394" cy="1220301"/>
            </a:xfrm>
          </p:grpSpPr>
          <p:sp>
            <p:nvSpPr>
              <p:cNvPr id="53" name="文本框 52"/>
              <p:cNvSpPr txBox="1"/>
              <p:nvPr/>
            </p:nvSpPr>
            <p:spPr>
              <a:xfrm>
                <a:off x="2098071" y="2580734"/>
                <a:ext cx="1719229" cy="369332"/>
              </a:xfrm>
              <a:prstGeom prst="rect">
                <a:avLst/>
              </a:prstGeom>
              <a:noFill/>
            </p:spPr>
            <p:txBody>
              <a:bodyPr vert="horz" wrap="square" rtlCol="0">
                <a:spAutoFit/>
              </a:bodyPr>
              <a:lstStyle/>
              <a:p>
                <a:r>
                  <a:rPr lang="zh-CN" altLang="en-US" b="1" dirty="0">
                    <a:solidFill>
                      <a:srgbClr val="E64C78"/>
                    </a:solidFill>
                    <a:latin typeface="微软雅黑" panose="020B0503020204020204" pitchFamily="34" charset="-122"/>
                    <a:ea typeface="微软雅黑" panose="020B0503020204020204" pitchFamily="34" charset="-122"/>
                  </a:rPr>
                  <a:t>我对妈妈说的话</a:t>
                </a:r>
              </a:p>
            </p:txBody>
          </p:sp>
          <p:sp>
            <p:nvSpPr>
              <p:cNvPr id="54" name="文本框 53"/>
              <p:cNvSpPr txBox="1"/>
              <p:nvPr/>
            </p:nvSpPr>
            <p:spPr>
              <a:xfrm>
                <a:off x="2058906" y="2946955"/>
                <a:ext cx="1338451" cy="854080"/>
              </a:xfrm>
              <a:prstGeom prst="rect">
                <a:avLst/>
              </a:prstGeom>
              <a:noFill/>
            </p:spPr>
            <p:txBody>
              <a:bodyPr vert="horz" wrap="square" rtlCol="0">
                <a:spAutoFit/>
              </a:bodyPr>
              <a:lstStyle/>
              <a:p>
                <a:pPr algn="ct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请在此处添加详细描述文本，尽量与标题文本语言风格相符合</a:t>
                </a:r>
              </a:p>
            </p:txBody>
          </p:sp>
        </p:grpSp>
        <p:sp>
          <p:nvSpPr>
            <p:cNvPr id="49" name="椭圆 48"/>
            <p:cNvSpPr/>
            <p:nvPr/>
          </p:nvSpPr>
          <p:spPr>
            <a:xfrm>
              <a:off x="1956708" y="3173312"/>
              <a:ext cx="2152956" cy="21529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2700900" y="2922948"/>
              <a:ext cx="678095" cy="678095"/>
              <a:chOff x="1810574" y="1077382"/>
              <a:chExt cx="678095" cy="678095"/>
            </a:xfrm>
          </p:grpSpPr>
          <p:sp>
            <p:nvSpPr>
              <p:cNvPr id="51" name="椭圆 50"/>
              <p:cNvSpPr/>
              <p:nvPr/>
            </p:nvSpPr>
            <p:spPr>
              <a:xfrm>
                <a:off x="1810574" y="1077382"/>
                <a:ext cx="678095" cy="678095"/>
              </a:xfrm>
              <a:prstGeom prst="ellipse">
                <a:avLst/>
              </a:prstGeom>
              <a:solidFill>
                <a:srgbClr val="E64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811211" y="1077382"/>
                <a:ext cx="479450" cy="646331"/>
              </a:xfrm>
              <a:prstGeom prst="rect">
                <a:avLst/>
              </a:prstGeom>
              <a:noFill/>
            </p:spPr>
            <p:txBody>
              <a:bodyPr vert="horz"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肆</a:t>
                </a:r>
              </a:p>
            </p:txBody>
          </p:sp>
        </p:grpSp>
      </p:grpSp>
      <p:pic>
        <p:nvPicPr>
          <p:cNvPr id="55" name="图片 54"/>
          <p:cNvPicPr>
            <a:picLocks noChangeAspect="1"/>
          </p:cNvPicPr>
          <p:nvPr/>
        </p:nvPicPr>
        <p:blipFill>
          <a:blip r:embed="rId4" cstate="email"/>
          <a:stretch>
            <a:fillRect/>
          </a:stretch>
        </p:blipFill>
        <p:spPr>
          <a:xfrm>
            <a:off x="9534837" y="4828264"/>
            <a:ext cx="610962" cy="5794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par>
                                <p:cTn id="31" presetID="16" presetClass="entr" presetSubtype="2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barn(inVertical)">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p:nvPr/>
        </p:nvSpPr>
        <p:spPr bwMode="auto">
          <a:xfrm>
            <a:off x="1250389" y="3821577"/>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这里输入简单的文字概述里输入简单文字概述输入简单的文字概述里</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3" name="Content Placeholder 2"/>
          <p:cNvSpPr txBox="1"/>
          <p:nvPr/>
        </p:nvSpPr>
        <p:spPr bwMode="auto">
          <a:xfrm>
            <a:off x="4933974" y="5183576"/>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这里输入简单的文字概述里输入简单文字概述输入简单的文字概述里</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6" name="Content Placeholder 2"/>
          <p:cNvSpPr txBox="1"/>
          <p:nvPr/>
        </p:nvSpPr>
        <p:spPr bwMode="auto">
          <a:xfrm>
            <a:off x="7943621" y="3896509"/>
            <a:ext cx="3068622"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algn="ct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这里输入简单的文字概述里输入简单文字概述输入简单的文字概述里</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cstate="email"/>
          <a:stretch>
            <a:fillRect/>
          </a:stretch>
        </p:blipFill>
        <p:spPr>
          <a:xfrm>
            <a:off x="3661519" y="622921"/>
            <a:ext cx="4939595" cy="4152900"/>
          </a:xfrm>
          <a:prstGeom prst="rect">
            <a:avLst/>
          </a:prstGeom>
        </p:spPr>
      </p:pic>
      <p:grpSp>
        <p:nvGrpSpPr>
          <p:cNvPr id="11" name="组合 10"/>
          <p:cNvGrpSpPr/>
          <p:nvPr/>
        </p:nvGrpSpPr>
        <p:grpSpPr>
          <a:xfrm>
            <a:off x="116197" y="443444"/>
            <a:ext cx="4533862" cy="830997"/>
            <a:chOff x="116197" y="443444"/>
            <a:chExt cx="4533862"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班级讨论母亲</a:t>
              </a:r>
            </a:p>
          </p:txBody>
        </p:sp>
        <p:sp>
          <p:nvSpPr>
            <p:cNvPr id="14" name="文本框 13"/>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叁</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250"/>
                                        <p:tgtEl>
                                          <p:spTgt spid="18"/>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250"/>
                                        <p:tgtEl>
                                          <p:spTgt spid="23"/>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46" name="文本框 45"/>
          <p:cNvSpPr txBox="1"/>
          <p:nvPr/>
        </p:nvSpPr>
        <p:spPr>
          <a:xfrm>
            <a:off x="5745730" y="3263935"/>
            <a:ext cx="3131569" cy="584775"/>
          </a:xfrm>
          <a:prstGeom prst="rect">
            <a:avLst/>
          </a:prstGeom>
          <a:noFill/>
        </p:spPr>
        <p:txBody>
          <a:bodyPr wrap="square" rtlCol="0">
            <a:spAutoFit/>
          </a:bodyPr>
          <a:lstStyle/>
          <a:p>
            <a:r>
              <a:rPr lang="zh-CN" altLang="en-US" sz="3200" b="1" dirty="0">
                <a:solidFill>
                  <a:srgbClr val="E64C78"/>
                </a:solidFill>
                <a:latin typeface="微软雅黑" panose="020B0503020204020204" pitchFamily="34" charset="-122"/>
                <a:ea typeface="微软雅黑" panose="020B0503020204020204" pitchFamily="34" charset="-122"/>
              </a:rPr>
              <a:t>我对妈妈说的话</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a:solidFill>
                  <a:srgbClr val="E64C78"/>
                </a:solidFill>
                <a:latin typeface="微软雅黑" panose="020B0503020204020204" pitchFamily="34" charset="-122"/>
                <a:ea typeface="微软雅黑" panose="020B0503020204020204" pitchFamily="34" charset="-122"/>
              </a:rPr>
              <a:t>肆</a:t>
            </a: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点击此处输入您的内容与此小标或</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图形相关的文字描述内容点击此处输入您的内容与此</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p:txBody>
      </p:sp>
      <p:pic>
        <p:nvPicPr>
          <p:cNvPr id="5" name="图片 4"/>
          <p:cNvPicPr>
            <a:picLocks noChangeAspect="1"/>
          </p:cNvPicPr>
          <p:nvPr/>
        </p:nvPicPr>
        <p:blipFill>
          <a:blip r:embed="rId3" cstate="email"/>
          <a:stretch>
            <a:fillRect/>
          </a:stretch>
        </p:blipFill>
        <p:spPr>
          <a:xfrm>
            <a:off x="1193015" y="1500446"/>
            <a:ext cx="4672962" cy="46729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rot="17116243">
            <a:off x="723036" y="1331230"/>
            <a:ext cx="3633698" cy="2686636"/>
          </a:xfrm>
          <a:prstGeom prst="rect">
            <a:avLst/>
          </a:prstGeom>
        </p:spPr>
      </p:pic>
      <p:pic>
        <p:nvPicPr>
          <p:cNvPr id="3" name="图片 2"/>
          <p:cNvPicPr>
            <a:picLocks noChangeAspect="1"/>
          </p:cNvPicPr>
          <p:nvPr/>
        </p:nvPicPr>
        <p:blipFill>
          <a:blip r:embed="rId4" cstate="email"/>
          <a:stretch>
            <a:fillRect/>
          </a:stretch>
        </p:blipFill>
        <p:spPr>
          <a:xfrm rot="17116243">
            <a:off x="4273564" y="3048354"/>
            <a:ext cx="3487453" cy="2578507"/>
          </a:xfrm>
          <a:prstGeom prst="rect">
            <a:avLst/>
          </a:prstGeom>
        </p:spPr>
      </p:pic>
      <p:pic>
        <p:nvPicPr>
          <p:cNvPr id="4" name="图片 3"/>
          <p:cNvPicPr>
            <a:picLocks noChangeAspect="1"/>
          </p:cNvPicPr>
          <p:nvPr/>
        </p:nvPicPr>
        <p:blipFill>
          <a:blip r:embed="rId4" cstate="email"/>
          <a:stretch>
            <a:fillRect/>
          </a:stretch>
        </p:blipFill>
        <p:spPr>
          <a:xfrm rot="17116243">
            <a:off x="7822387" y="2963572"/>
            <a:ext cx="3487453" cy="2578507"/>
          </a:xfrm>
          <a:prstGeom prst="rect">
            <a:avLst/>
          </a:prstGeom>
        </p:spPr>
      </p:pic>
      <p:sp>
        <p:nvSpPr>
          <p:cNvPr id="5" name="TextBox 15"/>
          <p:cNvSpPr txBox="1"/>
          <p:nvPr/>
        </p:nvSpPr>
        <p:spPr>
          <a:xfrm>
            <a:off x="1333352" y="5073948"/>
            <a:ext cx="3785614" cy="698333"/>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 name="TextBox 16"/>
          <p:cNvSpPr txBox="1"/>
          <p:nvPr/>
        </p:nvSpPr>
        <p:spPr>
          <a:xfrm>
            <a:off x="1333352" y="4594955"/>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7" name="TextBox 15"/>
          <p:cNvSpPr txBox="1"/>
          <p:nvPr/>
        </p:nvSpPr>
        <p:spPr>
          <a:xfrm>
            <a:off x="4986915" y="2481062"/>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8" name="TextBox 16"/>
          <p:cNvSpPr txBox="1"/>
          <p:nvPr/>
        </p:nvSpPr>
        <p:spPr>
          <a:xfrm>
            <a:off x="4986915" y="2002069"/>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TextBox 15"/>
          <p:cNvSpPr txBox="1"/>
          <p:nvPr/>
        </p:nvSpPr>
        <p:spPr>
          <a:xfrm>
            <a:off x="8478198" y="2481062"/>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10" name="TextBox 16"/>
          <p:cNvSpPr txBox="1"/>
          <p:nvPr/>
        </p:nvSpPr>
        <p:spPr>
          <a:xfrm>
            <a:off x="8478198" y="2002069"/>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1" name="组合 10"/>
          <p:cNvGrpSpPr/>
          <p:nvPr/>
        </p:nvGrpSpPr>
        <p:grpSpPr>
          <a:xfrm>
            <a:off x="116197" y="443444"/>
            <a:ext cx="4533862" cy="830997"/>
            <a:chOff x="116197" y="443444"/>
            <a:chExt cx="4533862"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4" name="文本框 13"/>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ppt_h/2"/>
                                          </p:val>
                                        </p:tav>
                                        <p:tav tm="100000">
                                          <p:val>
                                            <p:strVal val="#ppt_y"/>
                                          </p:val>
                                        </p:tav>
                                      </p:tavLst>
                                    </p:anim>
                                    <p:anim calcmode="lin" valueType="num">
                                      <p:cBhvr>
                                        <p:cTn id="20" dur="250" fill="hold"/>
                                        <p:tgtEl>
                                          <p:spTgt spid="8"/>
                                        </p:tgtEl>
                                        <p:attrNameLst>
                                          <p:attrName>ppt_w</p:attrName>
                                        </p:attrNameLst>
                                      </p:cBhvr>
                                      <p:tavLst>
                                        <p:tav tm="0">
                                          <p:val>
                                            <p:strVal val="#ppt_w"/>
                                          </p:val>
                                        </p:tav>
                                        <p:tav tm="100000">
                                          <p:val>
                                            <p:strVal val="#ppt_w"/>
                                          </p:val>
                                        </p:tav>
                                      </p:tavLst>
                                    </p:anim>
                                    <p:anim calcmode="lin" valueType="num">
                                      <p:cBhvr>
                                        <p:cTn id="21" dur="25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99"/>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41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706667" y="1365371"/>
            <a:ext cx="4932483" cy="5668830"/>
          </a:xfrm>
          <a:prstGeom prst="rect">
            <a:avLst/>
          </a:prstGeom>
        </p:spPr>
      </p:pic>
      <p:sp>
        <p:nvSpPr>
          <p:cNvPr id="3" name="TextBox 15"/>
          <p:cNvSpPr txBox="1"/>
          <p:nvPr/>
        </p:nvSpPr>
        <p:spPr>
          <a:xfrm>
            <a:off x="1671554" y="2430956"/>
            <a:ext cx="3785614" cy="698333"/>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 name="TextBox 16"/>
          <p:cNvSpPr txBox="1"/>
          <p:nvPr/>
        </p:nvSpPr>
        <p:spPr>
          <a:xfrm>
            <a:off x="1671554" y="1951963"/>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 name="TextBox 15"/>
          <p:cNvSpPr txBox="1"/>
          <p:nvPr/>
        </p:nvSpPr>
        <p:spPr>
          <a:xfrm>
            <a:off x="1671554" y="4372491"/>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6" name="TextBox 16"/>
          <p:cNvSpPr txBox="1"/>
          <p:nvPr/>
        </p:nvSpPr>
        <p:spPr>
          <a:xfrm>
            <a:off x="1671554" y="3893498"/>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8" name="TextBox 15"/>
          <p:cNvSpPr txBox="1"/>
          <p:nvPr/>
        </p:nvSpPr>
        <p:spPr>
          <a:xfrm>
            <a:off x="8124545" y="2583356"/>
            <a:ext cx="3785614" cy="698333"/>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9" name="TextBox 16"/>
          <p:cNvSpPr txBox="1"/>
          <p:nvPr/>
        </p:nvSpPr>
        <p:spPr>
          <a:xfrm>
            <a:off x="8124545" y="2104363"/>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0" name="TextBox 15"/>
          <p:cNvSpPr txBox="1"/>
          <p:nvPr/>
        </p:nvSpPr>
        <p:spPr>
          <a:xfrm>
            <a:off x="8124545" y="4524891"/>
            <a:ext cx="2549717" cy="727122"/>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11" name="TextBox 16"/>
          <p:cNvSpPr txBox="1"/>
          <p:nvPr/>
        </p:nvSpPr>
        <p:spPr>
          <a:xfrm>
            <a:off x="8124545" y="4045898"/>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2" name="组合 11"/>
          <p:cNvGrpSpPr/>
          <p:nvPr/>
        </p:nvGrpSpPr>
        <p:grpSpPr>
          <a:xfrm>
            <a:off x="116197" y="443444"/>
            <a:ext cx="4533862" cy="830997"/>
            <a:chOff x="116197" y="443444"/>
            <a:chExt cx="4533862" cy="830997"/>
          </a:xfrm>
        </p:grpSpPr>
        <p:sp>
          <p:nvSpPr>
            <p:cNvPr id="13" name="任意多边形 12"/>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4" name="文本框 13"/>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5" name="文本框 14"/>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ppt_h/2"/>
                                          </p:val>
                                        </p:tav>
                                        <p:tav tm="100000">
                                          <p:val>
                                            <p:strVal val="#ppt_y"/>
                                          </p:val>
                                        </p:tav>
                                      </p:tavLst>
                                    </p:anim>
                                    <p:anim calcmode="lin" valueType="num">
                                      <p:cBhvr>
                                        <p:cTn id="20" dur="250" fill="hold"/>
                                        <p:tgtEl>
                                          <p:spTgt spid="6"/>
                                        </p:tgtEl>
                                        <p:attrNameLst>
                                          <p:attrName>ppt_w</p:attrName>
                                        </p:attrNameLst>
                                      </p:cBhvr>
                                      <p:tavLst>
                                        <p:tav tm="0">
                                          <p:val>
                                            <p:strVal val="#ppt_w"/>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3099"/>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9"/>
                                        </p:tgtEl>
                                        <p:attrNameLst>
                                          <p:attrName>style.visibility</p:attrName>
                                        </p:attrNameLst>
                                      </p:cBhvr>
                                      <p:to>
                                        <p:strVal val="visible"/>
                                      </p:to>
                                    </p:set>
                                    <p:anim calcmode="lin" valueType="num">
                                      <p:cBhvr>
                                        <p:cTn id="29" dur="250" fill="hold"/>
                                        <p:tgtEl>
                                          <p:spTgt spid="9"/>
                                        </p:tgtEl>
                                        <p:attrNameLst>
                                          <p:attrName>ppt_x</p:attrName>
                                        </p:attrNameLst>
                                      </p:cBhvr>
                                      <p:tavLst>
                                        <p:tav tm="0">
                                          <p:val>
                                            <p:strVal val="#ppt_x"/>
                                          </p:val>
                                        </p:tav>
                                        <p:tav tm="100000">
                                          <p:val>
                                            <p:strVal val="#ppt_x"/>
                                          </p:val>
                                        </p:tav>
                                      </p:tavLst>
                                    </p:anim>
                                    <p:anim calcmode="lin" valueType="num">
                                      <p:cBhvr>
                                        <p:cTn id="30" dur="250" fill="hold"/>
                                        <p:tgtEl>
                                          <p:spTgt spid="9"/>
                                        </p:tgtEl>
                                        <p:attrNameLst>
                                          <p:attrName>ppt_y</p:attrName>
                                        </p:attrNameLst>
                                      </p:cBhvr>
                                      <p:tavLst>
                                        <p:tav tm="0">
                                          <p:val>
                                            <p:strVal val="#ppt_y-#ppt_h/2"/>
                                          </p:val>
                                        </p:tav>
                                        <p:tav tm="100000">
                                          <p:val>
                                            <p:strVal val="#ppt_y"/>
                                          </p:val>
                                        </p:tav>
                                      </p:tavLst>
                                    </p:anim>
                                    <p:anim calcmode="lin" valueType="num">
                                      <p:cBhvr>
                                        <p:cTn id="31" dur="250" fill="hold"/>
                                        <p:tgtEl>
                                          <p:spTgt spid="9"/>
                                        </p:tgtEl>
                                        <p:attrNameLst>
                                          <p:attrName>ppt_w</p:attrName>
                                        </p:attrNameLst>
                                      </p:cBhvr>
                                      <p:tavLst>
                                        <p:tav tm="0">
                                          <p:val>
                                            <p:strVal val="#ppt_w"/>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childTnLst>
                                </p:cTn>
                              </p:par>
                            </p:childTnLst>
                          </p:cTn>
                        </p:par>
                        <p:par>
                          <p:cTn id="33" fill="hold">
                            <p:stCondLst>
                              <p:cond delay="4149"/>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46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1"/>
                                        </p:tgtEl>
                                        <p:attrNameLst>
                                          <p:attrName>style.visibility</p:attrName>
                                        </p:attrNameLst>
                                      </p:cBhvr>
                                      <p:to>
                                        <p:strVal val="visible"/>
                                      </p:to>
                                    </p:set>
                                    <p:anim calcmode="lin" valueType="num">
                                      <p:cBhvr>
                                        <p:cTn id="40" dur="250" fill="hold"/>
                                        <p:tgtEl>
                                          <p:spTgt spid="11"/>
                                        </p:tgtEl>
                                        <p:attrNameLst>
                                          <p:attrName>ppt_x</p:attrName>
                                        </p:attrNameLst>
                                      </p:cBhvr>
                                      <p:tavLst>
                                        <p:tav tm="0">
                                          <p:val>
                                            <p:strVal val="#ppt_x"/>
                                          </p:val>
                                        </p:tav>
                                        <p:tav tm="100000">
                                          <p:val>
                                            <p:strVal val="#ppt_x"/>
                                          </p:val>
                                        </p:tav>
                                      </p:tavLst>
                                    </p:anim>
                                    <p:anim calcmode="lin" valueType="num">
                                      <p:cBhvr>
                                        <p:cTn id="41" dur="250" fill="hold"/>
                                        <p:tgtEl>
                                          <p:spTgt spid="11"/>
                                        </p:tgtEl>
                                        <p:attrNameLst>
                                          <p:attrName>ppt_y</p:attrName>
                                        </p:attrNameLst>
                                      </p:cBhvr>
                                      <p:tavLst>
                                        <p:tav tm="0">
                                          <p:val>
                                            <p:strVal val="#ppt_y-#ppt_h/2"/>
                                          </p:val>
                                        </p:tav>
                                        <p:tav tm="100000">
                                          <p:val>
                                            <p:strVal val="#ppt_y"/>
                                          </p:val>
                                        </p:tav>
                                      </p:tavLst>
                                    </p:anim>
                                    <p:anim calcmode="lin" valueType="num">
                                      <p:cBhvr>
                                        <p:cTn id="42" dur="250" fill="hold"/>
                                        <p:tgtEl>
                                          <p:spTgt spid="11"/>
                                        </p:tgtEl>
                                        <p:attrNameLst>
                                          <p:attrName>ppt_w</p:attrName>
                                        </p:attrNameLst>
                                      </p:cBhvr>
                                      <p:tavLst>
                                        <p:tav tm="0">
                                          <p:val>
                                            <p:strVal val="#ppt_w"/>
                                          </p:val>
                                        </p:tav>
                                        <p:tav tm="100000">
                                          <p:val>
                                            <p:strVal val="#ppt_w"/>
                                          </p:val>
                                        </p:tav>
                                      </p:tavLst>
                                    </p:anim>
                                    <p:anim calcmode="lin" valueType="num">
                                      <p:cBhvr>
                                        <p:cTn id="43" dur="250" fill="hold"/>
                                        <p:tgtEl>
                                          <p:spTgt spid="11"/>
                                        </p:tgtEl>
                                        <p:attrNameLst>
                                          <p:attrName>ppt_h</p:attrName>
                                        </p:attrNameLst>
                                      </p:cBhvr>
                                      <p:tavLst>
                                        <p:tav tm="0">
                                          <p:val>
                                            <p:fltVal val="0"/>
                                          </p:val>
                                        </p:tav>
                                        <p:tav tm="100000">
                                          <p:val>
                                            <p:strVal val="#ppt_h"/>
                                          </p:val>
                                        </p:tav>
                                      </p:tavLst>
                                    </p:anim>
                                  </p:childTnLst>
                                </p:cTn>
                              </p:par>
                            </p:childTnLst>
                          </p:cTn>
                        </p:par>
                        <p:par>
                          <p:cTn id="44" fill="hold">
                            <p:stCondLst>
                              <p:cond delay="5699"/>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 name="圆角矩形 3"/>
          <p:cNvSpPr/>
          <p:nvPr/>
        </p:nvSpPr>
        <p:spPr>
          <a:xfrm>
            <a:off x="1794722"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3" name="矩形 13"/>
          <p:cNvSpPr>
            <a:spLocks noChangeArrowheads="1"/>
          </p:cNvSpPr>
          <p:nvPr/>
        </p:nvSpPr>
        <p:spPr bwMode="auto">
          <a:xfrm>
            <a:off x="1978178"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sp>
        <p:nvSpPr>
          <p:cNvPr id="24" name="圆角矩形 23"/>
          <p:cNvSpPr/>
          <p:nvPr/>
        </p:nvSpPr>
        <p:spPr>
          <a:xfrm>
            <a:off x="5217552"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6" name="矩形 13"/>
          <p:cNvSpPr>
            <a:spLocks noChangeArrowheads="1"/>
          </p:cNvSpPr>
          <p:nvPr/>
        </p:nvSpPr>
        <p:spPr bwMode="auto">
          <a:xfrm>
            <a:off x="5401008"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sp>
        <p:nvSpPr>
          <p:cNvPr id="38" name="圆角矩形 37"/>
          <p:cNvSpPr/>
          <p:nvPr/>
        </p:nvSpPr>
        <p:spPr>
          <a:xfrm>
            <a:off x="8642623" y="1469352"/>
            <a:ext cx="2321325" cy="44175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40" name="矩形 13"/>
          <p:cNvSpPr>
            <a:spLocks noChangeArrowheads="1"/>
          </p:cNvSpPr>
          <p:nvPr/>
        </p:nvSpPr>
        <p:spPr bwMode="auto">
          <a:xfrm>
            <a:off x="8826080" y="1585595"/>
            <a:ext cx="2138108" cy="262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pic>
        <p:nvPicPr>
          <p:cNvPr id="2" name="图片 1"/>
          <p:cNvPicPr>
            <a:picLocks noChangeAspect="1"/>
          </p:cNvPicPr>
          <p:nvPr/>
        </p:nvPicPr>
        <p:blipFill>
          <a:blip r:embed="rId3" cstate="email"/>
          <a:stretch>
            <a:fillRect/>
          </a:stretch>
        </p:blipFill>
        <p:spPr>
          <a:xfrm>
            <a:off x="1748645" y="4327557"/>
            <a:ext cx="2365161" cy="1603913"/>
          </a:xfrm>
          <a:prstGeom prst="rect">
            <a:avLst/>
          </a:prstGeom>
        </p:spPr>
      </p:pic>
      <p:pic>
        <p:nvPicPr>
          <p:cNvPr id="25" name="图片 24"/>
          <p:cNvPicPr>
            <a:picLocks noChangeAspect="1"/>
          </p:cNvPicPr>
          <p:nvPr/>
        </p:nvPicPr>
        <p:blipFill>
          <a:blip r:embed="rId3" cstate="email"/>
          <a:stretch>
            <a:fillRect/>
          </a:stretch>
        </p:blipFill>
        <p:spPr>
          <a:xfrm>
            <a:off x="5217313" y="4318784"/>
            <a:ext cx="2365161" cy="1603913"/>
          </a:xfrm>
          <a:prstGeom prst="rect">
            <a:avLst/>
          </a:prstGeom>
        </p:spPr>
      </p:pic>
      <p:pic>
        <p:nvPicPr>
          <p:cNvPr id="39" name="图片 38"/>
          <p:cNvPicPr>
            <a:picLocks noChangeAspect="1"/>
          </p:cNvPicPr>
          <p:nvPr/>
        </p:nvPicPr>
        <p:blipFill>
          <a:blip r:embed="rId3" cstate="email"/>
          <a:stretch>
            <a:fillRect/>
          </a:stretch>
        </p:blipFill>
        <p:spPr>
          <a:xfrm>
            <a:off x="8683740" y="4307774"/>
            <a:ext cx="2365161" cy="1603913"/>
          </a:xfrm>
          <a:prstGeom prst="rect">
            <a:avLst/>
          </a:prstGeom>
        </p:spPr>
      </p:pic>
      <p:grpSp>
        <p:nvGrpSpPr>
          <p:cNvPr id="16" name="组合 15"/>
          <p:cNvGrpSpPr/>
          <p:nvPr/>
        </p:nvGrpSpPr>
        <p:grpSpPr>
          <a:xfrm>
            <a:off x="116197" y="443444"/>
            <a:ext cx="4533862" cy="830997"/>
            <a:chOff x="116197" y="443444"/>
            <a:chExt cx="4533862" cy="830997"/>
          </a:xfrm>
        </p:grpSpPr>
        <p:sp>
          <p:nvSpPr>
            <p:cNvPr id="17" name="任意多边形 16"/>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8" name="文本框 17"/>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9" name="文本框 18"/>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175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175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1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animBg="1"/>
      <p:bldP spid="26" grpId="0"/>
      <p:bldP spid="38"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34" name="直接连接符 33"/>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p:cNvSpPr txBox="1"/>
          <p:nvPr/>
        </p:nvSpPr>
        <p:spPr bwMode="auto">
          <a:xfrm>
            <a:off x="5563935" y="4441249"/>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1" name="Content Placeholder 2"/>
          <p:cNvSpPr txBox="1"/>
          <p:nvPr/>
        </p:nvSpPr>
        <p:spPr bwMode="auto">
          <a:xfrm>
            <a:off x="7739542" y="2451751"/>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sp>
        <p:nvSpPr>
          <p:cNvPr id="24" name="Content Placeholder 2"/>
          <p:cNvSpPr txBox="1"/>
          <p:nvPr/>
        </p:nvSpPr>
        <p:spPr bwMode="auto">
          <a:xfrm>
            <a:off x="8525689" y="4656054"/>
            <a:ext cx="2618160" cy="102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6679" tIns="43340" rIns="86679" bIns="43340"/>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649605">
              <a:spcBef>
                <a:spcPct val="20000"/>
              </a:spcBef>
              <a:defRPr/>
            </a:pPr>
            <a:r>
              <a:rPr lang="zh-CN" altLang="en-US"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rPr>
              <a:t>输入标题</a:t>
            </a:r>
            <a:endParaRPr lang="en-US" altLang="zh-CN" sz="2275" b="1"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a:endParaRPr>
          </a:p>
          <a:p>
            <a:pPr defTabSz="649605">
              <a:spcBef>
                <a:spcPct val="20000"/>
              </a:spcBef>
              <a:defRPr/>
            </a:pPr>
            <a:r>
              <a:rPr lang="zh-CN" altLang="en-US"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rPr>
              <a:t>这里输入简单的文字概述里输入简单文字概述输入简单</a:t>
            </a:r>
            <a:endParaRPr lang="en-US" altLang="zh-CN" sz="1325" kern="0" dirty="0">
              <a:solidFill>
                <a:schemeClr val="tx1">
                  <a:lumMod val="65000"/>
                  <a:lumOff val="35000"/>
                </a:schemeClr>
              </a:solidFill>
              <a:latin typeface="方正仿宋简体" panose="03000509000000000000" pitchFamily="65" charset="-122"/>
              <a:ea typeface="方正仿宋简体" panose="03000509000000000000" pitchFamily="65" charset="-122"/>
              <a:cs typeface="Raleway Light"/>
            </a:endParaRPr>
          </a:p>
        </p:txBody>
      </p:sp>
      <p:pic>
        <p:nvPicPr>
          <p:cNvPr id="3" name="图片 2"/>
          <p:cNvPicPr>
            <a:picLocks noChangeAspect="1"/>
          </p:cNvPicPr>
          <p:nvPr/>
        </p:nvPicPr>
        <p:blipFill>
          <a:blip r:embed="rId3" cstate="email"/>
          <a:stretch>
            <a:fillRect/>
          </a:stretch>
        </p:blipFill>
        <p:spPr>
          <a:xfrm>
            <a:off x="701264" y="858873"/>
            <a:ext cx="5233983" cy="5233983"/>
          </a:xfrm>
          <a:prstGeom prst="rect">
            <a:avLst/>
          </a:prstGeom>
        </p:spPr>
      </p:pic>
      <p:grpSp>
        <p:nvGrpSpPr>
          <p:cNvPr id="11" name="组合 10"/>
          <p:cNvGrpSpPr/>
          <p:nvPr/>
        </p:nvGrpSpPr>
        <p:grpSpPr>
          <a:xfrm>
            <a:off x="116197" y="443444"/>
            <a:ext cx="4533862" cy="830997"/>
            <a:chOff x="116197" y="443444"/>
            <a:chExt cx="4533862"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5" name="文本框 14"/>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50668" y="1299861"/>
            <a:ext cx="4614649" cy="5673969"/>
          </a:xfrm>
          <a:prstGeom prst="rect">
            <a:avLst/>
          </a:prstGeom>
        </p:spPr>
      </p:pic>
      <p:pic>
        <p:nvPicPr>
          <p:cNvPr id="3" name="图片 2"/>
          <p:cNvPicPr>
            <a:picLocks noChangeAspect="1"/>
          </p:cNvPicPr>
          <p:nvPr/>
        </p:nvPicPr>
        <p:blipFill>
          <a:blip r:embed="rId4" cstate="email"/>
          <a:stretch>
            <a:fillRect/>
          </a:stretch>
        </p:blipFill>
        <p:spPr>
          <a:xfrm>
            <a:off x="4025423" y="2749711"/>
            <a:ext cx="3653032" cy="4491607"/>
          </a:xfrm>
          <a:prstGeom prst="rect">
            <a:avLst/>
          </a:prstGeom>
        </p:spPr>
      </p:pic>
      <p:sp>
        <p:nvSpPr>
          <p:cNvPr id="4" name="TextBox 15"/>
          <p:cNvSpPr txBox="1"/>
          <p:nvPr/>
        </p:nvSpPr>
        <p:spPr>
          <a:xfrm>
            <a:off x="3359335" y="2509454"/>
            <a:ext cx="3317778" cy="484748"/>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a:t>
            </a:r>
          </a:p>
        </p:txBody>
      </p:sp>
      <p:sp>
        <p:nvSpPr>
          <p:cNvPr id="5" name="TextBox 16"/>
          <p:cNvSpPr txBox="1"/>
          <p:nvPr/>
        </p:nvSpPr>
        <p:spPr>
          <a:xfrm>
            <a:off x="3359335" y="2042911"/>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6" name="TextBox 15"/>
          <p:cNvSpPr txBox="1"/>
          <p:nvPr/>
        </p:nvSpPr>
        <p:spPr>
          <a:xfrm>
            <a:off x="6897567" y="4520851"/>
            <a:ext cx="3317778" cy="484748"/>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a:t>
            </a:r>
          </a:p>
        </p:txBody>
      </p:sp>
      <p:sp>
        <p:nvSpPr>
          <p:cNvPr id="7" name="TextBox 16"/>
          <p:cNvSpPr txBox="1"/>
          <p:nvPr/>
        </p:nvSpPr>
        <p:spPr>
          <a:xfrm>
            <a:off x="6897567" y="4136846"/>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8" name="组合 7"/>
          <p:cNvGrpSpPr/>
          <p:nvPr/>
        </p:nvGrpSpPr>
        <p:grpSpPr>
          <a:xfrm>
            <a:off x="116197" y="443444"/>
            <a:ext cx="4533862" cy="830997"/>
            <a:chOff x="116197" y="443444"/>
            <a:chExt cx="4533862" cy="830997"/>
          </a:xfrm>
        </p:grpSpPr>
        <p:sp>
          <p:nvSpPr>
            <p:cNvPr id="9" name="任意多边形 8"/>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0" name="文本框 9"/>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1" name="文本框 10"/>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100000">
                                          <p:val>
                                            <p:strVal val="#ppt_x"/>
                                          </p:val>
                                        </p:tav>
                                      </p:tavLst>
                                    </p:anim>
                                    <p:anim calcmode="lin" valueType="num">
                                      <p:cBhvr>
                                        <p:cTn id="8" dur="250" fill="hold"/>
                                        <p:tgtEl>
                                          <p:spTgt spid="5"/>
                                        </p:tgtEl>
                                        <p:attrNameLst>
                                          <p:attrName>ppt_y</p:attrName>
                                        </p:attrNameLst>
                                      </p:cBhvr>
                                      <p:tavLst>
                                        <p:tav tm="0">
                                          <p:val>
                                            <p:strVal val="#ppt_y-#ppt_h/2"/>
                                          </p:val>
                                        </p:tav>
                                        <p:tav tm="100000">
                                          <p:val>
                                            <p:strVal val="#ppt_y"/>
                                          </p:val>
                                        </p:tav>
                                      </p:tavLst>
                                    </p:anim>
                                    <p:anim calcmode="lin" valueType="num">
                                      <p:cBhvr>
                                        <p:cTn id="9" dur="250" fill="hold"/>
                                        <p:tgtEl>
                                          <p:spTgt spid="5"/>
                                        </p:tgtEl>
                                        <p:attrNameLst>
                                          <p:attrName>ppt_w</p:attrName>
                                        </p:attrNameLst>
                                      </p:cBhvr>
                                      <p:tavLst>
                                        <p:tav tm="0">
                                          <p:val>
                                            <p:strVal val="#ppt_w"/>
                                          </p:val>
                                        </p:tav>
                                        <p:tav tm="100000">
                                          <p:val>
                                            <p:strVal val="#ppt_w"/>
                                          </p:val>
                                        </p:tav>
                                      </p:tavLst>
                                    </p:anim>
                                    <p:anim calcmode="lin" valueType="num">
                                      <p:cBhvr>
                                        <p:cTn id="10" dur="250" fill="hold"/>
                                        <p:tgtEl>
                                          <p:spTgt spid="5"/>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7"/>
                                        </p:tgtEl>
                                        <p:attrNameLst>
                                          <p:attrName>style.visibility</p:attrName>
                                        </p:attrNameLst>
                                      </p:cBhvr>
                                      <p:to>
                                        <p:strVal val="visible"/>
                                      </p:to>
                                    </p:se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ppt_h/2"/>
                                          </p:val>
                                        </p:tav>
                                        <p:tav tm="100000">
                                          <p:val>
                                            <p:strVal val="#ppt_y"/>
                                          </p:val>
                                        </p:tav>
                                      </p:tavLst>
                                    </p:anim>
                                    <p:anim calcmode="lin" valueType="num">
                                      <p:cBhvr>
                                        <p:cTn id="20" dur="250" fill="hold"/>
                                        <p:tgtEl>
                                          <p:spTgt spid="7"/>
                                        </p:tgtEl>
                                        <p:attrNameLst>
                                          <p:attrName>ppt_w</p:attrName>
                                        </p:attrNameLst>
                                      </p:cBhvr>
                                      <p:tavLst>
                                        <p:tav tm="0">
                                          <p:val>
                                            <p:strVal val="#ppt_w"/>
                                          </p:val>
                                        </p:tav>
                                        <p:tav tm="100000">
                                          <p:val>
                                            <p:strVal val="#ppt_w"/>
                                          </p:val>
                                        </p:tav>
                                      </p:tavLst>
                                    </p:anim>
                                    <p:anim calcmode="lin" valueType="num">
                                      <p:cBhvr>
                                        <p:cTn id="21" dur="250" fill="hold"/>
                                        <p:tgtEl>
                                          <p:spTgt spid="7"/>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991394" y="1839531"/>
            <a:ext cx="5139123" cy="1524146"/>
            <a:chOff x="1068768" y="3955330"/>
            <a:chExt cx="5139123" cy="1524146"/>
          </a:xfrm>
        </p:grpSpPr>
        <p:sp>
          <p:nvSpPr>
            <p:cNvPr id="4" name="矩形 3"/>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5" name="矩形 4"/>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6077292" y="4020237"/>
            <a:ext cx="5139123" cy="1524146"/>
            <a:chOff x="1068768" y="3955330"/>
            <a:chExt cx="5139123" cy="1524146"/>
          </a:xfrm>
        </p:grpSpPr>
        <p:sp>
          <p:nvSpPr>
            <p:cNvPr id="7" name="矩形 6"/>
            <p:cNvSpPr/>
            <p:nvPr/>
          </p:nvSpPr>
          <p:spPr>
            <a:xfrm>
              <a:off x="1068768" y="4353014"/>
              <a:ext cx="5139123" cy="1126462"/>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p>
          </p:txBody>
        </p:sp>
        <p:sp>
          <p:nvSpPr>
            <p:cNvPr id="8" name="矩形 7"/>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3" cstate="email"/>
          <a:stretch>
            <a:fillRect/>
          </a:stretch>
        </p:blipFill>
        <p:spPr>
          <a:xfrm>
            <a:off x="993325" y="961232"/>
            <a:ext cx="5083967" cy="5083967"/>
          </a:xfrm>
          <a:prstGeom prst="rect">
            <a:avLst/>
          </a:prstGeom>
        </p:spPr>
      </p:pic>
      <p:grpSp>
        <p:nvGrpSpPr>
          <p:cNvPr id="9" name="组合 8"/>
          <p:cNvGrpSpPr/>
          <p:nvPr/>
        </p:nvGrpSpPr>
        <p:grpSpPr>
          <a:xfrm>
            <a:off x="116197" y="443444"/>
            <a:ext cx="4533862" cy="830997"/>
            <a:chOff x="116197" y="443444"/>
            <a:chExt cx="4533862" cy="830997"/>
          </a:xfrm>
        </p:grpSpPr>
        <p:sp>
          <p:nvSpPr>
            <p:cNvPr id="10" name="任意多边形 9"/>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1" name="文本框 10"/>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2" name="文本框 11"/>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194134" y="828434"/>
            <a:ext cx="5244244" cy="5244244"/>
          </a:xfrm>
          <a:prstGeom prst="rect">
            <a:avLst/>
          </a:prstGeom>
        </p:spPr>
      </p:pic>
      <p:sp>
        <p:nvSpPr>
          <p:cNvPr id="3" name="TextBox 15"/>
          <p:cNvSpPr txBox="1"/>
          <p:nvPr/>
        </p:nvSpPr>
        <p:spPr>
          <a:xfrm>
            <a:off x="7145427" y="2481060"/>
            <a:ext cx="2775186" cy="969496"/>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 name="TextBox 16"/>
          <p:cNvSpPr txBox="1"/>
          <p:nvPr/>
        </p:nvSpPr>
        <p:spPr>
          <a:xfrm>
            <a:off x="7145427" y="2002067"/>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 name="TextBox 15"/>
          <p:cNvSpPr txBox="1"/>
          <p:nvPr/>
        </p:nvSpPr>
        <p:spPr>
          <a:xfrm>
            <a:off x="7145427" y="4434321"/>
            <a:ext cx="2775186" cy="969496"/>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 name="TextBox 16"/>
          <p:cNvSpPr txBox="1"/>
          <p:nvPr/>
        </p:nvSpPr>
        <p:spPr>
          <a:xfrm>
            <a:off x="7145427" y="3955328"/>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7" name="组合 6"/>
          <p:cNvGrpSpPr/>
          <p:nvPr/>
        </p:nvGrpSpPr>
        <p:grpSpPr>
          <a:xfrm>
            <a:off x="116197" y="443444"/>
            <a:ext cx="4533862" cy="830997"/>
            <a:chOff x="116197" y="443444"/>
            <a:chExt cx="4533862" cy="830997"/>
          </a:xfrm>
        </p:grpSpPr>
        <p:sp>
          <p:nvSpPr>
            <p:cNvPr id="8" name="任意多边形 7"/>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9" name="文本框 8"/>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我对妈妈说的话</a:t>
              </a:r>
            </a:p>
          </p:txBody>
        </p:sp>
        <p:sp>
          <p:nvSpPr>
            <p:cNvPr id="10" name="文本框 9"/>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肆</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ppt_h/2"/>
                                          </p:val>
                                        </p:tav>
                                        <p:tav tm="100000">
                                          <p:val>
                                            <p:strVal val="#ppt_y"/>
                                          </p:val>
                                        </p:tav>
                                      </p:tavLst>
                                    </p:anim>
                                    <p:anim calcmode="lin" valueType="num">
                                      <p:cBhvr>
                                        <p:cTn id="20" dur="250" fill="hold"/>
                                        <p:tgtEl>
                                          <p:spTgt spid="6"/>
                                        </p:tgtEl>
                                        <p:attrNameLst>
                                          <p:attrName>ppt_w</p:attrName>
                                        </p:attrNameLst>
                                      </p:cBhvr>
                                      <p:tavLst>
                                        <p:tav tm="0">
                                          <p:val>
                                            <p:strVal val="#ppt_w"/>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35031" y="142913"/>
            <a:ext cx="11738872" cy="658177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文本框 17"/>
          <p:cNvSpPr txBox="1"/>
          <p:nvPr/>
        </p:nvSpPr>
        <p:spPr>
          <a:xfrm>
            <a:off x="5977109" y="662634"/>
            <a:ext cx="1538883" cy="2349361"/>
          </a:xfrm>
          <a:prstGeom prst="rect">
            <a:avLst/>
          </a:prstGeom>
          <a:noFill/>
        </p:spPr>
        <p:txBody>
          <a:bodyPr vert="eaVert" wrap="none" rtlCol="0">
            <a:spAutoFit/>
          </a:bodyPr>
          <a:lstStyle/>
          <a:p>
            <a:r>
              <a:rPr lang="zh-CN" altLang="en-US" sz="8800" dirty="0">
                <a:solidFill>
                  <a:schemeClr val="bg1"/>
                </a:solidFill>
                <a:latin typeface="迷你简小标宋" panose="03000509000000000000" pitchFamily="65" charset="-122"/>
                <a:ea typeface="迷你简小标宋" panose="03000509000000000000" pitchFamily="65" charset="-122"/>
              </a:rPr>
              <a:t>感谢</a:t>
            </a:r>
          </a:p>
        </p:txBody>
      </p:sp>
      <p:sp>
        <p:nvSpPr>
          <p:cNvPr id="19" name="文本框 18"/>
          <p:cNvSpPr txBox="1"/>
          <p:nvPr/>
        </p:nvSpPr>
        <p:spPr>
          <a:xfrm>
            <a:off x="7389034" y="1242986"/>
            <a:ext cx="923330" cy="2554545"/>
          </a:xfrm>
          <a:prstGeom prst="rect">
            <a:avLst/>
          </a:prstGeom>
          <a:noFill/>
        </p:spPr>
        <p:txBody>
          <a:bodyPr vert="eaVert" wrap="non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您的收看</a:t>
            </a:r>
          </a:p>
        </p:txBody>
      </p:sp>
      <p:sp>
        <p:nvSpPr>
          <p:cNvPr id="20" name="矩形 19"/>
          <p:cNvSpPr/>
          <p:nvPr/>
        </p:nvSpPr>
        <p:spPr>
          <a:xfrm>
            <a:off x="6104068" y="3056433"/>
            <a:ext cx="1284967" cy="1348298"/>
          </a:xfrm>
          <a:prstGeom prst="rect">
            <a:avLst/>
          </a:prstGeom>
        </p:spPr>
        <p:txBody>
          <a:bodyPr vert="eaVert" wrap="square">
            <a:spAutoFit/>
          </a:bodyPr>
          <a:lstStyle/>
          <a:p>
            <a:pPr>
              <a:lnSpc>
                <a:spcPct val="130000"/>
              </a:lnSpc>
            </a:pPr>
            <a:r>
              <a:rPr lang="en-US" altLang="zh-CN" sz="1100" dirty="0">
                <a:solidFill>
                  <a:schemeClr val="bg1"/>
                </a:solidFill>
              </a:rPr>
              <a:t>Lorem ipsum dolor sit </a:t>
            </a:r>
            <a:r>
              <a:rPr lang="en-US" altLang="zh-CN" sz="1100" dirty="0" err="1">
                <a:solidFill>
                  <a:schemeClr val="bg1"/>
                </a:solidFill>
              </a:rPr>
              <a:t>amet</a:t>
            </a:r>
            <a:r>
              <a:rPr lang="en-US" altLang="zh-CN" sz="1100" dirty="0">
                <a:solidFill>
                  <a:schemeClr val="bg1"/>
                </a:solidFill>
              </a:rPr>
              <a:t>, </a:t>
            </a:r>
            <a:r>
              <a:rPr lang="en-US" altLang="zh-CN" sz="1100" dirty="0" err="1">
                <a:solidFill>
                  <a:schemeClr val="bg1"/>
                </a:solidFill>
              </a:rPr>
              <a:t>consectetur</a:t>
            </a:r>
            <a:r>
              <a:rPr lang="en-US" altLang="zh-CN" sz="1100" dirty="0">
                <a:solidFill>
                  <a:schemeClr val="bg1"/>
                </a:solidFill>
              </a:rPr>
              <a:t> </a:t>
            </a:r>
            <a:r>
              <a:rPr lang="en-US" altLang="zh-CN" sz="1100" dirty="0" err="1">
                <a:solidFill>
                  <a:schemeClr val="bg1"/>
                </a:solidFill>
              </a:rPr>
              <a:t>adipiscing</a:t>
            </a:r>
            <a:r>
              <a:rPr lang="en-US" altLang="zh-CN" sz="1100" dirty="0">
                <a:solidFill>
                  <a:schemeClr val="bg1"/>
                </a:solidFill>
              </a:rPr>
              <a:t> </a:t>
            </a:r>
            <a:r>
              <a:rPr lang="en-US" altLang="zh-CN" sz="1100" dirty="0" err="1">
                <a:solidFill>
                  <a:schemeClr val="bg1"/>
                </a:solidFill>
              </a:rPr>
              <a:t>elit</a:t>
            </a:r>
            <a:r>
              <a:rPr lang="en-US" altLang="zh-CN" sz="1100" dirty="0">
                <a:solidFill>
                  <a:schemeClr val="bg1"/>
                </a:solidFill>
              </a:rPr>
              <a:t>, </a:t>
            </a:r>
            <a:r>
              <a:rPr lang="en-US" altLang="zh-CN" sz="1100" dirty="0" err="1">
                <a:solidFill>
                  <a:schemeClr val="bg1"/>
                </a:solidFill>
              </a:rPr>
              <a:t>sed</a:t>
            </a:r>
            <a:r>
              <a:rPr lang="en-US" altLang="zh-CN" sz="1100" dirty="0">
                <a:solidFill>
                  <a:schemeClr val="bg1"/>
                </a:solidFill>
              </a:rPr>
              <a:t> do </a:t>
            </a:r>
            <a:r>
              <a:rPr lang="en-US" altLang="zh-CN" sz="1100" dirty="0" err="1">
                <a:solidFill>
                  <a:schemeClr val="bg1"/>
                </a:solidFill>
              </a:rPr>
              <a:t>eiusmod</a:t>
            </a:r>
            <a:r>
              <a:rPr lang="en-US" altLang="zh-CN" sz="1100" dirty="0">
                <a:solidFill>
                  <a:schemeClr val="bg1"/>
                </a:solidFill>
              </a:rPr>
              <a:t> </a:t>
            </a:r>
            <a:r>
              <a:rPr lang="en-US" altLang="zh-CN" sz="1100" dirty="0" err="1">
                <a:solidFill>
                  <a:schemeClr val="bg1"/>
                </a:solidFill>
              </a:rPr>
              <a:t>tempor</a:t>
            </a:r>
            <a:r>
              <a:rPr lang="en-US" altLang="zh-CN" sz="1100" dirty="0">
                <a:solidFill>
                  <a:schemeClr val="bg1"/>
                </a:solidFill>
              </a:rPr>
              <a:t> </a:t>
            </a:r>
            <a:r>
              <a:rPr lang="en-US" altLang="zh-CN" sz="1100" dirty="0" err="1">
                <a:solidFill>
                  <a:schemeClr val="bg1"/>
                </a:solidFill>
              </a:rPr>
              <a:t>incididunt</a:t>
            </a:r>
            <a:r>
              <a:rPr lang="en-US" altLang="zh-CN" sz="1100" dirty="0">
                <a:solidFill>
                  <a:schemeClr val="bg1"/>
                </a:solidFill>
              </a:rPr>
              <a:t> </a:t>
            </a:r>
            <a:r>
              <a:rPr lang="en-US" altLang="zh-CN" sz="1100" dirty="0" err="1">
                <a:solidFill>
                  <a:schemeClr val="bg1"/>
                </a:solidFill>
              </a:rPr>
              <a:t>ut</a:t>
            </a:r>
            <a:endParaRPr lang="en-US" altLang="zh-CN" sz="1100" dirty="0">
              <a:solidFill>
                <a:schemeClr val="bg1"/>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46" name="文本框 45"/>
          <p:cNvSpPr txBox="1"/>
          <p:nvPr/>
        </p:nvSpPr>
        <p:spPr>
          <a:xfrm>
            <a:off x="5745731" y="3263935"/>
            <a:ext cx="2641704" cy="584775"/>
          </a:xfrm>
          <a:prstGeom prst="rect">
            <a:avLst/>
          </a:prstGeom>
          <a:noFill/>
        </p:spPr>
        <p:txBody>
          <a:bodyPr wrap="square" rtlCol="0">
            <a:spAutoFit/>
          </a:bodyPr>
          <a:lstStyle/>
          <a:p>
            <a:r>
              <a:rPr lang="zh-CN" altLang="en-US" sz="3200" b="1" dirty="0">
                <a:solidFill>
                  <a:srgbClr val="E64C78"/>
                </a:solidFill>
                <a:latin typeface="微软雅黑" panose="020B0503020204020204" pitchFamily="34" charset="-122"/>
                <a:ea typeface="微软雅黑" panose="020B0503020204020204" pitchFamily="34" charset="-122"/>
              </a:rPr>
              <a:t>母亲节的由来</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a:solidFill>
                  <a:srgbClr val="E64C78"/>
                </a:solidFill>
                <a:latin typeface="微软雅黑" panose="020B0503020204020204" pitchFamily="34" charset="-122"/>
                <a:ea typeface="微软雅黑" panose="020B0503020204020204" pitchFamily="34" charset="-122"/>
              </a:rPr>
              <a:t>壹</a:t>
            </a: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点击此处输入您的内容与此小标或</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图形相关的文字描述内容点击此处输入您的内容与此</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p:txBody>
      </p:sp>
      <p:pic>
        <p:nvPicPr>
          <p:cNvPr id="5" name="图片 4"/>
          <p:cNvPicPr>
            <a:picLocks noChangeAspect="1"/>
          </p:cNvPicPr>
          <p:nvPr/>
        </p:nvPicPr>
        <p:blipFill>
          <a:blip r:embed="rId3"/>
          <a:stretch>
            <a:fillRect/>
          </a:stretch>
        </p:blipFill>
        <p:spPr>
          <a:xfrm>
            <a:off x="169684" y="267628"/>
            <a:ext cx="5733845" cy="6739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81919" y="1748246"/>
            <a:ext cx="5122594" cy="1007082"/>
            <a:chOff x="1068768" y="3955330"/>
            <a:chExt cx="4297531" cy="1007082"/>
          </a:xfrm>
        </p:grpSpPr>
        <p:sp>
          <p:nvSpPr>
            <p:cNvPr id="4" name="矩形 3"/>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a:t>
              </a:r>
            </a:p>
          </p:txBody>
        </p:sp>
        <p:sp>
          <p:nvSpPr>
            <p:cNvPr id="5" name="矩形 4"/>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6" name="组合 5"/>
          <p:cNvGrpSpPr/>
          <p:nvPr/>
        </p:nvGrpSpPr>
        <p:grpSpPr>
          <a:xfrm>
            <a:off x="1123960" y="3067295"/>
            <a:ext cx="5122594" cy="1007082"/>
            <a:chOff x="1068768" y="3955330"/>
            <a:chExt cx="4297531" cy="1007082"/>
          </a:xfrm>
        </p:grpSpPr>
        <p:sp>
          <p:nvSpPr>
            <p:cNvPr id="7" name="矩形 6"/>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a:t>
              </a:r>
            </a:p>
          </p:txBody>
        </p:sp>
        <p:sp>
          <p:nvSpPr>
            <p:cNvPr id="8" name="矩形 7"/>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9" name="组合 8"/>
          <p:cNvGrpSpPr/>
          <p:nvPr/>
        </p:nvGrpSpPr>
        <p:grpSpPr>
          <a:xfrm>
            <a:off x="1076664" y="4549253"/>
            <a:ext cx="5122594" cy="1007082"/>
            <a:chOff x="1068768" y="3955330"/>
            <a:chExt cx="4297531" cy="1007082"/>
          </a:xfrm>
        </p:grpSpPr>
        <p:sp>
          <p:nvSpPr>
            <p:cNvPr id="10" name="矩形 9"/>
            <p:cNvSpPr/>
            <p:nvPr/>
          </p:nvSpPr>
          <p:spPr>
            <a:xfrm>
              <a:off x="1068768" y="4353014"/>
              <a:ext cx="4297531" cy="609398"/>
            </a:xfrm>
            <a:prstGeom prst="rect">
              <a:avLst/>
            </a:prstGeom>
          </p:spPr>
          <p:txBody>
            <a:bodyPr wrap="square">
              <a:spAutoFit/>
              <a:scene3d>
                <a:camera prst="orthographicFront"/>
                <a:lightRig rig="threePt" dir="t"/>
              </a:scene3d>
              <a:sp3d contourW="635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a:t>
              </a:r>
            </a:p>
          </p:txBody>
        </p:sp>
        <p:sp>
          <p:nvSpPr>
            <p:cNvPr id="11" name="矩形 10"/>
            <p:cNvSpPr/>
            <p:nvPr/>
          </p:nvSpPr>
          <p:spPr>
            <a:xfrm>
              <a:off x="1068768" y="3955330"/>
              <a:ext cx="2241974" cy="395686"/>
            </a:xfrm>
            <a:prstGeom prst="rect">
              <a:avLst/>
            </a:prstGeom>
          </p:spPr>
          <p:txBody>
            <a:bodyPr wrap="square">
              <a:spAutoFit/>
              <a:scene3d>
                <a:camera prst="orthographicFront"/>
                <a:lightRig rig="threePt" dir="t"/>
              </a:scene3d>
              <a:sp3d contourW="6350"/>
            </a:bodyPr>
            <a:lstStyle/>
            <a:p>
              <a:pPr>
                <a:lnSpc>
                  <a:spcPct val="120000"/>
                </a:lnSpc>
              </a:pPr>
              <a:r>
                <a:rPr lang="zh-CN" altLang="en-US" b="1" dirty="0">
                  <a:solidFill>
                    <a:schemeClr val="tx1">
                      <a:lumMod val="65000"/>
                      <a:lumOff val="35000"/>
                    </a:schemeClr>
                  </a:solidFill>
                  <a:cs typeface="+mn-ea"/>
                  <a:sym typeface="+mn-lt"/>
                </a:rPr>
                <a:t>标题文字添加</a:t>
              </a:r>
            </a:p>
          </p:txBody>
        </p:sp>
      </p:grpSp>
      <p:pic>
        <p:nvPicPr>
          <p:cNvPr id="2" name="图片 1"/>
          <p:cNvPicPr>
            <a:picLocks noChangeAspect="1"/>
          </p:cNvPicPr>
          <p:nvPr/>
        </p:nvPicPr>
        <p:blipFill>
          <a:blip r:embed="rId3" cstate="email"/>
          <a:stretch>
            <a:fillRect/>
          </a:stretch>
        </p:blipFill>
        <p:spPr>
          <a:xfrm>
            <a:off x="5967469" y="884115"/>
            <a:ext cx="5157731" cy="5157731"/>
          </a:xfrm>
          <a:prstGeom prst="rect">
            <a:avLst/>
          </a:prstGeom>
        </p:spPr>
      </p:pic>
      <p:grpSp>
        <p:nvGrpSpPr>
          <p:cNvPr id="15" name="组合 14"/>
          <p:cNvGrpSpPr/>
          <p:nvPr/>
        </p:nvGrpSpPr>
        <p:grpSpPr>
          <a:xfrm>
            <a:off x="116197" y="443444"/>
            <a:ext cx="4031716" cy="830997"/>
            <a:chOff x="116197" y="443444"/>
            <a:chExt cx="4031716" cy="830997"/>
          </a:xfrm>
        </p:grpSpPr>
        <p:sp>
          <p:nvSpPr>
            <p:cNvPr id="12" name="任意多边形 11"/>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3" name="文本框 12"/>
            <p:cNvSpPr txBox="1"/>
            <p:nvPr/>
          </p:nvSpPr>
          <p:spPr>
            <a:xfrm>
              <a:off x="1506209" y="602521"/>
              <a:ext cx="2641704"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母亲节的由来</a:t>
              </a:r>
            </a:p>
          </p:txBody>
        </p:sp>
        <p:sp>
          <p:nvSpPr>
            <p:cNvPr id="14" name="文本框 13"/>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壹</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rot="18392430">
            <a:off x="80821" y="1425297"/>
            <a:ext cx="5750285" cy="4373091"/>
          </a:xfrm>
          <a:prstGeom prst="rect">
            <a:avLst/>
          </a:prstGeom>
        </p:spPr>
      </p:pic>
      <p:grpSp>
        <p:nvGrpSpPr>
          <p:cNvPr id="3" name="组合 2"/>
          <p:cNvGrpSpPr/>
          <p:nvPr/>
        </p:nvGrpSpPr>
        <p:grpSpPr>
          <a:xfrm>
            <a:off x="6424548" y="1937619"/>
            <a:ext cx="2707766" cy="1130932"/>
            <a:chOff x="1634830" y="4833257"/>
            <a:chExt cx="2707766" cy="1130932"/>
          </a:xfrm>
        </p:grpSpPr>
        <p:pic>
          <p:nvPicPr>
            <p:cNvPr id="4" name="图片 3"/>
            <p:cNvPicPr>
              <a:picLocks noChangeAspect="1"/>
            </p:cNvPicPr>
            <p:nvPr/>
          </p:nvPicPr>
          <p:blipFill>
            <a:blip r:embed="rId4" cstate="email"/>
            <a:stretch>
              <a:fillRect/>
            </a:stretch>
          </p:blipFill>
          <p:spPr>
            <a:xfrm>
              <a:off x="1634830" y="4833257"/>
              <a:ext cx="353138" cy="530768"/>
            </a:xfrm>
            <a:prstGeom prst="rect">
              <a:avLst/>
            </a:prstGeom>
          </p:spPr>
        </p:pic>
        <p:grpSp>
          <p:nvGrpSpPr>
            <p:cNvPr id="5" name="组合 4"/>
            <p:cNvGrpSpPr/>
            <p:nvPr/>
          </p:nvGrpSpPr>
          <p:grpSpPr>
            <a:xfrm>
              <a:off x="1987969" y="5057422"/>
              <a:ext cx="2354627" cy="906767"/>
              <a:chOff x="1465896" y="1647632"/>
              <a:chExt cx="2354627" cy="906767"/>
            </a:xfrm>
          </p:grpSpPr>
          <p:sp>
            <p:nvSpPr>
              <p:cNvPr id="6" name="文本框 5"/>
              <p:cNvSpPr txBox="1"/>
              <p:nvPr/>
            </p:nvSpPr>
            <p:spPr>
              <a:xfrm>
                <a:off x="1480537" y="1647632"/>
                <a:ext cx="2339986" cy="369332"/>
              </a:xfrm>
              <a:prstGeom prst="rect">
                <a:avLst/>
              </a:prstGeom>
              <a:noFill/>
            </p:spPr>
            <p:txBody>
              <a:bodyPr vert="horz" wrap="square"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7" name="文本框 6"/>
              <p:cNvSpPr txBox="1"/>
              <p:nvPr/>
            </p:nvSpPr>
            <p:spPr>
              <a:xfrm>
                <a:off x="1465896" y="1954235"/>
                <a:ext cx="2106330" cy="600164"/>
              </a:xfrm>
              <a:prstGeom prst="rect">
                <a:avLst/>
              </a:prstGeom>
              <a:noFill/>
            </p:spPr>
            <p:txBody>
              <a:bodyPr vert="horz" wrap="square" rtlCol="0">
                <a:spAutoFit/>
              </a:bodyPr>
              <a:lstStyle/>
              <a:p>
                <a:pPr>
                  <a:lnSpc>
                    <a:spcPct val="150000"/>
                  </a:lnSpc>
                </a:pPr>
                <a:r>
                  <a:rPr lang="zh-CN" altLang="en-US" sz="110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请在此处添加详细描述文本，尽量与标题文本语言</a:t>
                </a:r>
              </a:p>
            </p:txBody>
          </p:sp>
        </p:grpSp>
      </p:grpSp>
      <p:grpSp>
        <p:nvGrpSpPr>
          <p:cNvPr id="8" name="组合 7"/>
          <p:cNvGrpSpPr/>
          <p:nvPr/>
        </p:nvGrpSpPr>
        <p:grpSpPr>
          <a:xfrm>
            <a:off x="9078282" y="1937619"/>
            <a:ext cx="2707766" cy="1130932"/>
            <a:chOff x="1634830" y="4833257"/>
            <a:chExt cx="2707766" cy="1130932"/>
          </a:xfrm>
        </p:grpSpPr>
        <p:pic>
          <p:nvPicPr>
            <p:cNvPr id="9" name="图片 8"/>
            <p:cNvPicPr>
              <a:picLocks noChangeAspect="1"/>
            </p:cNvPicPr>
            <p:nvPr/>
          </p:nvPicPr>
          <p:blipFill>
            <a:blip r:embed="rId4" cstate="email"/>
            <a:stretch>
              <a:fillRect/>
            </a:stretch>
          </p:blipFill>
          <p:spPr>
            <a:xfrm>
              <a:off x="1634830" y="4833257"/>
              <a:ext cx="353138" cy="530768"/>
            </a:xfrm>
            <a:prstGeom prst="rect">
              <a:avLst/>
            </a:prstGeom>
          </p:spPr>
        </p:pic>
        <p:grpSp>
          <p:nvGrpSpPr>
            <p:cNvPr id="10" name="组合 9"/>
            <p:cNvGrpSpPr/>
            <p:nvPr/>
          </p:nvGrpSpPr>
          <p:grpSpPr>
            <a:xfrm>
              <a:off x="1987969" y="5057422"/>
              <a:ext cx="2354627" cy="906767"/>
              <a:chOff x="1465896" y="1647632"/>
              <a:chExt cx="2354627" cy="906767"/>
            </a:xfrm>
          </p:grpSpPr>
          <p:sp>
            <p:nvSpPr>
              <p:cNvPr id="11" name="文本框 10"/>
              <p:cNvSpPr txBox="1"/>
              <p:nvPr/>
            </p:nvSpPr>
            <p:spPr>
              <a:xfrm>
                <a:off x="1480537" y="1647632"/>
                <a:ext cx="2339986" cy="369332"/>
              </a:xfrm>
              <a:prstGeom prst="rect">
                <a:avLst/>
              </a:prstGeom>
              <a:noFill/>
            </p:spPr>
            <p:txBody>
              <a:bodyPr vert="horz" wrap="square"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12" name="文本框 11"/>
              <p:cNvSpPr txBox="1"/>
              <p:nvPr/>
            </p:nvSpPr>
            <p:spPr>
              <a:xfrm>
                <a:off x="1465896" y="1954235"/>
                <a:ext cx="2106330" cy="600164"/>
              </a:xfrm>
              <a:prstGeom prst="rect">
                <a:avLst/>
              </a:prstGeom>
              <a:noFill/>
            </p:spPr>
            <p:txBody>
              <a:bodyPr vert="horz" wrap="square" rtlCol="0">
                <a:spAutoFit/>
              </a:bodyPr>
              <a:lstStyle/>
              <a:p>
                <a:pPr>
                  <a:lnSpc>
                    <a:spcPct val="150000"/>
                  </a:lnSpc>
                </a:pPr>
                <a:r>
                  <a:rPr lang="zh-CN" altLang="en-US" sz="110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a:t>
                </a:r>
              </a:p>
            </p:txBody>
          </p:sp>
        </p:grpSp>
      </p:grpSp>
      <p:grpSp>
        <p:nvGrpSpPr>
          <p:cNvPr id="13" name="组合 12"/>
          <p:cNvGrpSpPr/>
          <p:nvPr/>
        </p:nvGrpSpPr>
        <p:grpSpPr>
          <a:xfrm>
            <a:off x="6424548" y="4156677"/>
            <a:ext cx="2707766" cy="1130932"/>
            <a:chOff x="1634830" y="4833257"/>
            <a:chExt cx="2707766" cy="1130932"/>
          </a:xfrm>
        </p:grpSpPr>
        <p:pic>
          <p:nvPicPr>
            <p:cNvPr id="14" name="图片 13"/>
            <p:cNvPicPr>
              <a:picLocks noChangeAspect="1"/>
            </p:cNvPicPr>
            <p:nvPr/>
          </p:nvPicPr>
          <p:blipFill>
            <a:blip r:embed="rId4" cstate="email"/>
            <a:stretch>
              <a:fillRect/>
            </a:stretch>
          </p:blipFill>
          <p:spPr>
            <a:xfrm>
              <a:off x="1634830" y="4833257"/>
              <a:ext cx="353138" cy="530768"/>
            </a:xfrm>
            <a:prstGeom prst="rect">
              <a:avLst/>
            </a:prstGeom>
          </p:spPr>
        </p:pic>
        <p:grpSp>
          <p:nvGrpSpPr>
            <p:cNvPr id="15" name="组合 14"/>
            <p:cNvGrpSpPr/>
            <p:nvPr/>
          </p:nvGrpSpPr>
          <p:grpSpPr>
            <a:xfrm>
              <a:off x="1987969" y="5057422"/>
              <a:ext cx="2354627" cy="906767"/>
              <a:chOff x="1465896" y="1647632"/>
              <a:chExt cx="2354627" cy="906767"/>
            </a:xfrm>
          </p:grpSpPr>
          <p:sp>
            <p:nvSpPr>
              <p:cNvPr id="16" name="文本框 15"/>
              <p:cNvSpPr txBox="1"/>
              <p:nvPr/>
            </p:nvSpPr>
            <p:spPr>
              <a:xfrm>
                <a:off x="1480537" y="1647632"/>
                <a:ext cx="2339986" cy="369332"/>
              </a:xfrm>
              <a:prstGeom prst="rect">
                <a:avLst/>
              </a:prstGeom>
              <a:noFill/>
            </p:spPr>
            <p:txBody>
              <a:bodyPr vert="horz" wrap="square"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17" name="文本框 16"/>
              <p:cNvSpPr txBox="1"/>
              <p:nvPr/>
            </p:nvSpPr>
            <p:spPr>
              <a:xfrm>
                <a:off x="1465896" y="1954235"/>
                <a:ext cx="2106330" cy="600164"/>
              </a:xfrm>
              <a:prstGeom prst="rect">
                <a:avLst/>
              </a:prstGeom>
              <a:noFill/>
            </p:spPr>
            <p:txBody>
              <a:bodyPr vert="horz" wrap="square" rtlCol="0">
                <a:spAutoFit/>
              </a:bodyPr>
              <a:lstStyle/>
              <a:p>
                <a:pPr>
                  <a:lnSpc>
                    <a:spcPct val="150000"/>
                  </a:lnSpc>
                </a:pPr>
                <a:r>
                  <a:rPr lang="zh-CN" altLang="en-US" sz="110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请在此处添加详细描述文本，尽量与标题文本语言</a:t>
                </a:r>
              </a:p>
            </p:txBody>
          </p:sp>
        </p:grpSp>
      </p:grpSp>
      <p:grpSp>
        <p:nvGrpSpPr>
          <p:cNvPr id="18" name="组合 17"/>
          <p:cNvGrpSpPr/>
          <p:nvPr/>
        </p:nvGrpSpPr>
        <p:grpSpPr>
          <a:xfrm>
            <a:off x="9078282" y="4156677"/>
            <a:ext cx="2707766" cy="1130932"/>
            <a:chOff x="1634830" y="4833257"/>
            <a:chExt cx="2707766" cy="1130932"/>
          </a:xfrm>
        </p:grpSpPr>
        <p:pic>
          <p:nvPicPr>
            <p:cNvPr id="19" name="图片 18"/>
            <p:cNvPicPr>
              <a:picLocks noChangeAspect="1"/>
            </p:cNvPicPr>
            <p:nvPr/>
          </p:nvPicPr>
          <p:blipFill>
            <a:blip r:embed="rId4" cstate="email"/>
            <a:stretch>
              <a:fillRect/>
            </a:stretch>
          </p:blipFill>
          <p:spPr>
            <a:xfrm>
              <a:off x="1634830" y="4833257"/>
              <a:ext cx="353138" cy="530768"/>
            </a:xfrm>
            <a:prstGeom prst="rect">
              <a:avLst/>
            </a:prstGeom>
          </p:spPr>
        </p:pic>
        <p:grpSp>
          <p:nvGrpSpPr>
            <p:cNvPr id="20" name="组合 19"/>
            <p:cNvGrpSpPr/>
            <p:nvPr/>
          </p:nvGrpSpPr>
          <p:grpSpPr>
            <a:xfrm>
              <a:off x="1987969" y="5057422"/>
              <a:ext cx="2354627" cy="906767"/>
              <a:chOff x="1465896" y="1647632"/>
              <a:chExt cx="2354627" cy="906767"/>
            </a:xfrm>
          </p:grpSpPr>
          <p:sp>
            <p:nvSpPr>
              <p:cNvPr id="21" name="文本框 20"/>
              <p:cNvSpPr txBox="1"/>
              <p:nvPr/>
            </p:nvSpPr>
            <p:spPr>
              <a:xfrm>
                <a:off x="1480537" y="1647632"/>
                <a:ext cx="2339986" cy="369332"/>
              </a:xfrm>
              <a:prstGeom prst="rect">
                <a:avLst/>
              </a:prstGeom>
              <a:noFill/>
            </p:spPr>
            <p:txBody>
              <a:bodyPr vert="horz" wrap="square" rtlCol="0">
                <a:spAutoFit/>
              </a:bodyPr>
              <a:lstStyle/>
              <a:p>
                <a:r>
                  <a:rPr lang="zh-CN" altLang="en-US" b="1" dirty="0">
                    <a:solidFill>
                      <a:schemeClr val="bg2">
                        <a:lumMod val="50000"/>
                      </a:schemeClr>
                    </a:solidFill>
                    <a:latin typeface="微软雅黑" panose="020B0503020204020204" pitchFamily="34" charset="-122"/>
                    <a:ea typeface="微软雅黑" panose="020B0503020204020204" pitchFamily="34" charset="-122"/>
                  </a:rPr>
                  <a:t>请输入你的题目</a:t>
                </a:r>
              </a:p>
            </p:txBody>
          </p:sp>
          <p:sp>
            <p:nvSpPr>
              <p:cNvPr id="22" name="文本框 21"/>
              <p:cNvSpPr txBox="1"/>
              <p:nvPr/>
            </p:nvSpPr>
            <p:spPr>
              <a:xfrm>
                <a:off x="1465896" y="1954235"/>
                <a:ext cx="2106330" cy="600164"/>
              </a:xfrm>
              <a:prstGeom prst="rect">
                <a:avLst/>
              </a:prstGeom>
              <a:noFill/>
            </p:spPr>
            <p:txBody>
              <a:bodyPr vert="horz" wrap="square" rtlCol="0">
                <a:spAutoFit/>
              </a:bodyPr>
              <a:lstStyle/>
              <a:p>
                <a:pPr>
                  <a:lnSpc>
                    <a:spcPct val="150000"/>
                  </a:lnSpc>
                </a:pPr>
                <a:r>
                  <a:rPr lang="zh-CN" altLang="en-US" sz="1100" dirty="0">
                    <a:solidFill>
                      <a:schemeClr val="bg2">
                        <a:lumMod val="50000"/>
                      </a:schemeClr>
                    </a:solidFill>
                    <a:latin typeface="微软雅黑" panose="020B0503020204020204" pitchFamily="34" charset="-122"/>
                    <a:ea typeface="微软雅黑" panose="020B0503020204020204" pitchFamily="34" charset="-122"/>
                  </a:rPr>
                  <a:t>请在此处添加详细描述文本，尽量与标题文本</a:t>
                </a:r>
              </a:p>
            </p:txBody>
          </p:sp>
        </p:grpSp>
      </p:grpSp>
      <p:grpSp>
        <p:nvGrpSpPr>
          <p:cNvPr id="23" name="组合 22"/>
          <p:cNvGrpSpPr/>
          <p:nvPr/>
        </p:nvGrpSpPr>
        <p:grpSpPr>
          <a:xfrm>
            <a:off x="116197" y="443444"/>
            <a:ext cx="4031716" cy="830997"/>
            <a:chOff x="116197" y="443444"/>
            <a:chExt cx="4031716" cy="830997"/>
          </a:xfrm>
        </p:grpSpPr>
        <p:sp>
          <p:nvSpPr>
            <p:cNvPr id="24" name="任意多边形 23"/>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25" name="文本框 24"/>
            <p:cNvSpPr txBox="1"/>
            <p:nvPr/>
          </p:nvSpPr>
          <p:spPr>
            <a:xfrm>
              <a:off x="1506209" y="602521"/>
              <a:ext cx="2641704"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母亲节的由来</a:t>
              </a:r>
            </a:p>
          </p:txBody>
        </p:sp>
        <p:sp>
          <p:nvSpPr>
            <p:cNvPr id="26" name="文本框 25"/>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壹</a:t>
              </a:r>
            </a:p>
          </p:txBody>
        </p:sp>
      </p:grpSp>
    </p:spTree>
  </p:cSld>
  <p:clrMapOvr>
    <a:masterClrMapping/>
  </p:clrMapOvr>
  <mc:AlternateContent xmlns:mc="http://schemas.openxmlformats.org/markup-compatibility/2006" xmlns:p14="http://schemas.microsoft.com/office/powerpoint/2010/main">
    <mc:Choice Requires="p14">
      <p:transition spd="slow" p14:dur="1500">
        <p:newsflash/>
      </p:transition>
    </mc:Choice>
    <mc:Fallback xmlns="">
      <p:transition spd="slow">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0963" y="454304"/>
            <a:ext cx="11470555" cy="6134840"/>
            <a:chOff x="380703" y="458354"/>
            <a:chExt cx="12097851" cy="6470339"/>
          </a:xfrm>
          <a:effectLst>
            <a:outerShdw blurRad="266700" dir="540000" algn="ctr" rotWithShape="0">
              <a:srgbClr val="000000">
                <a:alpha val="34000"/>
              </a:srgbClr>
            </a:outerShdw>
          </a:effectLst>
        </p:grpSpPr>
        <p:cxnSp>
          <p:nvCxnSpPr>
            <p:cNvPr id="7" name="直接连接符 6"/>
            <p:cNvCxnSpPr/>
            <p:nvPr/>
          </p:nvCxnSpPr>
          <p:spPr>
            <a:xfrm>
              <a:off x="380703" y="1549508"/>
              <a:ext cx="0" cy="53791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478047" y="466738"/>
              <a:ext cx="0" cy="6461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92896" y="6920309"/>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93403" y="458354"/>
              <a:ext cx="12085151" cy="83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4804456" y="2490229"/>
            <a:ext cx="6529096" cy="2560284"/>
          </a:xfrm>
          <a:prstGeom prst="rect">
            <a:avLst/>
          </a:prstGeom>
          <a:solidFill>
            <a:schemeClr val="accent2">
              <a:lumMod val="20000"/>
              <a:lumOff val="80000"/>
              <a:alpha val="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70" name="矩形 13"/>
          <p:cNvSpPr>
            <a:spLocks noChangeArrowheads="1"/>
          </p:cNvSpPr>
          <p:nvPr/>
        </p:nvSpPr>
        <p:spPr bwMode="auto">
          <a:xfrm>
            <a:off x="4894090" y="2676055"/>
            <a:ext cx="6418424" cy="21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200000"/>
              </a:lnSpc>
              <a:spcBef>
                <a:spcPct val="20000"/>
              </a:spcBef>
            </a:pPr>
            <a:r>
              <a:rPr lang="zh-CN" altLang="en-US"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rPr>
              <a:t>单击此处编辑您要的内容，建议您在展示时采用微软雅黑字体单击此处编辑您要的内容建议您在展示时采用微软雅黑字体单击此处编辑您要的内容，建议您在展示建议您在展示时采用微软雅黑字体单击此处编辑</a:t>
            </a:r>
            <a:endParaRPr lang="en-US" altLang="zh-CN" sz="1895" dirty="0">
              <a:solidFill>
                <a:schemeClr val="tx1">
                  <a:lumMod val="75000"/>
                  <a:lumOff val="25000"/>
                </a:schemeClr>
              </a:solidFill>
              <a:latin typeface="方正仿宋简体" panose="03000509000000000000" pitchFamily="65" charset="-122"/>
              <a:ea typeface="方正仿宋简体" panose="03000509000000000000" pitchFamily="65" charset="-122"/>
              <a:sym typeface="Arial" panose="020B0604020202020204" pitchFamily="34" charset="0"/>
            </a:endParaRPr>
          </a:p>
        </p:txBody>
      </p:sp>
      <p:pic>
        <p:nvPicPr>
          <p:cNvPr id="2" name="图片 1"/>
          <p:cNvPicPr>
            <a:picLocks noChangeAspect="1"/>
          </p:cNvPicPr>
          <p:nvPr/>
        </p:nvPicPr>
        <p:blipFill>
          <a:blip r:embed="rId3" cstate="email"/>
          <a:stretch>
            <a:fillRect/>
          </a:stretch>
        </p:blipFill>
        <p:spPr>
          <a:xfrm>
            <a:off x="415647" y="1285509"/>
            <a:ext cx="4367771" cy="4367771"/>
          </a:xfrm>
          <a:prstGeom prst="rect">
            <a:avLst/>
          </a:prstGeom>
        </p:spPr>
      </p:pic>
      <p:grpSp>
        <p:nvGrpSpPr>
          <p:cNvPr id="10" name="组合 9"/>
          <p:cNvGrpSpPr/>
          <p:nvPr/>
        </p:nvGrpSpPr>
        <p:grpSpPr>
          <a:xfrm>
            <a:off x="116197" y="443444"/>
            <a:ext cx="4031716" cy="830997"/>
            <a:chOff x="116197" y="443444"/>
            <a:chExt cx="4031716" cy="830997"/>
          </a:xfrm>
        </p:grpSpPr>
        <p:sp>
          <p:nvSpPr>
            <p:cNvPr id="11" name="任意多边形 10"/>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12" name="文本框 11"/>
            <p:cNvSpPr txBox="1"/>
            <p:nvPr/>
          </p:nvSpPr>
          <p:spPr>
            <a:xfrm>
              <a:off x="1506209" y="602521"/>
              <a:ext cx="2641704"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母亲节的由来</a:t>
              </a:r>
            </a:p>
          </p:txBody>
        </p:sp>
        <p:sp>
          <p:nvSpPr>
            <p:cNvPr id="13" name="文本框 12"/>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壹</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dir="u"/>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wipe(right)">
                                      <p:cBhvr>
                                        <p:cTn id="14"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031014" y="615173"/>
            <a:ext cx="7291425" cy="7483699"/>
          </a:xfrm>
          <a:prstGeom prst="rect">
            <a:avLst/>
          </a:prstGeom>
        </p:spPr>
      </p:pic>
      <p:sp>
        <p:nvSpPr>
          <p:cNvPr id="3" name="TextBox 15"/>
          <p:cNvSpPr txBox="1"/>
          <p:nvPr/>
        </p:nvSpPr>
        <p:spPr>
          <a:xfrm>
            <a:off x="5729986" y="2368326"/>
            <a:ext cx="3785614" cy="698333"/>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 name="TextBox 16"/>
          <p:cNvSpPr txBox="1"/>
          <p:nvPr/>
        </p:nvSpPr>
        <p:spPr>
          <a:xfrm>
            <a:off x="5729986" y="1889333"/>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 name="TextBox 15"/>
          <p:cNvSpPr txBox="1"/>
          <p:nvPr/>
        </p:nvSpPr>
        <p:spPr>
          <a:xfrm>
            <a:off x="6884148" y="4528239"/>
            <a:ext cx="3785614" cy="698333"/>
          </a:xfrm>
          <a:prstGeom prst="rect">
            <a:avLst/>
          </a:prstGeom>
          <a:noFill/>
        </p:spPr>
        <p:txBody>
          <a:bodyPr wrap="square" lIns="0" tIns="0" rIns="0" bIns="0" rtlCol="0">
            <a:spAutoFit/>
          </a:bodyPr>
          <a:lstStyle/>
          <a:p>
            <a:pP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 name="TextBox 16"/>
          <p:cNvSpPr txBox="1"/>
          <p:nvPr/>
        </p:nvSpPr>
        <p:spPr>
          <a:xfrm>
            <a:off x="6884148" y="4049246"/>
            <a:ext cx="2308324" cy="307777"/>
          </a:xfrm>
          <a:prstGeom prst="rect">
            <a:avLst/>
          </a:prstGeom>
          <a:noFill/>
        </p:spPr>
        <p:txBody>
          <a:bodyPr wrap="none" lIns="0" tIns="0" rIns="0" bIns="0" rtlCol="0">
            <a:spAutoFit/>
          </a:bodyPr>
          <a:lstStyle/>
          <a:p>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7" name="组合 6"/>
          <p:cNvGrpSpPr/>
          <p:nvPr/>
        </p:nvGrpSpPr>
        <p:grpSpPr>
          <a:xfrm>
            <a:off x="116197" y="443444"/>
            <a:ext cx="4031716" cy="830997"/>
            <a:chOff x="116197" y="443444"/>
            <a:chExt cx="4031716" cy="830997"/>
          </a:xfrm>
        </p:grpSpPr>
        <p:sp>
          <p:nvSpPr>
            <p:cNvPr id="8" name="任意多边形 7"/>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9" name="文本框 8"/>
            <p:cNvSpPr txBox="1"/>
            <p:nvPr/>
          </p:nvSpPr>
          <p:spPr>
            <a:xfrm>
              <a:off x="1506209" y="602521"/>
              <a:ext cx="2641704"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母亲节的由来</a:t>
              </a:r>
            </a:p>
          </p:txBody>
        </p:sp>
        <p:sp>
          <p:nvSpPr>
            <p:cNvPr id="10" name="文本框 9"/>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壹</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ppt_h/2"/>
                                          </p:val>
                                        </p:tav>
                                        <p:tav tm="100000">
                                          <p:val>
                                            <p:strVal val="#ppt_y"/>
                                          </p:val>
                                        </p:tav>
                                      </p:tavLst>
                                    </p:anim>
                                    <p:anim calcmode="lin" valueType="num">
                                      <p:cBhvr>
                                        <p:cTn id="20" dur="250" fill="hold"/>
                                        <p:tgtEl>
                                          <p:spTgt spid="6"/>
                                        </p:tgtEl>
                                        <p:attrNameLst>
                                          <p:attrName>ppt_w</p:attrName>
                                        </p:attrNameLst>
                                      </p:cBhvr>
                                      <p:tavLst>
                                        <p:tav tm="0">
                                          <p:val>
                                            <p:strVal val="#ppt_w"/>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360963" y="424933"/>
            <a:ext cx="11470074" cy="6164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44" name="任意多边形 43"/>
          <p:cNvSpPr/>
          <p:nvPr/>
        </p:nvSpPr>
        <p:spPr>
          <a:xfrm rot="5400000">
            <a:off x="6378162" y="1547449"/>
            <a:ext cx="1164853" cy="1851717"/>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46" name="文本框 45"/>
          <p:cNvSpPr txBox="1"/>
          <p:nvPr/>
        </p:nvSpPr>
        <p:spPr>
          <a:xfrm>
            <a:off x="5745730" y="3263935"/>
            <a:ext cx="3029969" cy="584775"/>
          </a:xfrm>
          <a:prstGeom prst="rect">
            <a:avLst/>
          </a:prstGeom>
          <a:noFill/>
        </p:spPr>
        <p:txBody>
          <a:bodyPr wrap="square" rtlCol="0">
            <a:spAutoFit/>
          </a:bodyPr>
          <a:lstStyle/>
          <a:p>
            <a:r>
              <a:rPr lang="zh-CN" altLang="en-US" sz="3200" b="1" dirty="0">
                <a:solidFill>
                  <a:srgbClr val="E64C78"/>
                </a:solidFill>
                <a:latin typeface="微软雅黑" panose="020B0503020204020204" pitchFamily="34" charset="-122"/>
                <a:ea typeface="微软雅黑" panose="020B0503020204020204" pitchFamily="34" charset="-122"/>
              </a:rPr>
              <a:t>可怜天下父母心</a:t>
            </a:r>
          </a:p>
        </p:txBody>
      </p:sp>
      <p:sp>
        <p:nvSpPr>
          <p:cNvPr id="47" name="文本框 46"/>
          <p:cNvSpPr txBox="1"/>
          <p:nvPr/>
        </p:nvSpPr>
        <p:spPr>
          <a:xfrm>
            <a:off x="6372237" y="1901319"/>
            <a:ext cx="1242792" cy="1323438"/>
          </a:xfrm>
          <a:prstGeom prst="rect">
            <a:avLst/>
          </a:prstGeom>
          <a:noFill/>
        </p:spPr>
        <p:txBody>
          <a:bodyPr wrap="square" rtlCol="0">
            <a:spAutoFit/>
          </a:bodyPr>
          <a:lstStyle/>
          <a:p>
            <a:pPr algn="r"/>
            <a:r>
              <a:rPr lang="zh-CN" altLang="en-US" sz="8000" dirty="0">
                <a:solidFill>
                  <a:srgbClr val="E64C78"/>
                </a:solidFill>
                <a:latin typeface="微软雅黑" panose="020B0503020204020204" pitchFamily="34" charset="-122"/>
                <a:ea typeface="微软雅黑" panose="020B0503020204020204" pitchFamily="34" charset="-122"/>
              </a:rPr>
              <a:t>贰</a:t>
            </a:r>
          </a:p>
        </p:txBody>
      </p:sp>
      <p:sp>
        <p:nvSpPr>
          <p:cNvPr id="49" name="文本框 18"/>
          <p:cNvSpPr txBox="1"/>
          <p:nvPr/>
        </p:nvSpPr>
        <p:spPr>
          <a:xfrm>
            <a:off x="5270425" y="3836927"/>
            <a:ext cx="5029275" cy="1232645"/>
          </a:xfrm>
          <a:prstGeom prst="rect">
            <a:avLst/>
          </a:prstGeom>
          <a:noFill/>
        </p:spPr>
        <p:txBody>
          <a:bodyPr vert="horz" wrap="square" lIns="65024" tIns="32512" rIns="65024" bIns="32512" rtlCol="0">
            <a:spAutoFit/>
          </a:bodyPr>
          <a:lstStyle/>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点击此处输入您的内容与此小标或</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图形相关的文字描述内容点击此处输入您的内容与此</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a:p>
            <a:pPr lvl="1"/>
            <a:r>
              <a:rPr lang="zh-CN" altLang="en-US"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rPr>
              <a:t>图形相关的文字描述内容</a:t>
            </a:r>
            <a:endParaRPr lang="en-US" altLang="zh-CN" sz="1895" dirty="0">
              <a:solidFill>
                <a:schemeClr val="tx1">
                  <a:lumMod val="65000"/>
                  <a:lumOff val="35000"/>
                </a:schemeClr>
              </a:solidFill>
              <a:latin typeface="方正仿宋简体" panose="03000509000000000000" pitchFamily="65" charset="-122"/>
              <a:ea typeface="方正仿宋简体" panose="03000509000000000000" pitchFamily="65" charset="-122"/>
              <a:cs typeface="+mn-ea"/>
              <a:sym typeface="+mn-lt"/>
            </a:endParaRPr>
          </a:p>
        </p:txBody>
      </p:sp>
      <p:pic>
        <p:nvPicPr>
          <p:cNvPr id="5" name="图片 4"/>
          <p:cNvPicPr>
            <a:picLocks noChangeAspect="1"/>
          </p:cNvPicPr>
          <p:nvPr/>
        </p:nvPicPr>
        <p:blipFill>
          <a:blip r:embed="rId3" cstate="email"/>
          <a:stretch>
            <a:fillRect/>
          </a:stretch>
        </p:blipFill>
        <p:spPr>
          <a:xfrm>
            <a:off x="1100511" y="1318089"/>
            <a:ext cx="4476465" cy="4476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4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rot="11127144">
            <a:off x="3160218" y="1139900"/>
            <a:ext cx="6341263" cy="4481159"/>
          </a:xfrm>
          <a:prstGeom prst="rect">
            <a:avLst/>
          </a:prstGeom>
        </p:spPr>
      </p:pic>
      <p:sp>
        <p:nvSpPr>
          <p:cNvPr id="3" name="TextBox 15"/>
          <p:cNvSpPr txBox="1"/>
          <p:nvPr/>
        </p:nvSpPr>
        <p:spPr>
          <a:xfrm>
            <a:off x="8909416" y="4110768"/>
            <a:ext cx="2549717" cy="698333"/>
          </a:xfrm>
          <a:prstGeom prst="rect">
            <a:avLst/>
          </a:prstGeom>
          <a:noFill/>
        </p:spPr>
        <p:txBody>
          <a:bodyPr wrap="square" lIns="0" tIns="0" rIns="0" bIns="0" rtlCol="0">
            <a:spAutoFit/>
          </a:bodyPr>
          <a:lstStyle/>
          <a:p>
            <a:pPr algn="ct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4" name="TextBox 16"/>
          <p:cNvSpPr txBox="1"/>
          <p:nvPr/>
        </p:nvSpPr>
        <p:spPr>
          <a:xfrm>
            <a:off x="9030112" y="3686376"/>
            <a:ext cx="2308324" cy="307777"/>
          </a:xfrm>
          <a:prstGeom prst="rect">
            <a:avLst/>
          </a:prstGeom>
          <a:noFill/>
        </p:spPr>
        <p:txBody>
          <a:bodyPr wrap="none" lIns="0" tIns="0" rIns="0" bIns="0" rtlCol="0">
            <a:spAutoFit/>
          </a:bodyPr>
          <a:lstStyle/>
          <a:p>
            <a:pPr algn="ctr"/>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5" name="TextBox 15"/>
          <p:cNvSpPr txBox="1"/>
          <p:nvPr/>
        </p:nvSpPr>
        <p:spPr>
          <a:xfrm>
            <a:off x="1202566" y="3091828"/>
            <a:ext cx="2549717" cy="698333"/>
          </a:xfrm>
          <a:prstGeom prst="rect">
            <a:avLst/>
          </a:prstGeom>
          <a:noFill/>
        </p:spPr>
        <p:txBody>
          <a:bodyPr wrap="square" lIns="0" tIns="0" rIns="0" bIns="0" rtlCol="0">
            <a:spAutoFit/>
          </a:bodyPr>
          <a:lstStyle/>
          <a:p>
            <a:pPr algn="ctr">
              <a:lnSpc>
                <a:spcPct val="150000"/>
              </a:lnSpc>
            </a:pPr>
            <a:r>
              <a:rPr lang="zh-CN" altLang="en-US" sz="105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a:t>
            </a:r>
          </a:p>
        </p:txBody>
      </p:sp>
      <p:sp>
        <p:nvSpPr>
          <p:cNvPr id="6" name="TextBox 16"/>
          <p:cNvSpPr txBox="1"/>
          <p:nvPr/>
        </p:nvSpPr>
        <p:spPr>
          <a:xfrm>
            <a:off x="1323262" y="2667436"/>
            <a:ext cx="2308324" cy="307777"/>
          </a:xfrm>
          <a:prstGeom prst="rect">
            <a:avLst/>
          </a:prstGeom>
          <a:noFill/>
        </p:spPr>
        <p:txBody>
          <a:bodyPr wrap="none" lIns="0" tIns="0" rIns="0" bIns="0" rtlCol="0">
            <a:spAutoFit/>
          </a:bodyPr>
          <a:lstStyle/>
          <a:p>
            <a:pPr algn="ctr"/>
            <a:r>
              <a:rPr lang="zh-CN" altLang="en-US" sz="20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7" name="组合 6"/>
          <p:cNvGrpSpPr/>
          <p:nvPr/>
        </p:nvGrpSpPr>
        <p:grpSpPr>
          <a:xfrm>
            <a:off x="116197" y="443444"/>
            <a:ext cx="4533862" cy="830997"/>
            <a:chOff x="116197" y="443444"/>
            <a:chExt cx="4533862" cy="830997"/>
          </a:xfrm>
        </p:grpSpPr>
        <p:sp>
          <p:nvSpPr>
            <p:cNvPr id="8" name="任意多边形 7"/>
            <p:cNvSpPr/>
            <p:nvPr/>
          </p:nvSpPr>
          <p:spPr>
            <a:xfrm rot="5400000">
              <a:off x="580460" y="429213"/>
              <a:ext cx="693781" cy="863276"/>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accent1">
                    <a:lumMod val="40000"/>
                    <a:lumOff val="60000"/>
                  </a:schemeClr>
                </a:solidFill>
              </a:endParaRPr>
            </a:p>
          </p:txBody>
        </p:sp>
        <p:sp>
          <p:nvSpPr>
            <p:cNvPr id="9" name="文本框 8"/>
            <p:cNvSpPr txBox="1"/>
            <p:nvPr/>
          </p:nvSpPr>
          <p:spPr>
            <a:xfrm>
              <a:off x="1506209" y="602521"/>
              <a:ext cx="3143850" cy="584775"/>
            </a:xfrm>
            <a:prstGeom prst="rect">
              <a:avLst/>
            </a:prstGeom>
            <a:noFill/>
          </p:spPr>
          <p:txBody>
            <a:bodyPr wrap="square" rtlCol="0">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可怜天下父母心</a:t>
              </a:r>
            </a:p>
          </p:txBody>
        </p:sp>
        <p:sp>
          <p:nvSpPr>
            <p:cNvPr id="10" name="文本框 9"/>
            <p:cNvSpPr txBox="1"/>
            <p:nvPr/>
          </p:nvSpPr>
          <p:spPr>
            <a:xfrm>
              <a:off x="116197" y="443444"/>
              <a:ext cx="1242792" cy="830997"/>
            </a:xfrm>
            <a:prstGeom prst="rect">
              <a:avLst/>
            </a:prstGeom>
            <a:noFill/>
          </p:spPr>
          <p:txBody>
            <a:bodyPr wrap="square" rtlCol="0">
              <a:spAutoFit/>
            </a:bodyPr>
            <a:lstStyle/>
            <a:p>
              <a:pPr algn="r"/>
              <a:r>
                <a:rPr lang="zh-CN" altLang="en-US" sz="4800" dirty="0">
                  <a:solidFill>
                    <a:srgbClr val="E64C78"/>
                  </a:solidFill>
                  <a:latin typeface="微软雅黑" panose="020B0503020204020204" pitchFamily="34" charset="-122"/>
                  <a:ea typeface="微软雅黑" panose="020B0503020204020204" pitchFamily="34" charset="-122"/>
                </a:rPr>
                <a:t>贰</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6"/>
                                        </p:tgtEl>
                                        <p:attrNameLst>
                                          <p:attrName>style.visibility</p:attrName>
                                        </p:attrNameLst>
                                      </p:cBhvr>
                                      <p:to>
                                        <p:strVal val="visible"/>
                                      </p:to>
                                    </p:se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ppt_h/2"/>
                                          </p:val>
                                        </p:tav>
                                        <p:tav tm="100000">
                                          <p:val>
                                            <p:strVal val="#ppt_y"/>
                                          </p:val>
                                        </p:tav>
                                      </p:tavLst>
                                    </p:anim>
                                    <p:anim calcmode="lin" valueType="num">
                                      <p:cBhvr>
                                        <p:cTn id="20" dur="250" fill="hold"/>
                                        <p:tgtEl>
                                          <p:spTgt spid="6"/>
                                        </p:tgtEl>
                                        <p:attrNameLst>
                                          <p:attrName>ppt_w</p:attrName>
                                        </p:attrNameLst>
                                      </p:cBhvr>
                                      <p:tavLst>
                                        <p:tav tm="0">
                                          <p:val>
                                            <p:strVal val="#ppt_w"/>
                                          </p:val>
                                        </p:tav>
                                        <p:tav tm="100000">
                                          <p:val>
                                            <p:strVal val="#ppt_w"/>
                                          </p:val>
                                        </p:tav>
                                      </p:tavLst>
                                    </p:anim>
                                    <p:anim calcmode="lin" valueType="num">
                                      <p:cBhvr>
                                        <p:cTn id="21" dur="250" fill="hold"/>
                                        <p:tgtEl>
                                          <p:spTgt spid="6"/>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323232"/>
      </a:dk2>
      <a:lt2>
        <a:srgbClr val="E3DED1"/>
      </a:lt2>
      <a:accent1>
        <a:srgbClr val="14425D"/>
      </a:accent1>
      <a:accent2>
        <a:srgbClr val="C00000"/>
      </a:accent2>
      <a:accent3>
        <a:srgbClr val="1B587C"/>
      </a:accent3>
      <a:accent4>
        <a:srgbClr val="C00000"/>
      </a:accent4>
      <a:accent5>
        <a:srgbClr val="14425D"/>
      </a:accent5>
      <a:accent6>
        <a:srgbClr val="C00000"/>
      </a:accent6>
      <a:hlink>
        <a:srgbClr val="14425D"/>
      </a:hlink>
      <a:folHlink>
        <a:srgbClr val="C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宽屏</PresentationFormat>
  <Paragraphs>215</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等线 Light</vt:lpstr>
      <vt:lpstr>方正仿宋简体</vt:lpstr>
      <vt:lpstr>迷你简小标宋</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2017-05-07T11:25:00Z</dcterms:created>
  <dcterms:modified xsi:type="dcterms:W3CDTF">2021-01-06T09:00:14Z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