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4" r:id="rId2"/>
    <p:sldId id="316" r:id="rId3"/>
    <p:sldId id="285" r:id="rId4"/>
    <p:sldId id="286" r:id="rId5"/>
    <p:sldId id="287" r:id="rId6"/>
    <p:sldId id="289" r:id="rId7"/>
    <p:sldId id="278" r:id="rId8"/>
    <p:sldId id="317" r:id="rId9"/>
    <p:sldId id="281" r:id="rId10"/>
    <p:sldId id="310" r:id="rId11"/>
    <p:sldId id="280" r:id="rId12"/>
    <p:sldId id="318" r:id="rId13"/>
    <p:sldId id="292" r:id="rId14"/>
    <p:sldId id="303" r:id="rId15"/>
    <p:sldId id="273" r:id="rId16"/>
    <p:sldId id="319" r:id="rId17"/>
    <p:sldId id="305" r:id="rId18"/>
    <p:sldId id="298" r:id="rId19"/>
    <p:sldId id="320" r:id="rId20"/>
    <p:sldId id="315" r:id="rId21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AFB9"/>
    <a:srgbClr val="FBF4F1"/>
    <a:srgbClr val="D37079"/>
    <a:srgbClr val="4AC6B1"/>
    <a:srgbClr val="07D3AE"/>
    <a:srgbClr val="FEA218"/>
    <a:srgbClr val="01996D"/>
    <a:srgbClr val="EBF1DE"/>
    <a:srgbClr val="FFFF00"/>
    <a:srgbClr val="95E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573" autoAdjust="0"/>
  </p:normalViewPr>
  <p:slideViewPr>
    <p:cSldViewPr snapToGrid="0">
      <p:cViewPr varScale="1">
        <p:scale>
          <a:sx n="100" d="100"/>
          <a:sy n="100" d="100"/>
        </p:scale>
        <p:origin x="9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16E22-001E-40AD-8B63-BCBF2D0E116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pattFill prst="pct90">
          <a:fgClr>
            <a:srgbClr val="F5F1E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pct90">
          <a:fgClr>
            <a:srgbClr val="F5F1E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任意多边形 8"/>
          <p:cNvSpPr/>
          <p:nvPr userDrawn="1"/>
        </p:nvSpPr>
        <p:spPr>
          <a:xfrm>
            <a:off x="0" y="6235643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69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9"/>
          <p:cNvSpPr/>
          <p:nvPr userDrawn="1"/>
        </p:nvSpPr>
        <p:spPr>
          <a:xfrm flipH="1">
            <a:off x="0" y="616530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0A243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2" y="0"/>
            <a:ext cx="12192002" cy="6849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pct90">
          <a:fgClr>
            <a:srgbClr val="F5F1D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任意多边形 1"/>
          <p:cNvSpPr/>
          <p:nvPr userDrawn="1"/>
        </p:nvSpPr>
        <p:spPr>
          <a:xfrm>
            <a:off x="3916019" y="174168"/>
            <a:ext cx="8275981" cy="510988"/>
          </a:xfrm>
          <a:custGeom>
            <a:avLst/>
            <a:gdLst>
              <a:gd name="connsiteX0" fmla="*/ 85166 w 9116251"/>
              <a:gd name="connsiteY0" fmla="*/ 0 h 510988"/>
              <a:gd name="connsiteX1" fmla="*/ 9116251 w 9116251"/>
              <a:gd name="connsiteY1" fmla="*/ 0 h 510988"/>
              <a:gd name="connsiteX2" fmla="*/ 9116251 w 9116251"/>
              <a:gd name="connsiteY2" fmla="*/ 510988 h 510988"/>
              <a:gd name="connsiteX3" fmla="*/ 85166 w 9116251"/>
              <a:gd name="connsiteY3" fmla="*/ 510988 h 510988"/>
              <a:gd name="connsiteX4" fmla="*/ 0 w 9116251"/>
              <a:gd name="connsiteY4" fmla="*/ 425822 h 510988"/>
              <a:gd name="connsiteX5" fmla="*/ 0 w 9116251"/>
              <a:gd name="connsiteY5" fmla="*/ 85166 h 510988"/>
              <a:gd name="connsiteX6" fmla="*/ 85166 w 9116251"/>
              <a:gd name="connsiteY6" fmla="*/ 0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6251" h="510988">
                <a:moveTo>
                  <a:pt x="85166" y="0"/>
                </a:moveTo>
                <a:lnTo>
                  <a:pt x="9116251" y="0"/>
                </a:lnTo>
                <a:lnTo>
                  <a:pt x="9116251" y="510988"/>
                </a:lnTo>
                <a:lnTo>
                  <a:pt x="85166" y="510988"/>
                </a:lnTo>
                <a:cubicBezTo>
                  <a:pt x="38130" y="510988"/>
                  <a:pt x="0" y="472858"/>
                  <a:pt x="0" y="425822"/>
                </a:cubicBezTo>
                <a:lnTo>
                  <a:pt x="0" y="85166"/>
                </a:lnTo>
                <a:cubicBezTo>
                  <a:pt x="0" y="38130"/>
                  <a:pt x="38130" y="0"/>
                  <a:pt x="85166" y="0"/>
                </a:cubicBezTo>
                <a:close/>
              </a:path>
            </a:pathLst>
          </a:custGeom>
          <a:solidFill>
            <a:srgbClr val="6698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635882" y="174168"/>
            <a:ext cx="3204000" cy="510988"/>
          </a:xfrm>
          <a:prstGeom prst="roundRect">
            <a:avLst/>
          </a:prstGeom>
          <a:solidFill>
            <a:srgbClr val="D0D52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709871" y="217253"/>
            <a:ext cx="3056912" cy="413489"/>
          </a:xfrm>
          <a:prstGeom prst="roundRect">
            <a:avLst/>
          </a:prstGeom>
          <a:noFill/>
          <a:ln w="12700" cap="flat" cmpd="sng" algn="ctr">
            <a:solidFill>
              <a:srgbClr val="436F47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3984259" y="174170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6" name="任意多边形 5"/>
          <p:cNvSpPr/>
          <p:nvPr userDrawn="1"/>
        </p:nvSpPr>
        <p:spPr>
          <a:xfrm>
            <a:off x="-2260" y="174168"/>
            <a:ext cx="558706" cy="510988"/>
          </a:xfrm>
          <a:custGeom>
            <a:avLst/>
            <a:gdLst>
              <a:gd name="connsiteX0" fmla="*/ 0 w 558706"/>
              <a:gd name="connsiteY0" fmla="*/ 0 h 510988"/>
              <a:gd name="connsiteX1" fmla="*/ 473540 w 558706"/>
              <a:gd name="connsiteY1" fmla="*/ 0 h 510988"/>
              <a:gd name="connsiteX2" fmla="*/ 558706 w 558706"/>
              <a:gd name="connsiteY2" fmla="*/ 85166 h 510988"/>
              <a:gd name="connsiteX3" fmla="*/ 558706 w 558706"/>
              <a:gd name="connsiteY3" fmla="*/ 425822 h 510988"/>
              <a:gd name="connsiteX4" fmla="*/ 473540 w 558706"/>
              <a:gd name="connsiteY4" fmla="*/ 510988 h 510988"/>
              <a:gd name="connsiteX5" fmla="*/ 0 w 558706"/>
              <a:gd name="connsiteY5" fmla="*/ 510988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706" h="510988">
                <a:moveTo>
                  <a:pt x="0" y="0"/>
                </a:moveTo>
                <a:lnTo>
                  <a:pt x="473540" y="0"/>
                </a:lnTo>
                <a:cubicBezTo>
                  <a:pt x="520576" y="0"/>
                  <a:pt x="558706" y="38130"/>
                  <a:pt x="558706" y="85166"/>
                </a:cubicBezTo>
                <a:lnTo>
                  <a:pt x="558706" y="425822"/>
                </a:lnTo>
                <a:cubicBezTo>
                  <a:pt x="558706" y="472858"/>
                  <a:pt x="520576" y="510988"/>
                  <a:pt x="473540" y="510988"/>
                </a:cubicBezTo>
                <a:lnTo>
                  <a:pt x="0" y="510988"/>
                </a:lnTo>
                <a:close/>
              </a:path>
            </a:pathLst>
          </a:custGeom>
          <a:solidFill>
            <a:srgbClr val="6698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471761" y="160723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2" y="0"/>
            <a:ext cx="12192002" cy="6849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0" y="586755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不得将觅知网的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模板、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11AD-3C3F-44D5-BC48-368F8E60F3C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8757-B621-4429-A1E8-0CE17FCB84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EF31D4-1AA4-45E7-8F10-C007A9A6DDB0}" type="datetimeFigureOut">
              <a:rPr lang="zh-HK" altLang="en-US" smtClean="0"/>
              <a:t>6/1/2021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-2" y="0"/>
            <a:ext cx="12192002" cy="68490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7.xml"/><Relationship Id="rId7" Type="http://schemas.openxmlformats.org/officeDocument/2006/relationships/image" Target="../media/image3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7044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16685" y="301336"/>
            <a:ext cx="7707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</a:rPr>
              <a:t>PROTECT THE ENVIRONMENT AGAINST POLLUTION</a:t>
            </a:r>
          </a:p>
        </p:txBody>
      </p:sp>
      <p:sp>
        <p:nvSpPr>
          <p:cNvPr id="12" name="矩形 11"/>
          <p:cNvSpPr/>
          <p:nvPr/>
        </p:nvSpPr>
        <p:spPr>
          <a:xfrm>
            <a:off x="3787779" y="1943807"/>
            <a:ext cx="50909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b="1" dirty="0">
                <a:solidFill>
                  <a:srgbClr val="F1AFB9"/>
                </a:solidFill>
                <a:latin typeface="微软雅黑" panose="020B0503020204020204" charset="-122"/>
                <a:ea typeface="微软雅黑" panose="020B0503020204020204" charset="-122"/>
              </a:rPr>
              <a:t>母亲节快乐</a:t>
            </a:r>
          </a:p>
        </p:txBody>
      </p:sp>
      <p:sp>
        <p:nvSpPr>
          <p:cNvPr id="10" name="文本框 9"/>
          <p:cNvSpPr txBox="1"/>
          <p:nvPr/>
        </p:nvSpPr>
        <p:spPr>
          <a:xfrm rot="16200000">
            <a:off x="6025497" y="743489"/>
            <a:ext cx="615553" cy="50909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HAPPY MOTHER’S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DAY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628753" y="4108832"/>
            <a:ext cx="5090988" cy="2863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07D3A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/>
          <p:cNvGrpSpPr/>
          <p:nvPr/>
        </p:nvGrpSpPr>
        <p:grpSpPr>
          <a:xfrm>
            <a:off x="0" y="0"/>
            <a:ext cx="12192000" cy="6870446"/>
            <a:chOff x="0" y="0"/>
            <a:chExt cx="12192000" cy="6870446"/>
          </a:xfrm>
        </p:grpSpPr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12192000" cy="6870446"/>
            </a:xfrm>
            <a:prstGeom prst="rect">
              <a:avLst/>
            </a:prstGeom>
          </p:spPr>
        </p:pic>
        <p:grpSp>
          <p:nvGrpSpPr>
            <p:cNvPr id="71" name="组合 70"/>
            <p:cNvGrpSpPr/>
            <p:nvPr/>
          </p:nvGrpSpPr>
          <p:grpSpPr>
            <a:xfrm>
              <a:off x="0" y="126905"/>
              <a:ext cx="12192000" cy="461665"/>
              <a:chOff x="491323" y="560382"/>
              <a:chExt cx="12192000" cy="461665"/>
            </a:xfrm>
          </p:grpSpPr>
          <p:sp>
            <p:nvSpPr>
              <p:cNvPr id="72" name="文本框 71"/>
              <p:cNvSpPr txBox="1"/>
              <p:nvPr/>
            </p:nvSpPr>
            <p:spPr>
              <a:xfrm>
                <a:off x="4734553" y="560382"/>
                <a:ext cx="3975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FBF4F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母亲节快乐</a:t>
                </a:r>
              </a:p>
            </p:txBody>
          </p:sp>
          <p:cxnSp>
            <p:nvCxnSpPr>
              <p:cNvPr id="73" name="直接连接符 72"/>
              <p:cNvCxnSpPr/>
              <p:nvPr/>
            </p:nvCxnSpPr>
            <p:spPr>
              <a:xfrm>
                <a:off x="8173329" y="806419"/>
                <a:ext cx="4509994" cy="0"/>
              </a:xfrm>
              <a:prstGeom prst="line">
                <a:avLst/>
              </a:prstGeom>
              <a:ln>
                <a:solidFill>
                  <a:srgbClr val="FBF4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>
                <a:off x="491323" y="808635"/>
                <a:ext cx="4772981" cy="0"/>
              </a:xfrm>
              <a:prstGeom prst="line">
                <a:avLst/>
              </a:prstGeom>
              <a:ln>
                <a:solidFill>
                  <a:srgbClr val="FBF4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" name="直接连接符 12"/>
          <p:cNvCxnSpPr/>
          <p:nvPr/>
        </p:nvCxnSpPr>
        <p:spPr>
          <a:xfrm>
            <a:off x="1139483" y="3657600"/>
            <a:ext cx="9973994" cy="0"/>
          </a:xfrm>
          <a:prstGeom prst="line">
            <a:avLst/>
          </a:prstGeom>
          <a:ln w="38100">
            <a:solidFill>
              <a:srgbClr val="F1AF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32"/>
          <p:cNvSpPr txBox="1"/>
          <p:nvPr/>
        </p:nvSpPr>
        <p:spPr>
          <a:xfrm>
            <a:off x="1178469" y="2437497"/>
            <a:ext cx="2178263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5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050" dirty="0">
              <a:solidFill>
                <a:srgbClr val="FBF4F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2" name="Text Placeholder 33"/>
          <p:cNvSpPr txBox="1"/>
          <p:nvPr/>
        </p:nvSpPr>
        <p:spPr>
          <a:xfrm>
            <a:off x="1485802" y="2118633"/>
            <a:ext cx="1563596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1AFB9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添加标题</a:t>
            </a:r>
            <a:endParaRPr lang="en-AU" sz="1600" dirty="0">
              <a:solidFill>
                <a:srgbClr val="F1AFB9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3" name="Text Placeholder 32"/>
          <p:cNvSpPr txBox="1"/>
          <p:nvPr/>
        </p:nvSpPr>
        <p:spPr>
          <a:xfrm>
            <a:off x="4169477" y="2391456"/>
            <a:ext cx="2178263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5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050" dirty="0">
              <a:solidFill>
                <a:srgbClr val="FBF4F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4" name="Text Placeholder 33"/>
          <p:cNvSpPr txBox="1"/>
          <p:nvPr/>
        </p:nvSpPr>
        <p:spPr>
          <a:xfrm>
            <a:off x="4476810" y="2072592"/>
            <a:ext cx="1563596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1AFB9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添加标题</a:t>
            </a:r>
            <a:endParaRPr lang="en-AU" sz="1600" dirty="0">
              <a:solidFill>
                <a:srgbClr val="F1AFB9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5" name="Text Placeholder 32"/>
          <p:cNvSpPr txBox="1"/>
          <p:nvPr/>
        </p:nvSpPr>
        <p:spPr>
          <a:xfrm>
            <a:off x="7358067" y="2410774"/>
            <a:ext cx="2178263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5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050" dirty="0">
              <a:solidFill>
                <a:srgbClr val="FBF4F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6" name="Text Placeholder 33"/>
          <p:cNvSpPr txBox="1"/>
          <p:nvPr/>
        </p:nvSpPr>
        <p:spPr>
          <a:xfrm>
            <a:off x="7665400" y="2091910"/>
            <a:ext cx="1563596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1AFB9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添加标题</a:t>
            </a:r>
            <a:endParaRPr lang="en-AU" sz="1600" dirty="0">
              <a:solidFill>
                <a:srgbClr val="F1AFB9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7" name="Text Placeholder 32"/>
          <p:cNvSpPr txBox="1"/>
          <p:nvPr/>
        </p:nvSpPr>
        <p:spPr>
          <a:xfrm>
            <a:off x="2656949" y="4714932"/>
            <a:ext cx="2178263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5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050" dirty="0">
              <a:solidFill>
                <a:srgbClr val="FBF4F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8" name="Text Placeholder 33"/>
          <p:cNvSpPr txBox="1"/>
          <p:nvPr/>
        </p:nvSpPr>
        <p:spPr>
          <a:xfrm>
            <a:off x="2964282" y="4396068"/>
            <a:ext cx="1563596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1AFB9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添加标题</a:t>
            </a:r>
            <a:endParaRPr lang="en-AU" sz="1600" dirty="0">
              <a:solidFill>
                <a:srgbClr val="F1AFB9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9" name="Text Placeholder 32"/>
          <p:cNvSpPr txBox="1"/>
          <p:nvPr/>
        </p:nvSpPr>
        <p:spPr>
          <a:xfrm>
            <a:off x="5733073" y="4686947"/>
            <a:ext cx="2178263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5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050" dirty="0">
              <a:solidFill>
                <a:srgbClr val="FBF4F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60" name="Text Placeholder 33"/>
          <p:cNvSpPr txBox="1"/>
          <p:nvPr/>
        </p:nvSpPr>
        <p:spPr>
          <a:xfrm>
            <a:off x="6040406" y="4368083"/>
            <a:ext cx="1563596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1AFB9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添加标题</a:t>
            </a:r>
            <a:endParaRPr lang="en-AU" sz="1600" dirty="0">
              <a:solidFill>
                <a:srgbClr val="F1AFB9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61" name="Text Placeholder 32"/>
          <p:cNvSpPr txBox="1"/>
          <p:nvPr/>
        </p:nvSpPr>
        <p:spPr>
          <a:xfrm>
            <a:off x="8828665" y="4686947"/>
            <a:ext cx="2178263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5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050" dirty="0">
              <a:solidFill>
                <a:srgbClr val="FBF4F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62" name="Text Placeholder 33"/>
          <p:cNvSpPr txBox="1"/>
          <p:nvPr/>
        </p:nvSpPr>
        <p:spPr>
          <a:xfrm>
            <a:off x="9135998" y="4368083"/>
            <a:ext cx="1563596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1AFB9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添加标题</a:t>
            </a:r>
            <a:endParaRPr lang="en-AU" sz="1600" dirty="0">
              <a:solidFill>
                <a:srgbClr val="F1AFB9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" name="心形 1"/>
          <p:cNvSpPr/>
          <p:nvPr/>
        </p:nvSpPr>
        <p:spPr>
          <a:xfrm>
            <a:off x="3430506" y="3395687"/>
            <a:ext cx="631147" cy="631147"/>
          </a:xfrm>
          <a:prstGeom prst="heart">
            <a:avLst/>
          </a:prstGeom>
          <a:solidFill>
            <a:srgbClr val="F1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心形 36"/>
          <p:cNvSpPr/>
          <p:nvPr/>
        </p:nvSpPr>
        <p:spPr>
          <a:xfrm>
            <a:off x="6506630" y="3381695"/>
            <a:ext cx="631147" cy="631147"/>
          </a:xfrm>
          <a:prstGeom prst="heart">
            <a:avLst/>
          </a:prstGeom>
          <a:solidFill>
            <a:srgbClr val="F1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心形 37"/>
          <p:cNvSpPr/>
          <p:nvPr/>
        </p:nvSpPr>
        <p:spPr>
          <a:xfrm>
            <a:off x="9582754" y="3342026"/>
            <a:ext cx="631147" cy="631147"/>
          </a:xfrm>
          <a:prstGeom prst="heart">
            <a:avLst/>
          </a:prstGeom>
          <a:solidFill>
            <a:srgbClr val="F1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心形 38"/>
          <p:cNvSpPr/>
          <p:nvPr/>
        </p:nvSpPr>
        <p:spPr>
          <a:xfrm rot="10800000">
            <a:off x="1952026" y="3381694"/>
            <a:ext cx="631147" cy="631147"/>
          </a:xfrm>
          <a:prstGeom prst="heart">
            <a:avLst/>
          </a:prstGeom>
          <a:solidFill>
            <a:srgbClr val="F1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心形 39"/>
          <p:cNvSpPr/>
          <p:nvPr/>
        </p:nvSpPr>
        <p:spPr>
          <a:xfrm rot="10800000">
            <a:off x="4943034" y="3342025"/>
            <a:ext cx="631147" cy="631147"/>
          </a:xfrm>
          <a:prstGeom prst="heart">
            <a:avLst/>
          </a:prstGeom>
          <a:solidFill>
            <a:srgbClr val="F1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心形 62"/>
          <p:cNvSpPr/>
          <p:nvPr/>
        </p:nvSpPr>
        <p:spPr>
          <a:xfrm rot="10800000">
            <a:off x="8131624" y="3342026"/>
            <a:ext cx="631147" cy="631147"/>
          </a:xfrm>
          <a:prstGeom prst="heart">
            <a:avLst/>
          </a:prstGeom>
          <a:solidFill>
            <a:srgbClr val="F1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05053" y="3484701"/>
            <a:ext cx="37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BF4F1"/>
                </a:solidFill>
              </a:rPr>
              <a:t>1</a:t>
            </a:r>
            <a:endParaRPr lang="zh-CN" altLang="en-US" sz="2400" b="1" dirty="0">
              <a:solidFill>
                <a:srgbClr val="FBF4F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3578125" y="3480427"/>
            <a:ext cx="37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BF4F1"/>
                </a:solidFill>
              </a:rPr>
              <a:t>2</a:t>
            </a:r>
            <a:endParaRPr lang="zh-CN" altLang="en-US" sz="2400" b="1" dirty="0">
              <a:solidFill>
                <a:srgbClr val="FBF4F1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5097162" y="3381694"/>
            <a:ext cx="37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BF4F1"/>
                </a:solidFill>
              </a:rPr>
              <a:t>3</a:t>
            </a:r>
            <a:endParaRPr lang="zh-CN" altLang="en-US" sz="2400" b="1" dirty="0">
              <a:solidFill>
                <a:srgbClr val="FBF4F1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667372" y="3466435"/>
            <a:ext cx="37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BF4F1"/>
                </a:solidFill>
              </a:rPr>
              <a:t>4</a:t>
            </a:r>
            <a:endParaRPr lang="zh-CN" altLang="en-US" sz="2400" b="1" dirty="0">
              <a:solidFill>
                <a:srgbClr val="FBF4F1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276259" y="3397745"/>
            <a:ext cx="37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BF4F1"/>
                </a:solidFill>
              </a:rPr>
              <a:t>5</a:t>
            </a:r>
            <a:endParaRPr lang="zh-CN" altLang="en-US" sz="2400" b="1" dirty="0">
              <a:solidFill>
                <a:srgbClr val="FBF4F1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9712796" y="3398395"/>
            <a:ext cx="37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BF4F1"/>
                </a:solidFill>
              </a:rPr>
              <a:t>6</a:t>
            </a:r>
            <a:endParaRPr lang="zh-CN" altLang="en-US" sz="2400" b="1" dirty="0">
              <a:solidFill>
                <a:srgbClr val="FBF4F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07D3A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0" y="0"/>
            <a:ext cx="12192000" cy="6870446"/>
            <a:chOff x="0" y="0"/>
            <a:chExt cx="12192000" cy="6870446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12192000" cy="6870446"/>
            </a:xfrm>
            <a:prstGeom prst="rect">
              <a:avLst/>
            </a:prstGeom>
          </p:spPr>
        </p:pic>
        <p:grpSp>
          <p:nvGrpSpPr>
            <p:cNvPr id="53" name="组合 52"/>
            <p:cNvGrpSpPr/>
            <p:nvPr/>
          </p:nvGrpSpPr>
          <p:grpSpPr>
            <a:xfrm>
              <a:off x="0" y="126905"/>
              <a:ext cx="12192000" cy="461665"/>
              <a:chOff x="491323" y="560382"/>
              <a:chExt cx="12192000" cy="461665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4734553" y="560382"/>
                <a:ext cx="3975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FBF4F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母亲节快乐</a:t>
                </a:r>
              </a:p>
            </p:txBody>
          </p:sp>
          <p:cxnSp>
            <p:nvCxnSpPr>
              <p:cNvPr id="55" name="直接连接符 54"/>
              <p:cNvCxnSpPr/>
              <p:nvPr/>
            </p:nvCxnSpPr>
            <p:spPr>
              <a:xfrm>
                <a:off x="8173329" y="806419"/>
                <a:ext cx="4509994" cy="0"/>
              </a:xfrm>
              <a:prstGeom prst="line">
                <a:avLst/>
              </a:prstGeom>
              <a:ln>
                <a:solidFill>
                  <a:srgbClr val="FBF4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491323" y="808635"/>
                <a:ext cx="4772981" cy="0"/>
              </a:xfrm>
              <a:prstGeom prst="line">
                <a:avLst/>
              </a:prstGeom>
              <a:ln>
                <a:solidFill>
                  <a:srgbClr val="FBF4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3"/>
          <p:cNvGrpSpPr/>
          <p:nvPr/>
        </p:nvGrpSpPr>
        <p:grpSpPr>
          <a:xfrm>
            <a:off x="6015702" y="1506210"/>
            <a:ext cx="4585877" cy="894420"/>
            <a:chOff x="138498" y="3248582"/>
            <a:chExt cx="3440304" cy="670989"/>
          </a:xfrm>
        </p:grpSpPr>
        <p:sp>
          <p:nvSpPr>
            <p:cNvPr id="3" name="椭圆 10"/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rgbClr val="F1AFB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35" b="1" i="0" u="none" strike="noStrike" kern="0" cap="none" spc="0" normalizeH="0" baseline="0" noProof="0" dirty="0">
                  <a:ln>
                    <a:noFill/>
                  </a:ln>
                  <a:solidFill>
                    <a:srgbClr val="FBF4F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1</a:t>
              </a:r>
              <a:endParaRPr kumimoji="0" lang="zh-CN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BF4F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11"/>
            <p:cNvSpPr txBox="1"/>
            <p:nvPr/>
          </p:nvSpPr>
          <p:spPr>
            <a:xfrm>
              <a:off x="484366" y="3265447"/>
              <a:ext cx="1062106" cy="253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1AFB9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1AFB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矩形 9"/>
            <p:cNvSpPr/>
            <p:nvPr/>
          </p:nvSpPr>
          <p:spPr>
            <a:xfrm>
              <a:off x="491725" y="3534462"/>
              <a:ext cx="3087077" cy="385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rgbClr val="FBF4F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轻点此处输入文字内容，</a:t>
              </a: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rgbClr val="FBF4F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PPT</a:t>
              </a: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rgbClr val="FBF4F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6" name="Group 17"/>
          <p:cNvGrpSpPr/>
          <p:nvPr/>
        </p:nvGrpSpPr>
        <p:grpSpPr>
          <a:xfrm>
            <a:off x="6028398" y="2710791"/>
            <a:ext cx="4734777" cy="878267"/>
            <a:chOff x="138498" y="3267632"/>
            <a:chExt cx="3552008" cy="658869"/>
          </a:xfrm>
        </p:grpSpPr>
        <p:sp>
          <p:nvSpPr>
            <p:cNvPr id="7" name="椭圆 10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rgbClr val="D3707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35" b="1" i="0" u="none" strike="noStrike" kern="0" cap="none" spc="0" normalizeH="0" baseline="0" noProof="0" dirty="0">
                  <a:ln>
                    <a:noFill/>
                  </a:ln>
                  <a:solidFill>
                    <a:srgbClr val="FBF4F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2</a:t>
              </a:r>
              <a:endParaRPr kumimoji="0" lang="zh-CN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BF4F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" name="文本框 11"/>
            <p:cNvSpPr txBox="1"/>
            <p:nvPr/>
          </p:nvSpPr>
          <p:spPr>
            <a:xfrm>
              <a:off x="491295" y="3272377"/>
              <a:ext cx="754249" cy="253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0" dirty="0">
                  <a:solidFill>
                    <a:srgbClr val="F1AFB9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1AFB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矩形 9"/>
            <p:cNvSpPr/>
            <p:nvPr/>
          </p:nvSpPr>
          <p:spPr>
            <a:xfrm>
              <a:off x="498653" y="3541393"/>
              <a:ext cx="3191853" cy="385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rgbClr val="FBF4F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轻点此处输入文字内容，</a:t>
              </a: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rgbClr val="FBF4F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PPT</a:t>
              </a: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rgbClr val="FBF4F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10" name="Group 21"/>
          <p:cNvGrpSpPr/>
          <p:nvPr/>
        </p:nvGrpSpPr>
        <p:grpSpPr>
          <a:xfrm>
            <a:off x="6041094" y="3867776"/>
            <a:ext cx="4588191" cy="871943"/>
            <a:chOff x="138498" y="3251590"/>
            <a:chExt cx="3442040" cy="654125"/>
          </a:xfrm>
        </p:grpSpPr>
        <p:sp>
          <p:nvSpPr>
            <p:cNvPr id="11" name="椭圆 10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rgbClr val="F1AFB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35" b="1" i="0" u="none" strike="noStrike" kern="0" cap="none" spc="0" normalizeH="0" baseline="0" noProof="0" dirty="0">
                  <a:ln>
                    <a:noFill/>
                  </a:ln>
                  <a:solidFill>
                    <a:srgbClr val="FBF4F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endParaRPr kumimoji="0" lang="zh-CN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BF4F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05152" y="3251590"/>
              <a:ext cx="754249" cy="253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1AFB9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1AFB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9"/>
            <p:cNvSpPr/>
            <p:nvPr/>
          </p:nvSpPr>
          <p:spPr>
            <a:xfrm>
              <a:off x="512512" y="3520607"/>
              <a:ext cx="3068026" cy="385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rgbClr val="FBF4F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轻点此处输入文字内容，</a:t>
              </a: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rgbClr val="FBF4F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PPT</a:t>
              </a: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rgbClr val="FBF4F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14" name="Group 25"/>
          <p:cNvGrpSpPr/>
          <p:nvPr/>
        </p:nvGrpSpPr>
        <p:grpSpPr>
          <a:xfrm>
            <a:off x="6041094" y="5069450"/>
            <a:ext cx="4569720" cy="871945"/>
            <a:chOff x="138498" y="3265449"/>
            <a:chExt cx="3428183" cy="654129"/>
          </a:xfrm>
        </p:grpSpPr>
        <p:sp>
          <p:nvSpPr>
            <p:cNvPr id="15" name="椭圆 10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rgbClr val="D3707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35" b="1" i="0" u="none" strike="noStrike" kern="0" cap="none" spc="0" normalizeH="0" baseline="0" noProof="0" dirty="0">
                  <a:ln>
                    <a:noFill/>
                  </a:ln>
                  <a:solidFill>
                    <a:srgbClr val="FBF4F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4</a:t>
              </a:r>
              <a:endParaRPr kumimoji="0" lang="zh-CN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BF4F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文本框 11"/>
            <p:cNvSpPr txBox="1"/>
            <p:nvPr/>
          </p:nvSpPr>
          <p:spPr>
            <a:xfrm>
              <a:off x="491295" y="3265449"/>
              <a:ext cx="754249" cy="253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1AFB9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1AFB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矩形 9"/>
            <p:cNvSpPr/>
            <p:nvPr/>
          </p:nvSpPr>
          <p:spPr>
            <a:xfrm>
              <a:off x="498655" y="3534468"/>
              <a:ext cx="3068026" cy="38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rgbClr val="FBF4F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轻点此处输入文字内容，</a:t>
              </a: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rgbClr val="FBF4F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PPT</a:t>
              </a: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rgbClr val="FBF4F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225980" y="1510146"/>
            <a:ext cx="3890781" cy="3897856"/>
            <a:chOff x="1225980" y="1841147"/>
            <a:chExt cx="3112221" cy="3117880"/>
          </a:xfrm>
        </p:grpSpPr>
        <p:sp>
          <p:nvSpPr>
            <p:cNvPr id="28" name="泪滴形 27"/>
            <p:cNvSpPr/>
            <p:nvPr/>
          </p:nvSpPr>
          <p:spPr>
            <a:xfrm rot="5400000">
              <a:off x="1238291" y="1841148"/>
              <a:ext cx="1483255" cy="1483255"/>
            </a:xfrm>
            <a:prstGeom prst="teardrop">
              <a:avLst/>
            </a:prstGeom>
            <a:solidFill>
              <a:srgbClr val="F1A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泪滴形 45"/>
            <p:cNvSpPr/>
            <p:nvPr/>
          </p:nvSpPr>
          <p:spPr>
            <a:xfrm rot="10800000">
              <a:off x="2854946" y="1841147"/>
              <a:ext cx="1483255" cy="1483255"/>
            </a:xfrm>
            <a:prstGeom prst="teardrop">
              <a:avLst/>
            </a:prstGeom>
            <a:solidFill>
              <a:srgbClr val="D370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泪滴形 46"/>
            <p:cNvSpPr/>
            <p:nvPr/>
          </p:nvSpPr>
          <p:spPr>
            <a:xfrm rot="16200000">
              <a:off x="2835923" y="3475772"/>
              <a:ext cx="1483255" cy="1483255"/>
            </a:xfrm>
            <a:prstGeom prst="teardrop">
              <a:avLst/>
            </a:prstGeom>
            <a:solidFill>
              <a:srgbClr val="F1A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泪滴形 47"/>
            <p:cNvSpPr/>
            <p:nvPr/>
          </p:nvSpPr>
          <p:spPr>
            <a:xfrm>
              <a:off x="1225980" y="3464702"/>
              <a:ext cx="1483255" cy="1483255"/>
            </a:xfrm>
            <a:prstGeom prst="teardrop">
              <a:avLst/>
            </a:prstGeom>
            <a:solidFill>
              <a:srgbClr val="D370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GrpSpPr/>
          <p:nvPr/>
        </p:nvGrpSpPr>
        <p:grpSpPr>
          <a:xfrm>
            <a:off x="1892664" y="2135976"/>
            <a:ext cx="2486143" cy="2698601"/>
            <a:chOff x="4608416" y="2939264"/>
            <a:chExt cx="2200187" cy="2388207"/>
          </a:xfrm>
        </p:grpSpPr>
        <p:sp>
          <p:nvSpPr>
            <p:cNvPr id="24" name="Freeform 48"/>
            <p:cNvSpPr>
              <a:spLocks noEditPoints="1"/>
            </p:cNvSpPr>
            <p:nvPr/>
          </p:nvSpPr>
          <p:spPr bwMode="auto">
            <a:xfrm>
              <a:off x="4676553" y="2939264"/>
              <a:ext cx="510435" cy="488588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b="1">
                <a:solidFill>
                  <a:srgbClr val="F07A76"/>
                </a:solidFill>
                <a:latin typeface="Franklin Gothic Book"/>
                <a:ea typeface="微软雅黑" panose="020B0503020204020204" charset="-122"/>
              </a:endParaRPr>
            </a:p>
          </p:txBody>
        </p:sp>
        <p:sp>
          <p:nvSpPr>
            <p:cNvPr id="25" name="Freeform 16"/>
            <p:cNvSpPr>
              <a:spLocks noEditPoints="1"/>
            </p:cNvSpPr>
            <p:nvPr/>
          </p:nvSpPr>
          <p:spPr bwMode="auto">
            <a:xfrm>
              <a:off x="4608416" y="4832923"/>
              <a:ext cx="578572" cy="461393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b="1">
                <a:solidFill>
                  <a:srgbClr val="F07A76"/>
                </a:solidFill>
                <a:latin typeface="Franklin Gothic Book"/>
                <a:ea typeface="微软雅黑" panose="020B0503020204020204" charset="-122"/>
              </a:endParaRPr>
            </a:p>
          </p:txBody>
        </p:sp>
        <p:sp>
          <p:nvSpPr>
            <p:cNvPr id="26" name="Freeform 31"/>
            <p:cNvSpPr>
              <a:spLocks noEditPoints="1"/>
            </p:cNvSpPr>
            <p:nvPr/>
          </p:nvSpPr>
          <p:spPr bwMode="auto">
            <a:xfrm>
              <a:off x="6380577" y="4832923"/>
              <a:ext cx="393254" cy="494548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b="1">
                <a:solidFill>
                  <a:srgbClr val="F07A76"/>
                </a:solidFill>
                <a:latin typeface="Franklin Gothic Book"/>
                <a:ea typeface="微软雅黑" panose="020B0503020204020204" charset="-122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380577" y="3024379"/>
              <a:ext cx="428026" cy="449701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b="1">
                <a:solidFill>
                  <a:srgbClr val="F07A76"/>
                </a:solidFill>
                <a:latin typeface="Franklin Gothic Book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7044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743200"/>
            <a:ext cx="12192000" cy="1391478"/>
          </a:xfrm>
          <a:prstGeom prst="rect">
            <a:avLst/>
          </a:prstGeom>
          <a:solidFill>
            <a:srgbClr val="F1AFB9"/>
          </a:solidFill>
          <a:ln>
            <a:solidFill>
              <a:srgbClr val="D37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心形 4"/>
          <p:cNvSpPr/>
          <p:nvPr/>
        </p:nvSpPr>
        <p:spPr>
          <a:xfrm>
            <a:off x="4034694" y="1434144"/>
            <a:ext cx="5080930" cy="4002157"/>
          </a:xfrm>
          <a:prstGeom prst="heart">
            <a:avLst/>
          </a:prstGeom>
          <a:solidFill>
            <a:srgbClr val="F1AFB9"/>
          </a:solidFill>
          <a:ln>
            <a:solidFill>
              <a:srgbClr val="D37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316756" y="3413491"/>
            <a:ext cx="65168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</a:rPr>
              <a:t>母亲节快乐</a:t>
            </a:r>
          </a:p>
        </p:txBody>
      </p:sp>
      <p:sp>
        <p:nvSpPr>
          <p:cNvPr id="9" name="矩形 8"/>
          <p:cNvSpPr/>
          <p:nvPr/>
        </p:nvSpPr>
        <p:spPr>
          <a:xfrm>
            <a:off x="3610977" y="2300886"/>
            <a:ext cx="55573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D37079"/>
                </a:solidFill>
                <a:latin typeface="微软雅黑" panose="020B0503020204020204" charset="-122"/>
                <a:ea typeface="微软雅黑" panose="020B0503020204020204" charset="-122"/>
              </a:rPr>
              <a:t>PART</a:t>
            </a:r>
            <a:r>
              <a:rPr lang="en-US" altLang="zh-CN" sz="6000" b="1" dirty="0">
                <a:solidFill>
                  <a:srgbClr val="D37079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4400" b="1" dirty="0">
                <a:solidFill>
                  <a:srgbClr val="D37079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 sz="6000" b="1" dirty="0">
              <a:solidFill>
                <a:srgbClr val="D3707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4AC6B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0" y="0"/>
            <a:ext cx="12192000" cy="6870446"/>
            <a:chOff x="0" y="0"/>
            <a:chExt cx="12192000" cy="6870446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12192000" cy="6870446"/>
            </a:xfrm>
            <a:prstGeom prst="rect">
              <a:avLst/>
            </a:prstGeom>
          </p:spPr>
        </p:pic>
        <p:grpSp>
          <p:nvGrpSpPr>
            <p:cNvPr id="45" name="组合 44"/>
            <p:cNvGrpSpPr/>
            <p:nvPr/>
          </p:nvGrpSpPr>
          <p:grpSpPr>
            <a:xfrm>
              <a:off x="0" y="126905"/>
              <a:ext cx="12192000" cy="461665"/>
              <a:chOff x="491323" y="560382"/>
              <a:chExt cx="12192000" cy="461665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4734553" y="560382"/>
                <a:ext cx="3975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FBF4F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母亲节快乐</a:t>
                </a: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>
                <a:off x="8173329" y="806419"/>
                <a:ext cx="4509994" cy="0"/>
              </a:xfrm>
              <a:prstGeom prst="line">
                <a:avLst/>
              </a:prstGeom>
              <a:ln>
                <a:solidFill>
                  <a:srgbClr val="FBF4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491323" y="808635"/>
                <a:ext cx="4772981" cy="0"/>
              </a:xfrm>
              <a:prstGeom prst="line">
                <a:avLst/>
              </a:prstGeom>
              <a:ln>
                <a:solidFill>
                  <a:srgbClr val="FBF4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心形 5"/>
          <p:cNvSpPr/>
          <p:nvPr/>
        </p:nvSpPr>
        <p:spPr>
          <a:xfrm>
            <a:off x="3293428" y="1357489"/>
            <a:ext cx="5594727" cy="4957448"/>
          </a:xfrm>
          <a:prstGeom prst="heart">
            <a:avLst/>
          </a:prstGeom>
          <a:solidFill>
            <a:srgbClr val="FB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9" name="组合 88"/>
          <p:cNvGrpSpPr/>
          <p:nvPr/>
        </p:nvGrpSpPr>
        <p:grpSpPr>
          <a:xfrm>
            <a:off x="1452173" y="1389782"/>
            <a:ext cx="1397688" cy="404997"/>
            <a:chOff x="361950" y="1862137"/>
            <a:chExt cx="1362075" cy="394678"/>
          </a:xfrm>
          <a:solidFill>
            <a:srgbClr val="F1AFB9"/>
          </a:solidFill>
        </p:grpSpPr>
        <p:sp>
          <p:nvSpPr>
            <p:cNvPr id="92" name="圆角矩形 42"/>
            <p:cNvSpPr/>
            <p:nvPr/>
          </p:nvSpPr>
          <p:spPr>
            <a:xfrm>
              <a:off x="361950" y="1862137"/>
              <a:ext cx="1362075" cy="390525"/>
            </a:xfrm>
            <a:prstGeom prst="roundRect">
              <a:avLst>
                <a:gd name="adj" fmla="val 1516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TextBox 9"/>
            <p:cNvSpPr txBox="1"/>
            <p:nvPr/>
          </p:nvSpPr>
          <p:spPr>
            <a:xfrm>
              <a:off x="409575" y="1866900"/>
              <a:ext cx="1285876" cy="389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dist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kern="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康乃馨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9124370" y="1434919"/>
            <a:ext cx="1397688" cy="414197"/>
            <a:chOff x="1962150" y="1863257"/>
            <a:chExt cx="1362075" cy="403643"/>
          </a:xfrm>
          <a:solidFill>
            <a:srgbClr val="F1AFB9"/>
          </a:solidFill>
        </p:grpSpPr>
        <p:sp>
          <p:nvSpPr>
            <p:cNvPr id="97" name="圆角矩形 41"/>
            <p:cNvSpPr/>
            <p:nvPr/>
          </p:nvSpPr>
          <p:spPr>
            <a:xfrm>
              <a:off x="1962150" y="1863257"/>
              <a:ext cx="1362075" cy="390525"/>
            </a:xfrm>
            <a:prstGeom prst="roundRect">
              <a:avLst>
                <a:gd name="adj" fmla="val 1516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8" name="TextBox 10"/>
            <p:cNvSpPr txBox="1"/>
            <p:nvPr/>
          </p:nvSpPr>
          <p:spPr>
            <a:xfrm>
              <a:off x="1989604" y="1876985"/>
              <a:ext cx="1285875" cy="389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dist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康乃馨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466241" y="3904788"/>
            <a:ext cx="1397688" cy="414771"/>
            <a:chOff x="352425" y="2662237"/>
            <a:chExt cx="1362075" cy="404203"/>
          </a:xfrm>
          <a:solidFill>
            <a:srgbClr val="F1AFB9"/>
          </a:solidFill>
        </p:grpSpPr>
        <p:sp>
          <p:nvSpPr>
            <p:cNvPr id="100" name="圆角矩形 43"/>
            <p:cNvSpPr/>
            <p:nvPr/>
          </p:nvSpPr>
          <p:spPr>
            <a:xfrm>
              <a:off x="352425" y="2662237"/>
              <a:ext cx="1362075" cy="390525"/>
            </a:xfrm>
            <a:prstGeom prst="roundRect">
              <a:avLst>
                <a:gd name="adj" fmla="val 1516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TextBox 11"/>
            <p:cNvSpPr txBox="1"/>
            <p:nvPr/>
          </p:nvSpPr>
          <p:spPr>
            <a:xfrm>
              <a:off x="371475" y="2676525"/>
              <a:ext cx="1276350" cy="389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dist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康乃馨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9166574" y="3920227"/>
            <a:ext cx="1397687" cy="404998"/>
            <a:chOff x="1924050" y="2662237"/>
            <a:chExt cx="1362075" cy="394679"/>
          </a:xfrm>
          <a:solidFill>
            <a:srgbClr val="F1AFB9"/>
          </a:solidFill>
        </p:grpSpPr>
        <p:sp>
          <p:nvSpPr>
            <p:cNvPr id="103" name="圆角矩形 44"/>
            <p:cNvSpPr/>
            <p:nvPr/>
          </p:nvSpPr>
          <p:spPr>
            <a:xfrm>
              <a:off x="1924050" y="2662237"/>
              <a:ext cx="1362075" cy="390525"/>
            </a:xfrm>
            <a:prstGeom prst="roundRect">
              <a:avLst>
                <a:gd name="adj" fmla="val 1516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TextBox 12"/>
            <p:cNvSpPr txBox="1"/>
            <p:nvPr/>
          </p:nvSpPr>
          <p:spPr>
            <a:xfrm>
              <a:off x="1990726" y="2667000"/>
              <a:ext cx="1254273" cy="389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dist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康乃馨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1328046" y="1963592"/>
            <a:ext cx="1596120" cy="159612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347371" y="4488372"/>
            <a:ext cx="1596120" cy="159612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9004491" y="1968691"/>
            <a:ext cx="1596120" cy="1596120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9065135" y="4474304"/>
            <a:ext cx="1596120" cy="1596120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361946" y="1726614"/>
            <a:ext cx="5594727" cy="4757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" grpId="0" animBg="1"/>
      <p:bldP spid="47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4AC6B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0" y="0"/>
            <a:ext cx="12192000" cy="6870446"/>
            <a:chOff x="0" y="0"/>
            <a:chExt cx="12192000" cy="6870446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12192000" cy="6870446"/>
            </a:xfrm>
            <a:prstGeom prst="rect">
              <a:avLst/>
            </a:prstGeom>
          </p:spPr>
        </p:pic>
        <p:grpSp>
          <p:nvGrpSpPr>
            <p:cNvPr id="38" name="组合 37"/>
            <p:cNvGrpSpPr/>
            <p:nvPr/>
          </p:nvGrpSpPr>
          <p:grpSpPr>
            <a:xfrm>
              <a:off x="0" y="126905"/>
              <a:ext cx="12192000" cy="461665"/>
              <a:chOff x="491323" y="560382"/>
              <a:chExt cx="12192000" cy="461665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4734553" y="560382"/>
                <a:ext cx="3975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FBF4F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母亲节快乐</a:t>
                </a: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8173329" y="806419"/>
                <a:ext cx="4509994" cy="0"/>
              </a:xfrm>
              <a:prstGeom prst="line">
                <a:avLst/>
              </a:prstGeom>
              <a:ln>
                <a:solidFill>
                  <a:srgbClr val="FBF4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491323" y="808635"/>
                <a:ext cx="4772981" cy="0"/>
              </a:xfrm>
              <a:prstGeom prst="line">
                <a:avLst/>
              </a:prstGeom>
              <a:ln>
                <a:solidFill>
                  <a:srgbClr val="FBF4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" name="直接连接符 7"/>
          <p:cNvCxnSpPr/>
          <p:nvPr/>
        </p:nvCxnSpPr>
        <p:spPr>
          <a:xfrm>
            <a:off x="6096000" y="1214643"/>
            <a:ext cx="0" cy="4441160"/>
          </a:xfrm>
          <a:prstGeom prst="line">
            <a:avLst/>
          </a:prstGeom>
          <a:noFill/>
          <a:ln w="25400" cap="flat" cmpd="sng" algn="ctr">
            <a:solidFill>
              <a:srgbClr val="FBF4F1"/>
            </a:solidFill>
            <a:prstDash val="sysDash"/>
          </a:ln>
          <a:effectLst/>
        </p:spPr>
      </p:cxnSp>
      <p:grpSp>
        <p:nvGrpSpPr>
          <p:cNvPr id="10" name="组合 9"/>
          <p:cNvGrpSpPr/>
          <p:nvPr/>
        </p:nvGrpSpPr>
        <p:grpSpPr>
          <a:xfrm flipH="1">
            <a:off x="540729" y="1844094"/>
            <a:ext cx="4232252" cy="1792564"/>
            <a:chOff x="5363106" y="1322916"/>
            <a:chExt cx="3174189" cy="1344424"/>
          </a:xfrm>
        </p:grpSpPr>
        <p:sp>
          <p:nvSpPr>
            <p:cNvPr id="12" name="等腰三角形 12"/>
            <p:cNvSpPr/>
            <p:nvPr/>
          </p:nvSpPr>
          <p:spPr>
            <a:xfrm rot="16200000">
              <a:off x="6309641" y="376381"/>
              <a:ext cx="1281120" cy="3174189"/>
            </a:xfrm>
            <a:custGeom>
              <a:avLst/>
              <a:gdLst/>
              <a:ahLst/>
              <a:cxnLst/>
              <a:rect l="l" t="t" r="r" b="b"/>
              <a:pathLst>
                <a:path w="1257301" h="3427660">
                  <a:moveTo>
                    <a:pt x="1257301" y="219296"/>
                  </a:moveTo>
                  <a:lnTo>
                    <a:pt x="1257301" y="3378474"/>
                  </a:lnTo>
                  <a:cubicBezTo>
                    <a:pt x="1257301" y="3405639"/>
                    <a:pt x="1235280" y="3427660"/>
                    <a:pt x="1208115" y="3427660"/>
                  </a:cubicBezTo>
                  <a:lnTo>
                    <a:pt x="49186" y="3427660"/>
                  </a:lnTo>
                  <a:cubicBezTo>
                    <a:pt x="22021" y="3427660"/>
                    <a:pt x="0" y="3405639"/>
                    <a:pt x="0" y="3378474"/>
                  </a:cubicBezTo>
                  <a:lnTo>
                    <a:pt x="0" y="219296"/>
                  </a:lnTo>
                  <a:cubicBezTo>
                    <a:pt x="0" y="192131"/>
                    <a:pt x="22021" y="170110"/>
                    <a:pt x="49186" y="170110"/>
                  </a:cubicBezTo>
                  <a:lnTo>
                    <a:pt x="441495" y="170110"/>
                  </a:lnTo>
                  <a:lnTo>
                    <a:pt x="619793" y="0"/>
                  </a:lnTo>
                  <a:lnTo>
                    <a:pt x="798091" y="170110"/>
                  </a:lnTo>
                  <a:lnTo>
                    <a:pt x="1208115" y="170110"/>
                  </a:lnTo>
                  <a:cubicBezTo>
                    <a:pt x="1235280" y="170110"/>
                    <a:pt x="1257301" y="192131"/>
                    <a:pt x="1257301" y="219296"/>
                  </a:cubicBezTo>
                  <a:close/>
                </a:path>
              </a:pathLst>
            </a:custGeom>
            <a:solidFill>
              <a:srgbClr val="F1AFB9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TextBox 6"/>
            <p:cNvSpPr txBox="1"/>
            <p:nvPr/>
          </p:nvSpPr>
          <p:spPr>
            <a:xfrm>
              <a:off x="5592770" y="1595412"/>
              <a:ext cx="2754612" cy="107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914400">
                <a:lnSpc>
                  <a:spcPct val="114000"/>
                </a:lnSpc>
                <a:defRPr/>
              </a:pPr>
              <a:r>
                <a:rPr lang="zh-CN" altLang="en-US" sz="14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轻点此处输入文字内容，</a:t>
              </a:r>
              <a:r>
                <a:rPr lang="en-US" altLang="zh-CN" sz="14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PPT</a:t>
              </a:r>
              <a:r>
                <a:rPr lang="zh-CN" altLang="en-US" sz="14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模板所有文字图片都可编辑，数据图表都可以修改颜色大小形状轻点此处输入文字内容</a:t>
              </a:r>
            </a:p>
            <a:p>
              <a:pPr marL="0" marR="0" lvl="0" indent="0" defTabSz="1219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b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</a:b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5157405" y="1558033"/>
            <a:ext cx="1877190" cy="1877190"/>
          </a:xfrm>
          <a:prstGeom prst="ellipse">
            <a:avLst/>
          </a:prstGeom>
          <a:solidFill>
            <a:srgbClr val="D370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8" name="组合 17"/>
          <p:cNvGrpSpPr/>
          <p:nvPr/>
        </p:nvGrpSpPr>
        <p:grpSpPr>
          <a:xfrm flipH="1">
            <a:off x="7462269" y="1658427"/>
            <a:ext cx="4393749" cy="1676401"/>
            <a:chOff x="363291" y="1381125"/>
            <a:chExt cx="3427660" cy="1257301"/>
          </a:xfrm>
        </p:grpSpPr>
        <p:sp>
          <p:nvSpPr>
            <p:cNvPr id="20" name="等腰三角形 12"/>
            <p:cNvSpPr/>
            <p:nvPr/>
          </p:nvSpPr>
          <p:spPr>
            <a:xfrm rot="5400000" flipH="1">
              <a:off x="1448470" y="295946"/>
              <a:ext cx="1257301" cy="3427660"/>
            </a:xfrm>
            <a:custGeom>
              <a:avLst/>
              <a:gdLst/>
              <a:ahLst/>
              <a:cxnLst/>
              <a:rect l="l" t="t" r="r" b="b"/>
              <a:pathLst>
                <a:path w="1257301" h="3427660">
                  <a:moveTo>
                    <a:pt x="1257301" y="219296"/>
                  </a:moveTo>
                  <a:lnTo>
                    <a:pt x="1257301" y="3378474"/>
                  </a:lnTo>
                  <a:cubicBezTo>
                    <a:pt x="1257301" y="3405639"/>
                    <a:pt x="1235280" y="3427660"/>
                    <a:pt x="1208115" y="3427660"/>
                  </a:cubicBezTo>
                  <a:lnTo>
                    <a:pt x="49186" y="3427660"/>
                  </a:lnTo>
                  <a:cubicBezTo>
                    <a:pt x="22021" y="3427660"/>
                    <a:pt x="0" y="3405639"/>
                    <a:pt x="0" y="3378474"/>
                  </a:cubicBezTo>
                  <a:lnTo>
                    <a:pt x="0" y="219296"/>
                  </a:lnTo>
                  <a:cubicBezTo>
                    <a:pt x="0" y="192131"/>
                    <a:pt x="22021" y="170110"/>
                    <a:pt x="49186" y="170110"/>
                  </a:cubicBezTo>
                  <a:lnTo>
                    <a:pt x="441495" y="170110"/>
                  </a:lnTo>
                  <a:lnTo>
                    <a:pt x="619793" y="0"/>
                  </a:lnTo>
                  <a:lnTo>
                    <a:pt x="798091" y="170110"/>
                  </a:lnTo>
                  <a:lnTo>
                    <a:pt x="1208115" y="170110"/>
                  </a:lnTo>
                  <a:cubicBezTo>
                    <a:pt x="1235280" y="170110"/>
                    <a:pt x="1257301" y="192131"/>
                    <a:pt x="1257301" y="219296"/>
                  </a:cubicBezTo>
                  <a:close/>
                </a:path>
              </a:pathLst>
            </a:custGeom>
            <a:solidFill>
              <a:srgbClr val="F1AFB9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TextBox 7"/>
            <p:cNvSpPr txBox="1"/>
            <p:nvPr/>
          </p:nvSpPr>
          <p:spPr>
            <a:xfrm>
              <a:off x="515398" y="1463444"/>
              <a:ext cx="2925941" cy="994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914400">
                <a:lnSpc>
                  <a:spcPct val="114000"/>
                </a:lnSpc>
                <a:defRPr/>
              </a:pPr>
              <a:b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4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轻点此处输入文字内容，</a:t>
              </a:r>
              <a:r>
                <a:rPr lang="en-US" altLang="zh-CN" sz="14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PPT</a:t>
              </a:r>
              <a:r>
                <a:rPr lang="zh-CN" altLang="en-US" sz="14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模板所有文字图片都可编辑，数据图表都可以修改颜色大小形状轻点此处输入文字内容</a:t>
              </a:r>
            </a:p>
            <a:p>
              <a:pPr marL="0" marR="0" lvl="0" indent="0" defTabSz="1219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</p:grpSp>
      <p:pic>
        <p:nvPicPr>
          <p:cNvPr id="3" name="图形 2" descr="盆栽花卉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6064" y="2034511"/>
            <a:ext cx="1059872" cy="10598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910419" y="3353942"/>
            <a:ext cx="3799561" cy="3522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38392" y="3692350"/>
            <a:ext cx="2294125" cy="3178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 p14:presetBounceEnd="54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 p14:presetBounceEnd="45000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4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45000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4AC6B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2000" cy="6870446"/>
            <a:chOff x="0" y="0"/>
            <a:chExt cx="12192000" cy="687044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0" y="0"/>
              <a:ext cx="12192000" cy="6870446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0" y="126905"/>
              <a:ext cx="12192000" cy="461665"/>
              <a:chOff x="491323" y="560382"/>
              <a:chExt cx="12192000" cy="461665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4734553" y="560382"/>
                <a:ext cx="3975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FBF4F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母亲节快乐</a:t>
                </a:r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>
                <a:off x="8173329" y="806419"/>
                <a:ext cx="4509994" cy="0"/>
              </a:xfrm>
              <a:prstGeom prst="line">
                <a:avLst/>
              </a:prstGeom>
              <a:ln>
                <a:solidFill>
                  <a:srgbClr val="FBF4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491323" y="808635"/>
                <a:ext cx="4772981" cy="0"/>
              </a:xfrm>
              <a:prstGeom prst="line">
                <a:avLst/>
              </a:prstGeom>
              <a:ln>
                <a:solidFill>
                  <a:srgbClr val="FBF4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52189" y="6145230"/>
            <a:ext cx="6304708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lnSpc>
                <a:spcPct val="130000"/>
              </a:lnSpc>
            </a:pPr>
            <a:r>
              <a:rPr lang="zh-CN" altLang="en-US" sz="1600" kern="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3" name="矩形 2"/>
          <p:cNvSpPr/>
          <p:nvPr/>
        </p:nvSpPr>
        <p:spPr>
          <a:xfrm>
            <a:off x="856264" y="2715112"/>
            <a:ext cx="2325086" cy="2325086"/>
          </a:xfrm>
          <a:prstGeom prst="rect">
            <a:avLst/>
          </a:prstGeom>
          <a:solidFill>
            <a:srgbClr val="F1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8983915" y="2715112"/>
            <a:ext cx="2325086" cy="2325086"/>
          </a:xfrm>
          <a:prstGeom prst="rect">
            <a:avLst/>
          </a:prstGeom>
          <a:solidFill>
            <a:srgbClr val="F1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MH_Text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360" y="3292795"/>
            <a:ext cx="194889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lnSpc>
                <a:spcPct val="130000"/>
              </a:lnSpc>
            </a:pPr>
            <a:r>
              <a: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10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37972" y="3271811"/>
            <a:ext cx="1958179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lnSpc>
                <a:spcPct val="130000"/>
              </a:lnSpc>
            </a:pPr>
            <a:r>
              <a: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191744" y="1386375"/>
            <a:ext cx="3914513" cy="47566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7044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743200"/>
            <a:ext cx="12192000" cy="1391478"/>
          </a:xfrm>
          <a:prstGeom prst="rect">
            <a:avLst/>
          </a:prstGeom>
          <a:solidFill>
            <a:srgbClr val="F1AFB9"/>
          </a:solidFill>
          <a:ln>
            <a:solidFill>
              <a:srgbClr val="D37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心形 4"/>
          <p:cNvSpPr/>
          <p:nvPr/>
        </p:nvSpPr>
        <p:spPr>
          <a:xfrm>
            <a:off x="3849163" y="1434144"/>
            <a:ext cx="5080930" cy="4002157"/>
          </a:xfrm>
          <a:prstGeom prst="heart">
            <a:avLst/>
          </a:prstGeom>
          <a:solidFill>
            <a:srgbClr val="F1AFB9"/>
          </a:solidFill>
          <a:ln>
            <a:solidFill>
              <a:srgbClr val="D37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316756" y="3413491"/>
            <a:ext cx="65168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</a:rPr>
              <a:t>母亲节快乐</a:t>
            </a:r>
          </a:p>
        </p:txBody>
      </p:sp>
      <p:sp>
        <p:nvSpPr>
          <p:cNvPr id="9" name="矩形 8"/>
          <p:cNvSpPr/>
          <p:nvPr/>
        </p:nvSpPr>
        <p:spPr>
          <a:xfrm>
            <a:off x="3610977" y="2300886"/>
            <a:ext cx="55573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D37079"/>
                </a:solidFill>
                <a:latin typeface="微软雅黑" panose="020B0503020204020204" charset="-122"/>
                <a:ea typeface="微软雅黑" panose="020B0503020204020204" charset="-122"/>
              </a:rPr>
              <a:t>PART</a:t>
            </a:r>
            <a:r>
              <a:rPr lang="en-US" altLang="zh-CN" sz="6000" b="1" dirty="0">
                <a:solidFill>
                  <a:srgbClr val="D37079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4400" b="1" dirty="0">
                <a:solidFill>
                  <a:srgbClr val="D37079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zh-CN" altLang="en-US" sz="6000" b="1" dirty="0">
              <a:solidFill>
                <a:srgbClr val="D3707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07D3A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0"/>
            <a:ext cx="12192000" cy="6870446"/>
            <a:chOff x="0" y="0"/>
            <a:chExt cx="12192000" cy="687044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0" y="0"/>
              <a:ext cx="12192000" cy="6870446"/>
            </a:xfrm>
            <a:prstGeom prst="rect">
              <a:avLst/>
            </a:prstGeom>
          </p:spPr>
        </p:pic>
        <p:grpSp>
          <p:nvGrpSpPr>
            <p:cNvPr id="22" name="组合 21"/>
            <p:cNvGrpSpPr/>
            <p:nvPr/>
          </p:nvGrpSpPr>
          <p:grpSpPr>
            <a:xfrm>
              <a:off x="0" y="126905"/>
              <a:ext cx="12192000" cy="461665"/>
              <a:chOff x="491323" y="560382"/>
              <a:chExt cx="12192000" cy="461665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4734553" y="560382"/>
                <a:ext cx="3975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FBF4F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母亲节快乐</a:t>
                </a:r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8173329" y="806419"/>
                <a:ext cx="4509994" cy="0"/>
              </a:xfrm>
              <a:prstGeom prst="line">
                <a:avLst/>
              </a:prstGeom>
              <a:ln>
                <a:solidFill>
                  <a:srgbClr val="FBF4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491323" y="808635"/>
                <a:ext cx="4772981" cy="0"/>
              </a:xfrm>
              <a:prstGeom prst="line">
                <a:avLst/>
              </a:prstGeom>
              <a:ln>
                <a:solidFill>
                  <a:srgbClr val="FBF4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矩形 4"/>
          <p:cNvSpPr/>
          <p:nvPr/>
        </p:nvSpPr>
        <p:spPr>
          <a:xfrm>
            <a:off x="4157867" y="787852"/>
            <a:ext cx="3993870" cy="6096723"/>
          </a:xfrm>
          <a:prstGeom prst="rect">
            <a:avLst/>
          </a:prstGeom>
          <a:solidFill>
            <a:srgbClr val="FB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6524" y="2966513"/>
            <a:ext cx="2655245" cy="62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1219200">
              <a:lnSpc>
                <a:spcPct val="130000"/>
              </a:lnSpc>
            </a:pPr>
            <a:r>
              <a:rPr lang="zh-CN" altLang="en-US" sz="1100" kern="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19" name="MH_Text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06524" y="4228116"/>
            <a:ext cx="2655245" cy="62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1219200">
              <a:lnSpc>
                <a:spcPct val="130000"/>
              </a:lnSpc>
            </a:pPr>
            <a:r>
              <a:rPr lang="zh-CN" altLang="en-US" sz="1100" kern="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0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47836" y="2966513"/>
            <a:ext cx="2655245" cy="62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30000"/>
              </a:lnSpc>
            </a:pPr>
            <a:r>
              <a:rPr lang="zh-CN" altLang="en-US" sz="1100" kern="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1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66951" y="4228116"/>
            <a:ext cx="2655245" cy="62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30000"/>
              </a:lnSpc>
            </a:pPr>
            <a:r>
              <a:rPr lang="zh-CN" altLang="en-US" sz="1100" kern="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249798" y="1079234"/>
            <a:ext cx="3810008" cy="5791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07D3A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192000" cy="6870446"/>
            <a:chOff x="0" y="0"/>
            <a:chExt cx="12192000" cy="687044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12192000" cy="6870446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0" y="126905"/>
              <a:ext cx="12192000" cy="461665"/>
              <a:chOff x="491323" y="560382"/>
              <a:chExt cx="12192000" cy="461665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4734553" y="560382"/>
                <a:ext cx="3975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FBF4F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母亲节快乐</a:t>
                </a: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8173329" y="806419"/>
                <a:ext cx="4509994" cy="0"/>
              </a:xfrm>
              <a:prstGeom prst="line">
                <a:avLst/>
              </a:prstGeom>
              <a:ln>
                <a:solidFill>
                  <a:srgbClr val="FBF4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491323" y="808635"/>
                <a:ext cx="4772981" cy="0"/>
              </a:xfrm>
              <a:prstGeom prst="line">
                <a:avLst/>
              </a:prstGeom>
              <a:ln>
                <a:solidFill>
                  <a:srgbClr val="FBF4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" name="文本框 84"/>
          <p:cNvSpPr txBox="1">
            <a:spLocks noChangeArrowheads="1"/>
          </p:cNvSpPr>
          <p:nvPr/>
        </p:nvSpPr>
        <p:spPr bwMode="auto">
          <a:xfrm>
            <a:off x="2903505" y="4908521"/>
            <a:ext cx="1766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/>
            <a:r>
              <a:rPr lang="zh-CN" altLang="en-US" b="1" dirty="0">
                <a:solidFill>
                  <a:srgbClr val="F1AFB9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输入小标题</a:t>
            </a:r>
          </a:p>
        </p:txBody>
      </p:sp>
      <p:sp>
        <p:nvSpPr>
          <p:cNvPr id="90" name="文本框 89"/>
          <p:cNvSpPr txBox="1">
            <a:spLocks noChangeArrowheads="1"/>
          </p:cNvSpPr>
          <p:nvPr/>
        </p:nvSpPr>
        <p:spPr bwMode="auto">
          <a:xfrm>
            <a:off x="2037570" y="5270643"/>
            <a:ext cx="3406775" cy="5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100" dirty="0">
              <a:solidFill>
                <a:srgbClr val="FBF4F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3" name="文本框 112"/>
          <p:cNvSpPr txBox="1">
            <a:spLocks noChangeArrowheads="1"/>
          </p:cNvSpPr>
          <p:nvPr/>
        </p:nvSpPr>
        <p:spPr bwMode="auto">
          <a:xfrm>
            <a:off x="7843898" y="4908521"/>
            <a:ext cx="1765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/>
            <a:r>
              <a:rPr lang="zh-CN" altLang="en-US" b="1">
                <a:solidFill>
                  <a:srgbClr val="F1AFB9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输入小标题</a:t>
            </a:r>
          </a:p>
        </p:txBody>
      </p:sp>
      <p:sp>
        <p:nvSpPr>
          <p:cNvPr id="94" name="文本框 113"/>
          <p:cNvSpPr txBox="1">
            <a:spLocks noChangeArrowheads="1"/>
          </p:cNvSpPr>
          <p:nvPr/>
        </p:nvSpPr>
        <p:spPr bwMode="auto">
          <a:xfrm>
            <a:off x="7017557" y="5270643"/>
            <a:ext cx="3406775" cy="5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100" dirty="0">
              <a:solidFill>
                <a:srgbClr val="FBF4F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017557" y="1540416"/>
            <a:ext cx="3494226" cy="29940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843916" y="1540416"/>
            <a:ext cx="3493424" cy="29940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3" grpId="0"/>
      <p:bldP spid="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0"/>
            <a:ext cx="12192000" cy="6870446"/>
            <a:chOff x="0" y="0"/>
            <a:chExt cx="12192000" cy="687044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12192000" cy="6870446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0" y="126905"/>
              <a:ext cx="12192000" cy="461665"/>
              <a:chOff x="491323" y="560382"/>
              <a:chExt cx="12192000" cy="461665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4734553" y="560382"/>
                <a:ext cx="3975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FBF4F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母亲节快乐</a:t>
                </a: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8173329" y="806419"/>
                <a:ext cx="4509994" cy="0"/>
              </a:xfrm>
              <a:prstGeom prst="line">
                <a:avLst/>
              </a:prstGeom>
              <a:ln>
                <a:solidFill>
                  <a:srgbClr val="FBF4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491323" y="808635"/>
                <a:ext cx="4772981" cy="0"/>
              </a:xfrm>
              <a:prstGeom prst="line">
                <a:avLst/>
              </a:prstGeom>
              <a:ln>
                <a:solidFill>
                  <a:srgbClr val="FBF4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528248" y="387604"/>
            <a:ext cx="6858000" cy="685800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5753686" y="1941341"/>
            <a:ext cx="942536" cy="942536"/>
          </a:xfrm>
          <a:prstGeom prst="ellipse">
            <a:avLst/>
          </a:prstGeom>
          <a:solidFill>
            <a:srgbClr val="F1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 Placeholder 32"/>
          <p:cNvSpPr txBox="1"/>
          <p:nvPr/>
        </p:nvSpPr>
        <p:spPr>
          <a:xfrm>
            <a:off x="6976157" y="2358678"/>
            <a:ext cx="3159620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BF4F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8" name="Text Placeholder 33"/>
          <p:cNvSpPr txBox="1"/>
          <p:nvPr/>
        </p:nvSpPr>
        <p:spPr>
          <a:xfrm>
            <a:off x="6976156" y="2039814"/>
            <a:ext cx="1563596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1AFB9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添加标题</a:t>
            </a:r>
            <a:endParaRPr lang="en-AU" sz="2000" dirty="0">
              <a:solidFill>
                <a:srgbClr val="F1AFB9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5753686" y="3235568"/>
            <a:ext cx="942536" cy="942536"/>
          </a:xfrm>
          <a:prstGeom prst="ellipse">
            <a:avLst/>
          </a:prstGeom>
          <a:solidFill>
            <a:srgbClr val="F1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Text Placeholder 32"/>
          <p:cNvSpPr txBox="1"/>
          <p:nvPr/>
        </p:nvSpPr>
        <p:spPr>
          <a:xfrm>
            <a:off x="6976157" y="3665592"/>
            <a:ext cx="3159620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BF4F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61" name="Text Placeholder 33"/>
          <p:cNvSpPr txBox="1"/>
          <p:nvPr/>
        </p:nvSpPr>
        <p:spPr>
          <a:xfrm>
            <a:off x="6976156" y="3346728"/>
            <a:ext cx="1563596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1AFB9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添加标题</a:t>
            </a:r>
            <a:endParaRPr lang="en-AU" sz="2000" dirty="0">
              <a:solidFill>
                <a:srgbClr val="F1AFB9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5801503" y="4529795"/>
            <a:ext cx="942536" cy="942536"/>
          </a:xfrm>
          <a:prstGeom prst="ellipse">
            <a:avLst/>
          </a:prstGeom>
          <a:solidFill>
            <a:srgbClr val="F1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Text Placeholder 32"/>
          <p:cNvSpPr txBox="1"/>
          <p:nvPr/>
        </p:nvSpPr>
        <p:spPr>
          <a:xfrm>
            <a:off x="6976157" y="5007406"/>
            <a:ext cx="3159620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BF4F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64" name="Text Placeholder 33"/>
          <p:cNvSpPr txBox="1"/>
          <p:nvPr/>
        </p:nvSpPr>
        <p:spPr>
          <a:xfrm>
            <a:off x="6976156" y="4688542"/>
            <a:ext cx="1563596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1AFB9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添加标题</a:t>
            </a:r>
            <a:endParaRPr lang="en-AU" sz="2000" dirty="0">
              <a:solidFill>
                <a:srgbClr val="F1AFB9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pic>
        <p:nvPicPr>
          <p:cNvPr id="8" name="图形 7" descr="烧瓶"/>
          <p:cNvPicPr>
            <a:picLocks noChangeAspect="1"/>
          </p:cNvPicPr>
          <p:nvPr/>
        </p:nvPicPr>
        <p:blipFill>
          <a:blip r:embed="rId5" cstate="email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0988" y="3332870"/>
            <a:ext cx="747932" cy="747932"/>
          </a:xfrm>
          <a:prstGeom prst="rect">
            <a:avLst/>
          </a:prstGeom>
        </p:spPr>
      </p:pic>
      <p:pic>
        <p:nvPicPr>
          <p:cNvPr id="10" name="图形 9" descr="篝火"/>
          <p:cNvPicPr>
            <a:picLocks noChangeAspect="1"/>
          </p:cNvPicPr>
          <p:nvPr/>
        </p:nvPicPr>
        <p:blipFill>
          <a:blip r:embed="rId7" cstate="email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45695" y="2076027"/>
            <a:ext cx="593437" cy="593437"/>
          </a:xfrm>
          <a:prstGeom prst="rect">
            <a:avLst/>
          </a:prstGeom>
        </p:spPr>
      </p:pic>
      <p:pic>
        <p:nvPicPr>
          <p:cNvPr id="12" name="图形 11" descr="锯"/>
          <p:cNvPicPr>
            <a:picLocks noChangeAspect="1"/>
          </p:cNvPicPr>
          <p:nvPr/>
        </p:nvPicPr>
        <p:blipFill>
          <a:blip r:embed="rId9" cstate="email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56249" y="4763966"/>
            <a:ext cx="596951" cy="596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0" grpId="0"/>
      <p:bldP spid="61" grpId="0"/>
      <p:bldP spid="63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7044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680580" y="0"/>
            <a:ext cx="3452039" cy="6870446"/>
          </a:xfrm>
          <a:prstGeom prst="rect">
            <a:avLst/>
          </a:prstGeom>
          <a:solidFill>
            <a:srgbClr val="F1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5146834" y="1908781"/>
            <a:ext cx="3438184" cy="559950"/>
            <a:chOff x="2387906" y="174341"/>
            <a:chExt cx="3438184" cy="559950"/>
          </a:xfrm>
        </p:grpSpPr>
        <p:sp>
          <p:nvSpPr>
            <p:cNvPr id="7" name="TextBox 8"/>
            <p:cNvSpPr txBox="1"/>
            <p:nvPr/>
          </p:nvSpPr>
          <p:spPr>
            <a:xfrm>
              <a:off x="2854160" y="174341"/>
              <a:ext cx="2971930" cy="31967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2400" b="1" dirty="0">
                  <a:solidFill>
                    <a:srgbClr val="D37079"/>
                  </a:solidFill>
                </a:rPr>
                <a:t>母亲节</a:t>
              </a:r>
            </a:p>
          </p:txBody>
        </p:sp>
        <p:sp>
          <p:nvSpPr>
            <p:cNvPr id="8" name="TextBox 9"/>
            <p:cNvSpPr txBox="1"/>
            <p:nvPr/>
          </p:nvSpPr>
          <p:spPr>
            <a:xfrm>
              <a:off x="2387906" y="494015"/>
              <a:ext cx="2971930" cy="24027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FBF4F1"/>
                  </a:solidFill>
                </a:rPr>
                <a:t>PLEASE ADD YOUR TITLE HERE</a:t>
              </a:r>
            </a:p>
          </p:txBody>
        </p:sp>
      </p:grpSp>
      <p:sp>
        <p:nvSpPr>
          <p:cNvPr id="20" name="TextBox 68"/>
          <p:cNvSpPr txBox="1"/>
          <p:nvPr/>
        </p:nvSpPr>
        <p:spPr>
          <a:xfrm>
            <a:off x="5514320" y="2770956"/>
            <a:ext cx="1994844" cy="2595387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 fontScale="925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BF4F1"/>
                </a:solidFill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717540" y="1176093"/>
            <a:ext cx="2573989" cy="57895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1136984" y="1173895"/>
            <a:ext cx="2762806" cy="5789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7044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16685" y="301336"/>
            <a:ext cx="7707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</a:rPr>
              <a:t>PROTECT THE ENVIRONMENT AGAINST POLLUTION</a:t>
            </a:r>
          </a:p>
        </p:txBody>
      </p:sp>
      <p:sp>
        <p:nvSpPr>
          <p:cNvPr id="12" name="矩形 11"/>
          <p:cNvSpPr/>
          <p:nvPr/>
        </p:nvSpPr>
        <p:spPr>
          <a:xfrm>
            <a:off x="3787779" y="1943807"/>
            <a:ext cx="50909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b="1" dirty="0">
                <a:solidFill>
                  <a:srgbClr val="F1AFB9"/>
                </a:solidFill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</a:p>
        </p:txBody>
      </p:sp>
      <p:sp>
        <p:nvSpPr>
          <p:cNvPr id="10" name="文本框 9"/>
          <p:cNvSpPr txBox="1"/>
          <p:nvPr/>
        </p:nvSpPr>
        <p:spPr>
          <a:xfrm rot="16200000">
            <a:off x="6025497" y="743489"/>
            <a:ext cx="615553" cy="50909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HAPPY MOTHER’S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DAY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628753" y="4108832"/>
            <a:ext cx="5090988" cy="2863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5DD1A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70446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945455" y="3226647"/>
            <a:ext cx="1037645" cy="1000074"/>
          </a:xfrm>
          <a:prstGeom prst="rect">
            <a:avLst/>
          </a:prstGeom>
          <a:noFill/>
          <a:ln w="25400" cap="flat" cmpd="sng" algn="ctr">
            <a:solidFill>
              <a:srgbClr val="F1AFB9"/>
            </a:solidFill>
            <a:prstDash val="solid"/>
          </a:ln>
          <a:effectLst/>
        </p:spPr>
        <p:txBody>
          <a:bodyPr lIns="65023" tIns="32511" rIns="65023" bIns="3251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775940" y="2221809"/>
            <a:ext cx="972908" cy="1718733"/>
          </a:xfrm>
          <a:prstGeom prst="rect">
            <a:avLst/>
          </a:prstGeom>
          <a:solidFill>
            <a:srgbClr val="F1AFB9"/>
          </a:solidFill>
          <a:ln w="25400" cap="flat" cmpd="sng" algn="ctr">
            <a:noFill/>
            <a:prstDash val="solid"/>
          </a:ln>
          <a:effectLst/>
        </p:spPr>
        <p:txBody>
          <a:bodyPr lIns="65023" tIns="32511" rIns="65023" bIns="3251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TextBox 148"/>
          <p:cNvSpPr txBox="1"/>
          <p:nvPr/>
        </p:nvSpPr>
        <p:spPr>
          <a:xfrm>
            <a:off x="2047289" y="1983975"/>
            <a:ext cx="759180" cy="2124109"/>
          </a:xfrm>
          <a:prstGeom prst="rect">
            <a:avLst/>
          </a:prstGeom>
          <a:noFill/>
        </p:spPr>
        <p:txBody>
          <a:bodyPr vert="eaVert" wrap="square" lIns="65023" tIns="32511" rIns="65023" bIns="32511" rtlCol="0"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zh-CN" altLang="en-US" sz="3400" cap="all" spc="213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目 录</a:t>
            </a:r>
            <a:endParaRPr lang="en-US" altLang="zh-CN" sz="3400" cap="all" spc="213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1" name="TextBox 148"/>
          <p:cNvSpPr txBox="1"/>
          <p:nvPr/>
        </p:nvSpPr>
        <p:spPr>
          <a:xfrm rot="5400000">
            <a:off x="981475" y="2781193"/>
            <a:ext cx="2131626" cy="508855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lt"/>
              </a:rPr>
              <a:t>C</a:t>
            </a:r>
            <a:r>
              <a:rPr lang="en-US" altLang="zh-CN" sz="2400" dirty="0">
                <a:solidFill>
                  <a:prstClr val="white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lt"/>
              </a:rPr>
              <a:t>ontent</a:t>
            </a:r>
            <a:endParaRPr lang="zh-CN" altLang="en-US" sz="2400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10582" y="1258658"/>
            <a:ext cx="703028" cy="4189465"/>
            <a:chOff x="4610582" y="1258658"/>
            <a:chExt cx="703028" cy="4189465"/>
          </a:xfrm>
        </p:grpSpPr>
        <p:grpSp>
          <p:nvGrpSpPr>
            <p:cNvPr id="5" name="组合 4"/>
            <p:cNvGrpSpPr/>
            <p:nvPr/>
          </p:nvGrpSpPr>
          <p:grpSpPr>
            <a:xfrm>
              <a:off x="4610582" y="1258658"/>
              <a:ext cx="703027" cy="703027"/>
              <a:chOff x="4638718" y="1258658"/>
              <a:chExt cx="703027" cy="703027"/>
            </a:xfrm>
            <a:solidFill>
              <a:srgbClr val="00B774"/>
            </a:solidFill>
          </p:grpSpPr>
          <p:sp>
            <p:nvSpPr>
              <p:cNvPr id="4" name="椭圆 3"/>
              <p:cNvSpPr/>
              <p:nvPr/>
            </p:nvSpPr>
            <p:spPr>
              <a:xfrm>
                <a:off x="4638718" y="1258658"/>
                <a:ext cx="703027" cy="703027"/>
              </a:xfrm>
              <a:prstGeom prst="ellipse">
                <a:avLst/>
              </a:prstGeom>
              <a:solidFill>
                <a:srgbClr val="F1AFB9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 flipH="1">
                <a:off x="4801620" y="1372585"/>
                <a:ext cx="3772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3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defRPr>
                </a:lvl1pPr>
              </a:lstStyle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10583" y="2450439"/>
              <a:ext cx="703027" cy="703027"/>
              <a:chOff x="4638719" y="1419516"/>
              <a:chExt cx="703027" cy="703027"/>
            </a:xfrm>
            <a:solidFill>
              <a:srgbClr val="00B774"/>
            </a:solidFill>
          </p:grpSpPr>
          <p:sp>
            <p:nvSpPr>
              <p:cNvPr id="33" name="椭圆 32"/>
              <p:cNvSpPr/>
              <p:nvPr/>
            </p:nvSpPr>
            <p:spPr>
              <a:xfrm>
                <a:off x="4638719" y="1419516"/>
                <a:ext cx="703027" cy="703027"/>
              </a:xfrm>
              <a:prstGeom prst="ellipse">
                <a:avLst/>
              </a:prstGeom>
              <a:solidFill>
                <a:srgbClr val="FBF4F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 flipH="1">
                <a:off x="4801621" y="1533443"/>
                <a:ext cx="377222" cy="523220"/>
              </a:xfrm>
              <a:prstGeom prst="rect">
                <a:avLst/>
              </a:prstGeom>
              <a:solidFill>
                <a:srgbClr val="FBF4F1"/>
              </a:solidFill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3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defRPr>
                </a:lvl1pPr>
              </a:lstStyle>
              <a:p>
                <a:pPr algn="ctr"/>
                <a:r>
                  <a:rPr lang="en-US" altLang="zh-CN" sz="2800" dirty="0">
                    <a:solidFill>
                      <a:srgbClr val="F1AFB9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endParaRPr lang="zh-CN" altLang="en-US" sz="2800" dirty="0">
                  <a:solidFill>
                    <a:srgbClr val="F1AF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610582" y="3638188"/>
              <a:ext cx="703027" cy="703027"/>
              <a:chOff x="4613180" y="1615542"/>
              <a:chExt cx="703027" cy="703027"/>
            </a:xfrm>
            <a:solidFill>
              <a:srgbClr val="00B774"/>
            </a:solidFill>
          </p:grpSpPr>
          <p:sp>
            <p:nvSpPr>
              <p:cNvPr id="36" name="椭圆 35"/>
              <p:cNvSpPr/>
              <p:nvPr/>
            </p:nvSpPr>
            <p:spPr>
              <a:xfrm>
                <a:off x="4613180" y="1615542"/>
                <a:ext cx="703027" cy="703027"/>
              </a:xfrm>
              <a:prstGeom prst="ellipse">
                <a:avLst/>
              </a:prstGeom>
              <a:solidFill>
                <a:srgbClr val="F1AFB9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 flipH="1">
                <a:off x="4776082" y="1729469"/>
                <a:ext cx="377222" cy="523220"/>
              </a:xfrm>
              <a:prstGeom prst="rect">
                <a:avLst/>
              </a:prstGeom>
              <a:solidFill>
                <a:srgbClr val="F1AFB9"/>
              </a:solidFill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3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defRPr>
                </a:lvl1pPr>
              </a:lstStyle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4610583" y="4745096"/>
              <a:ext cx="703027" cy="703027"/>
              <a:chOff x="4638719" y="1683823"/>
              <a:chExt cx="703027" cy="703027"/>
            </a:xfrm>
            <a:solidFill>
              <a:srgbClr val="00B774"/>
            </a:solidFill>
          </p:grpSpPr>
          <p:sp>
            <p:nvSpPr>
              <p:cNvPr id="39" name="椭圆 38"/>
              <p:cNvSpPr/>
              <p:nvPr/>
            </p:nvSpPr>
            <p:spPr>
              <a:xfrm>
                <a:off x="4638719" y="1683823"/>
                <a:ext cx="703027" cy="703027"/>
              </a:xfrm>
              <a:prstGeom prst="ellipse">
                <a:avLst/>
              </a:prstGeom>
              <a:solidFill>
                <a:srgbClr val="FBF4F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 flipH="1">
                <a:off x="4801621" y="1797750"/>
                <a:ext cx="377222" cy="523220"/>
              </a:xfrm>
              <a:prstGeom prst="rect">
                <a:avLst/>
              </a:prstGeom>
              <a:solidFill>
                <a:srgbClr val="FBF4F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3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defRPr>
                </a:lvl1pPr>
              </a:lstStyle>
              <a:p>
                <a:pPr algn="ctr"/>
                <a:r>
                  <a:rPr lang="en-US" altLang="zh-CN" sz="2800" dirty="0">
                    <a:solidFill>
                      <a:srgbClr val="F1AFB9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4</a:t>
                </a:r>
                <a:endParaRPr lang="zh-CN" altLang="en-US" sz="2800" dirty="0">
                  <a:solidFill>
                    <a:srgbClr val="F1AF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7" name="矩形 6"/>
          <p:cNvSpPr/>
          <p:nvPr/>
        </p:nvSpPr>
        <p:spPr>
          <a:xfrm>
            <a:off x="633048" y="375404"/>
            <a:ext cx="11155680" cy="6105379"/>
          </a:xfrm>
          <a:prstGeom prst="rect">
            <a:avLst/>
          </a:prstGeom>
          <a:noFill/>
          <a:ln w="38100">
            <a:solidFill>
              <a:srgbClr val="F1A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8"/>
          <p:cNvSpPr txBox="1"/>
          <p:nvPr/>
        </p:nvSpPr>
        <p:spPr>
          <a:xfrm>
            <a:off x="5342113" y="1237406"/>
            <a:ext cx="2971930" cy="499429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r>
              <a:rPr lang="zh-CN" altLang="en-US" sz="3200" b="1" dirty="0">
                <a:solidFill>
                  <a:srgbClr val="F1AFB9"/>
                </a:solidFill>
              </a:rPr>
              <a:t>母亲节快乐</a:t>
            </a:r>
          </a:p>
        </p:txBody>
      </p:sp>
      <p:sp>
        <p:nvSpPr>
          <p:cNvPr id="27" name="TextBox 9"/>
          <p:cNvSpPr txBox="1"/>
          <p:nvPr/>
        </p:nvSpPr>
        <p:spPr>
          <a:xfrm>
            <a:off x="5342113" y="1665812"/>
            <a:ext cx="3446180" cy="488590"/>
          </a:xfrm>
          <a:prstGeom prst="rect">
            <a:avLst/>
          </a:prstGeom>
        </p:spPr>
        <p:txBody>
          <a:bodyPr vert="horz" wrap="square" lIns="360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FBF4F1"/>
                </a:solidFill>
              </a:rPr>
              <a:t>PLEASE ADD YOUR TITLE HERE</a:t>
            </a:r>
          </a:p>
        </p:txBody>
      </p:sp>
      <p:sp>
        <p:nvSpPr>
          <p:cNvPr id="41" name="TextBox 8"/>
          <p:cNvSpPr txBox="1"/>
          <p:nvPr/>
        </p:nvSpPr>
        <p:spPr>
          <a:xfrm>
            <a:off x="5313609" y="2430839"/>
            <a:ext cx="2971930" cy="499429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r>
              <a:rPr lang="zh-CN" altLang="en-US" sz="3200" b="1" dirty="0">
                <a:solidFill>
                  <a:srgbClr val="F1AFB9"/>
                </a:solidFill>
              </a:rPr>
              <a:t>母亲节快乐</a:t>
            </a:r>
          </a:p>
        </p:txBody>
      </p:sp>
      <p:sp>
        <p:nvSpPr>
          <p:cNvPr id="42" name="TextBox 9"/>
          <p:cNvSpPr txBox="1"/>
          <p:nvPr/>
        </p:nvSpPr>
        <p:spPr>
          <a:xfrm>
            <a:off x="5313609" y="2859245"/>
            <a:ext cx="3446180" cy="488590"/>
          </a:xfrm>
          <a:prstGeom prst="rect">
            <a:avLst/>
          </a:prstGeom>
        </p:spPr>
        <p:txBody>
          <a:bodyPr vert="horz" wrap="square" lIns="360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FBF4F1"/>
                </a:solidFill>
              </a:rPr>
              <a:t>PLEASE ADD YOUR TITLE HERE</a:t>
            </a:r>
          </a:p>
        </p:txBody>
      </p:sp>
      <p:sp>
        <p:nvSpPr>
          <p:cNvPr id="43" name="TextBox 8"/>
          <p:cNvSpPr txBox="1"/>
          <p:nvPr/>
        </p:nvSpPr>
        <p:spPr>
          <a:xfrm>
            <a:off x="5313609" y="3570990"/>
            <a:ext cx="2971930" cy="499429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r>
              <a:rPr lang="zh-CN" altLang="en-US" sz="3200" b="1" dirty="0">
                <a:solidFill>
                  <a:srgbClr val="F1AFB9"/>
                </a:solidFill>
              </a:rPr>
              <a:t>母亲节快乐</a:t>
            </a:r>
          </a:p>
        </p:txBody>
      </p:sp>
      <p:sp>
        <p:nvSpPr>
          <p:cNvPr id="44" name="TextBox 9"/>
          <p:cNvSpPr txBox="1"/>
          <p:nvPr/>
        </p:nvSpPr>
        <p:spPr>
          <a:xfrm>
            <a:off x="5313609" y="3999396"/>
            <a:ext cx="3446180" cy="488590"/>
          </a:xfrm>
          <a:prstGeom prst="rect">
            <a:avLst/>
          </a:prstGeom>
        </p:spPr>
        <p:txBody>
          <a:bodyPr vert="horz" wrap="square" lIns="360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FBF4F1"/>
                </a:solidFill>
              </a:rPr>
              <a:t>PLEASE ADD YOUR TITLE HERE</a:t>
            </a:r>
          </a:p>
        </p:txBody>
      </p:sp>
      <p:sp>
        <p:nvSpPr>
          <p:cNvPr id="45" name="TextBox 8"/>
          <p:cNvSpPr txBox="1"/>
          <p:nvPr/>
        </p:nvSpPr>
        <p:spPr>
          <a:xfrm>
            <a:off x="5176245" y="4743120"/>
            <a:ext cx="2971930" cy="499429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r>
              <a:rPr lang="zh-CN" altLang="en-US" sz="3200" b="1" dirty="0">
                <a:solidFill>
                  <a:srgbClr val="F1AFB9"/>
                </a:solidFill>
              </a:rPr>
              <a:t>母亲节快乐</a:t>
            </a:r>
          </a:p>
        </p:txBody>
      </p:sp>
      <p:sp>
        <p:nvSpPr>
          <p:cNvPr id="46" name="TextBox 9"/>
          <p:cNvSpPr txBox="1"/>
          <p:nvPr/>
        </p:nvSpPr>
        <p:spPr>
          <a:xfrm>
            <a:off x="5176245" y="5171526"/>
            <a:ext cx="3446180" cy="488590"/>
          </a:xfrm>
          <a:prstGeom prst="rect">
            <a:avLst/>
          </a:prstGeom>
        </p:spPr>
        <p:txBody>
          <a:bodyPr vert="horz" wrap="square" lIns="360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FBF4F1"/>
                </a:solidFill>
              </a:rPr>
              <a:t>PLEASE 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/>
      <p:bldP spid="26" grpId="0"/>
      <p:bldP spid="27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5DD1A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7044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743200"/>
            <a:ext cx="12192000" cy="1391478"/>
          </a:xfrm>
          <a:prstGeom prst="rect">
            <a:avLst/>
          </a:prstGeom>
          <a:solidFill>
            <a:srgbClr val="F1AFB9"/>
          </a:solidFill>
          <a:ln>
            <a:solidFill>
              <a:srgbClr val="D37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心形 4"/>
          <p:cNvSpPr/>
          <p:nvPr/>
        </p:nvSpPr>
        <p:spPr>
          <a:xfrm>
            <a:off x="3849163" y="1434144"/>
            <a:ext cx="5080930" cy="4002157"/>
          </a:xfrm>
          <a:prstGeom prst="heart">
            <a:avLst/>
          </a:prstGeom>
          <a:solidFill>
            <a:srgbClr val="F1AFB9"/>
          </a:solidFill>
          <a:ln>
            <a:solidFill>
              <a:srgbClr val="D37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316756" y="3413491"/>
            <a:ext cx="65168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</a:rPr>
              <a:t>母亲节快乐</a:t>
            </a:r>
          </a:p>
        </p:txBody>
      </p:sp>
      <p:sp>
        <p:nvSpPr>
          <p:cNvPr id="9" name="矩形 8"/>
          <p:cNvSpPr/>
          <p:nvPr/>
        </p:nvSpPr>
        <p:spPr>
          <a:xfrm>
            <a:off x="3610977" y="2300886"/>
            <a:ext cx="55573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D37079"/>
                </a:solidFill>
                <a:latin typeface="微软雅黑" panose="020B0503020204020204" charset="-122"/>
                <a:ea typeface="微软雅黑" panose="020B0503020204020204" charset="-122"/>
              </a:rPr>
              <a:t>PART</a:t>
            </a:r>
            <a:r>
              <a:rPr lang="en-US" altLang="zh-CN" sz="6000" b="1" dirty="0">
                <a:solidFill>
                  <a:srgbClr val="D37079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4400" b="1" dirty="0">
                <a:solidFill>
                  <a:srgbClr val="D37079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6000" b="1" dirty="0">
              <a:solidFill>
                <a:srgbClr val="D3707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07D3A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0"/>
            <a:ext cx="12192000" cy="6870446"/>
            <a:chOff x="0" y="0"/>
            <a:chExt cx="12192000" cy="687044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12192000" cy="6870446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0" y="126905"/>
              <a:ext cx="12192000" cy="461665"/>
              <a:chOff x="491323" y="560382"/>
              <a:chExt cx="12192000" cy="461665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4734553" y="560382"/>
                <a:ext cx="3975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FBF4F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母亲节快乐</a:t>
                </a:r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8173329" y="806419"/>
                <a:ext cx="4509994" cy="0"/>
              </a:xfrm>
              <a:prstGeom prst="line">
                <a:avLst/>
              </a:prstGeom>
              <a:ln>
                <a:solidFill>
                  <a:srgbClr val="FBF4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491323" y="808635"/>
                <a:ext cx="4772981" cy="0"/>
              </a:xfrm>
              <a:prstGeom prst="line">
                <a:avLst/>
              </a:prstGeom>
              <a:ln>
                <a:solidFill>
                  <a:srgbClr val="FBF4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TextBox 49"/>
          <p:cNvSpPr txBox="1"/>
          <p:nvPr/>
        </p:nvSpPr>
        <p:spPr>
          <a:xfrm>
            <a:off x="1175562" y="2340852"/>
            <a:ext cx="2487323" cy="8125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1219200">
              <a:lnSpc>
                <a:spcPct val="130000"/>
              </a:lnSpc>
            </a:pPr>
            <a:r>
              <a:rPr lang="zh-CN" altLang="en-US" sz="120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您的内容打在这里，或者通过复制您的文本后，在此框中选择粘贴，并选择只保留文字。文字。</a:t>
            </a:r>
          </a:p>
        </p:txBody>
      </p:sp>
      <p:sp>
        <p:nvSpPr>
          <p:cNvPr id="60" name="TextBox 50"/>
          <p:cNvSpPr txBox="1"/>
          <p:nvPr/>
        </p:nvSpPr>
        <p:spPr>
          <a:xfrm>
            <a:off x="1175562" y="4216468"/>
            <a:ext cx="2413421" cy="8125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1219200">
              <a:lnSpc>
                <a:spcPct val="130000"/>
              </a:lnSpc>
            </a:pPr>
            <a:r>
              <a:rPr lang="zh-CN" altLang="en-US" sz="120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1" name="TextBox 51"/>
          <p:cNvSpPr txBox="1"/>
          <p:nvPr/>
        </p:nvSpPr>
        <p:spPr>
          <a:xfrm>
            <a:off x="8813233" y="2340851"/>
            <a:ext cx="2400936" cy="8125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1219200">
              <a:lnSpc>
                <a:spcPct val="130000"/>
              </a:lnSpc>
            </a:pPr>
            <a:r>
              <a:rPr lang="zh-CN" altLang="en-US" sz="120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5" name="TextBox 51"/>
          <p:cNvSpPr txBox="1"/>
          <p:nvPr/>
        </p:nvSpPr>
        <p:spPr>
          <a:xfrm>
            <a:off x="8871899" y="4216468"/>
            <a:ext cx="2400936" cy="8125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1219200">
              <a:lnSpc>
                <a:spcPct val="130000"/>
              </a:lnSpc>
            </a:pPr>
            <a:r>
              <a:rPr lang="zh-CN" altLang="en-US" sz="120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43230" y="1087359"/>
            <a:ext cx="3345749" cy="54977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07D3A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6870446"/>
            <a:chOff x="0" y="0"/>
            <a:chExt cx="12192000" cy="6870446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12192000" cy="6870446"/>
            </a:xfrm>
            <a:prstGeom prst="rect">
              <a:avLst/>
            </a:prstGeom>
          </p:spPr>
        </p:pic>
        <p:grpSp>
          <p:nvGrpSpPr>
            <p:cNvPr id="36" name="组合 35"/>
            <p:cNvGrpSpPr/>
            <p:nvPr/>
          </p:nvGrpSpPr>
          <p:grpSpPr>
            <a:xfrm>
              <a:off x="0" y="126905"/>
              <a:ext cx="12192000" cy="461665"/>
              <a:chOff x="491323" y="560382"/>
              <a:chExt cx="12192000" cy="461665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4734553" y="560382"/>
                <a:ext cx="3975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FBF4F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母亲节快乐</a:t>
                </a: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8173329" y="806419"/>
                <a:ext cx="4509994" cy="0"/>
              </a:xfrm>
              <a:prstGeom prst="line">
                <a:avLst/>
              </a:prstGeom>
              <a:ln>
                <a:solidFill>
                  <a:srgbClr val="FBF4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491323" y="808635"/>
                <a:ext cx="4772981" cy="0"/>
              </a:xfrm>
              <a:prstGeom prst="line">
                <a:avLst/>
              </a:prstGeom>
              <a:ln>
                <a:solidFill>
                  <a:srgbClr val="FBF4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TextBox 19"/>
          <p:cNvSpPr>
            <a:spLocks noChangeArrowheads="1"/>
          </p:cNvSpPr>
          <p:nvPr/>
        </p:nvSpPr>
        <p:spPr bwMode="auto">
          <a:xfrm>
            <a:off x="4747647" y="4621920"/>
            <a:ext cx="2540546" cy="7891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200">
              <a:lnSpc>
                <a:spcPct val="130000"/>
              </a:lnSpc>
            </a:pPr>
            <a:r>
              <a:rPr lang="zh-CN" altLang="en-US" sz="120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2" name="TextBox 19"/>
          <p:cNvSpPr>
            <a:spLocks noChangeArrowheads="1"/>
          </p:cNvSpPr>
          <p:nvPr/>
        </p:nvSpPr>
        <p:spPr bwMode="auto">
          <a:xfrm>
            <a:off x="1416807" y="2384995"/>
            <a:ext cx="2344885" cy="7891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200">
              <a:lnSpc>
                <a:spcPct val="130000"/>
              </a:lnSpc>
            </a:pPr>
            <a:r>
              <a:rPr lang="zh-CN" altLang="en-US" sz="120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5" name="TextBox 19"/>
          <p:cNvSpPr>
            <a:spLocks noChangeArrowheads="1"/>
          </p:cNvSpPr>
          <p:nvPr/>
        </p:nvSpPr>
        <p:spPr bwMode="auto">
          <a:xfrm>
            <a:off x="8463395" y="2360447"/>
            <a:ext cx="2631875" cy="812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200">
              <a:lnSpc>
                <a:spcPct val="130000"/>
              </a:lnSpc>
            </a:pPr>
            <a:r>
              <a:rPr lang="zh-CN" altLang="en-US" sz="120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0" name="矩形 9"/>
          <p:cNvSpPr/>
          <p:nvPr/>
        </p:nvSpPr>
        <p:spPr>
          <a:xfrm>
            <a:off x="4753821" y="1885071"/>
            <a:ext cx="2461847" cy="2461847"/>
          </a:xfrm>
          <a:prstGeom prst="rect">
            <a:avLst/>
          </a:prstGeom>
          <a:solidFill>
            <a:srgbClr val="F1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8548411" y="3409071"/>
            <a:ext cx="2461847" cy="2461847"/>
          </a:xfrm>
          <a:prstGeom prst="rect">
            <a:avLst/>
          </a:prstGeom>
          <a:solidFill>
            <a:srgbClr val="FB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299845" y="3409071"/>
            <a:ext cx="2461847" cy="2461847"/>
          </a:xfrm>
          <a:prstGeom prst="rect">
            <a:avLst/>
          </a:prstGeom>
          <a:solidFill>
            <a:srgbClr val="FB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72981" y="1766057"/>
            <a:ext cx="2580861" cy="25808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724" y="3810480"/>
            <a:ext cx="2612726" cy="20358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548410" y="3384523"/>
            <a:ext cx="2461847" cy="24618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2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07D3A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1731" y="0"/>
            <a:ext cx="12192000" cy="6870446"/>
            <a:chOff x="0" y="0"/>
            <a:chExt cx="12192000" cy="6870446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12192000" cy="6870446"/>
            </a:xfrm>
            <a:prstGeom prst="rect">
              <a:avLst/>
            </a:prstGeom>
          </p:spPr>
        </p:pic>
        <p:grpSp>
          <p:nvGrpSpPr>
            <p:cNvPr id="49" name="组合 48"/>
            <p:cNvGrpSpPr/>
            <p:nvPr/>
          </p:nvGrpSpPr>
          <p:grpSpPr>
            <a:xfrm>
              <a:off x="0" y="126905"/>
              <a:ext cx="12192000" cy="461665"/>
              <a:chOff x="491323" y="560382"/>
              <a:chExt cx="12192000" cy="461665"/>
            </a:xfrm>
          </p:grpSpPr>
          <p:sp>
            <p:nvSpPr>
              <p:cNvPr id="50" name="文本框 49"/>
              <p:cNvSpPr txBox="1"/>
              <p:nvPr/>
            </p:nvSpPr>
            <p:spPr>
              <a:xfrm>
                <a:off x="4734553" y="560382"/>
                <a:ext cx="3975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FBF4F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母亲节快乐</a:t>
                </a: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8173329" y="806419"/>
                <a:ext cx="4509994" cy="0"/>
              </a:xfrm>
              <a:prstGeom prst="line">
                <a:avLst/>
              </a:prstGeom>
              <a:ln>
                <a:solidFill>
                  <a:srgbClr val="FBF4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91323" y="808635"/>
                <a:ext cx="4772981" cy="0"/>
              </a:xfrm>
              <a:prstGeom prst="line">
                <a:avLst/>
              </a:prstGeom>
              <a:ln>
                <a:solidFill>
                  <a:srgbClr val="FBF4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 Placeholder 32"/>
          <p:cNvSpPr txBox="1"/>
          <p:nvPr/>
        </p:nvSpPr>
        <p:spPr>
          <a:xfrm>
            <a:off x="1394433" y="2233842"/>
            <a:ext cx="2148280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096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</a:rPr>
              <a:t>此处添加详细文本描述，建议与标题相关并</a:t>
            </a:r>
            <a:r>
              <a:rPr lang="zh-CN" altLang="en-US" sz="120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符合整体语言风格，语言描述尽量简洁生动。</a:t>
            </a:r>
          </a:p>
        </p:txBody>
      </p:sp>
      <p:sp>
        <p:nvSpPr>
          <p:cNvPr id="15" name="Text Placeholder 33"/>
          <p:cNvSpPr txBox="1"/>
          <p:nvPr/>
        </p:nvSpPr>
        <p:spPr>
          <a:xfrm>
            <a:off x="1838938" y="1916829"/>
            <a:ext cx="1650123" cy="31701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1AFB9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目的</a:t>
            </a:r>
            <a:endParaRPr lang="en-AU" sz="2000" dirty="0">
              <a:solidFill>
                <a:srgbClr val="F1AFB9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6" name="Oval 97"/>
          <p:cNvSpPr>
            <a:spLocks noChangeAspect="1"/>
          </p:cNvSpPr>
          <p:nvPr/>
        </p:nvSpPr>
        <p:spPr>
          <a:xfrm>
            <a:off x="3641623" y="2051007"/>
            <a:ext cx="551920" cy="551992"/>
          </a:xfrm>
          <a:prstGeom prst="ellipse">
            <a:avLst/>
          </a:prstGeom>
          <a:solidFill>
            <a:srgbClr val="07D3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7" name="Text Placeholder 32"/>
          <p:cNvSpPr txBox="1"/>
          <p:nvPr/>
        </p:nvSpPr>
        <p:spPr>
          <a:xfrm>
            <a:off x="1361544" y="4206423"/>
            <a:ext cx="2056840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BF4F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8" name="Text Placeholder 33"/>
          <p:cNvSpPr txBox="1"/>
          <p:nvPr/>
        </p:nvSpPr>
        <p:spPr>
          <a:xfrm>
            <a:off x="1768258" y="3887558"/>
            <a:ext cx="1650123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1AFB9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目的</a:t>
            </a:r>
            <a:endParaRPr lang="en-AU" sz="2000" dirty="0">
              <a:solidFill>
                <a:srgbClr val="F1AFB9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9" name="Oval 100"/>
          <p:cNvSpPr>
            <a:spLocks noChangeAspect="1"/>
          </p:cNvSpPr>
          <p:nvPr/>
        </p:nvSpPr>
        <p:spPr>
          <a:xfrm>
            <a:off x="3584239" y="4131035"/>
            <a:ext cx="551920" cy="551992"/>
          </a:xfrm>
          <a:prstGeom prst="ellipse">
            <a:avLst/>
          </a:prstGeom>
          <a:solidFill>
            <a:srgbClr val="D0D52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1" name="Text Placeholder 32"/>
          <p:cNvSpPr txBox="1"/>
          <p:nvPr/>
        </p:nvSpPr>
        <p:spPr>
          <a:xfrm>
            <a:off x="8919867" y="2394200"/>
            <a:ext cx="2014525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BF4F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2" name="Text Placeholder 33"/>
          <p:cNvSpPr txBox="1"/>
          <p:nvPr/>
        </p:nvSpPr>
        <p:spPr>
          <a:xfrm>
            <a:off x="8919866" y="2075336"/>
            <a:ext cx="1563596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1AFB9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目的</a:t>
            </a:r>
            <a:endParaRPr lang="en-AU" sz="2000" dirty="0">
              <a:solidFill>
                <a:srgbClr val="F1AFB9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3" name="Oval 105"/>
          <p:cNvSpPr>
            <a:spLocks noChangeAspect="1"/>
          </p:cNvSpPr>
          <p:nvPr/>
        </p:nvSpPr>
        <p:spPr>
          <a:xfrm>
            <a:off x="8172695" y="2160884"/>
            <a:ext cx="551920" cy="551992"/>
          </a:xfrm>
          <a:prstGeom prst="ellipse">
            <a:avLst/>
          </a:prstGeom>
          <a:solidFill>
            <a:srgbClr val="FEA2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4" name="Text Placeholder 32"/>
          <p:cNvSpPr txBox="1"/>
          <p:nvPr/>
        </p:nvSpPr>
        <p:spPr>
          <a:xfrm>
            <a:off x="8917480" y="4206423"/>
            <a:ext cx="2215693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BF4F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5" name="Text Placeholder 33"/>
          <p:cNvSpPr txBox="1"/>
          <p:nvPr/>
        </p:nvSpPr>
        <p:spPr>
          <a:xfrm>
            <a:off x="8917479" y="3887558"/>
            <a:ext cx="1563596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1AFB9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目的</a:t>
            </a:r>
            <a:r>
              <a:rPr lang="en-AU" sz="2000" dirty="0">
                <a:solidFill>
                  <a:srgbClr val="F1AFB9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 </a:t>
            </a:r>
          </a:p>
        </p:txBody>
      </p:sp>
      <p:sp>
        <p:nvSpPr>
          <p:cNvPr id="26" name="Oval 108"/>
          <p:cNvSpPr>
            <a:spLocks noChangeAspect="1"/>
          </p:cNvSpPr>
          <p:nvPr/>
        </p:nvSpPr>
        <p:spPr>
          <a:xfrm>
            <a:off x="8199704" y="4056941"/>
            <a:ext cx="551920" cy="551992"/>
          </a:xfrm>
          <a:prstGeom prst="ellipse">
            <a:avLst/>
          </a:prstGeom>
          <a:solidFill>
            <a:srgbClr val="0199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7" name="Freeform 142"/>
          <p:cNvSpPr/>
          <p:nvPr/>
        </p:nvSpPr>
        <p:spPr bwMode="auto">
          <a:xfrm>
            <a:off x="8329534" y="4213631"/>
            <a:ext cx="292261" cy="238612"/>
          </a:xfrm>
          <a:custGeom>
            <a:avLst/>
            <a:gdLst>
              <a:gd name="T0" fmla="*/ 135 w 135"/>
              <a:gd name="T1" fmla="*/ 49 h 110"/>
              <a:gd name="T2" fmla="*/ 68 w 135"/>
              <a:gd name="T3" fmla="*/ 0 h 110"/>
              <a:gd name="T4" fmla="*/ 0 w 135"/>
              <a:gd name="T5" fmla="*/ 49 h 110"/>
              <a:gd name="T6" fmla="*/ 68 w 135"/>
              <a:gd name="T7" fmla="*/ 99 h 110"/>
              <a:gd name="T8" fmla="*/ 93 w 135"/>
              <a:gd name="T9" fmla="*/ 96 h 110"/>
              <a:gd name="T10" fmla="*/ 121 w 135"/>
              <a:gd name="T11" fmla="*/ 110 h 110"/>
              <a:gd name="T12" fmla="*/ 113 w 135"/>
              <a:gd name="T13" fmla="*/ 86 h 110"/>
              <a:gd name="T14" fmla="*/ 135 w 135"/>
              <a:gd name="T15" fmla="*/ 4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5" h="110">
                <a:moveTo>
                  <a:pt x="135" y="49"/>
                </a:moveTo>
                <a:cubicBezTo>
                  <a:pt x="135" y="22"/>
                  <a:pt x="105" y="0"/>
                  <a:pt x="68" y="0"/>
                </a:cubicBezTo>
                <a:cubicBezTo>
                  <a:pt x="30" y="0"/>
                  <a:pt x="0" y="22"/>
                  <a:pt x="0" y="49"/>
                </a:cubicBezTo>
                <a:cubicBezTo>
                  <a:pt x="0" y="77"/>
                  <a:pt x="30" y="99"/>
                  <a:pt x="68" y="99"/>
                </a:cubicBezTo>
                <a:cubicBezTo>
                  <a:pt x="76" y="99"/>
                  <a:pt x="85" y="98"/>
                  <a:pt x="93" y="96"/>
                </a:cubicBezTo>
                <a:cubicBezTo>
                  <a:pt x="95" y="95"/>
                  <a:pt x="121" y="110"/>
                  <a:pt x="121" y="110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26" y="77"/>
                  <a:pt x="135" y="64"/>
                  <a:pt x="135" y="4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8" name="Freeform 149"/>
          <p:cNvSpPr/>
          <p:nvPr/>
        </p:nvSpPr>
        <p:spPr bwMode="auto">
          <a:xfrm>
            <a:off x="3711309" y="4251957"/>
            <a:ext cx="307172" cy="301247"/>
          </a:xfrm>
          <a:custGeom>
            <a:avLst/>
            <a:gdLst>
              <a:gd name="T0" fmla="*/ 133 w 142"/>
              <a:gd name="T1" fmla="*/ 95 h 139"/>
              <a:gd name="T2" fmla="*/ 106 w 142"/>
              <a:gd name="T3" fmla="*/ 89 h 139"/>
              <a:gd name="T4" fmla="*/ 83 w 142"/>
              <a:gd name="T5" fmla="*/ 67 h 139"/>
              <a:gd name="T6" fmla="*/ 111 w 142"/>
              <a:gd name="T7" fmla="*/ 39 h 139"/>
              <a:gd name="T8" fmla="*/ 119 w 142"/>
              <a:gd name="T9" fmla="*/ 38 h 139"/>
              <a:gd name="T10" fmla="*/ 133 w 142"/>
              <a:gd name="T11" fmla="*/ 16 h 139"/>
              <a:gd name="T12" fmla="*/ 125 w 142"/>
              <a:gd name="T13" fmla="*/ 9 h 139"/>
              <a:gd name="T14" fmla="*/ 104 w 142"/>
              <a:gd name="T15" fmla="*/ 23 h 139"/>
              <a:gd name="T16" fmla="*/ 103 w 142"/>
              <a:gd name="T17" fmla="*/ 30 h 139"/>
              <a:gd name="T18" fmla="*/ 75 w 142"/>
              <a:gd name="T19" fmla="*/ 58 h 139"/>
              <a:gd name="T20" fmla="*/ 51 w 142"/>
              <a:gd name="T21" fmla="*/ 34 h 139"/>
              <a:gd name="T22" fmla="*/ 45 w 142"/>
              <a:gd name="T23" fmla="*/ 7 h 139"/>
              <a:gd name="T24" fmla="*/ 29 w 142"/>
              <a:gd name="T25" fmla="*/ 0 h 139"/>
              <a:gd name="T26" fmla="*/ 39 w 142"/>
              <a:gd name="T27" fmla="*/ 10 h 139"/>
              <a:gd name="T28" fmla="*/ 35 w 142"/>
              <a:gd name="T29" fmla="*/ 27 h 139"/>
              <a:gd name="T30" fmla="*/ 18 w 142"/>
              <a:gd name="T31" fmla="*/ 32 h 139"/>
              <a:gd name="T32" fmla="*/ 3 w 142"/>
              <a:gd name="T33" fmla="*/ 17 h 139"/>
              <a:gd name="T34" fmla="*/ 9 w 142"/>
              <a:gd name="T35" fmla="*/ 43 h 139"/>
              <a:gd name="T36" fmla="*/ 37 w 142"/>
              <a:gd name="T37" fmla="*/ 48 h 139"/>
              <a:gd name="T38" fmla="*/ 58 w 142"/>
              <a:gd name="T39" fmla="*/ 70 h 139"/>
              <a:gd name="T40" fmla="*/ 12 w 142"/>
              <a:gd name="T41" fmla="*/ 115 h 139"/>
              <a:gd name="T42" fmla="*/ 12 w 142"/>
              <a:gd name="T43" fmla="*/ 129 h 139"/>
              <a:gd name="T44" fmla="*/ 13 w 142"/>
              <a:gd name="T45" fmla="*/ 130 h 139"/>
              <a:gd name="T46" fmla="*/ 26 w 142"/>
              <a:gd name="T47" fmla="*/ 130 h 139"/>
              <a:gd name="T48" fmla="*/ 72 w 142"/>
              <a:gd name="T49" fmla="*/ 84 h 139"/>
              <a:gd name="T50" fmla="*/ 92 w 142"/>
              <a:gd name="T51" fmla="*/ 103 h 139"/>
              <a:gd name="T52" fmla="*/ 97 w 142"/>
              <a:gd name="T53" fmla="*/ 131 h 139"/>
              <a:gd name="T54" fmla="*/ 119 w 142"/>
              <a:gd name="T55" fmla="*/ 138 h 139"/>
              <a:gd name="T56" fmla="*/ 105 w 142"/>
              <a:gd name="T57" fmla="*/ 124 h 139"/>
              <a:gd name="T58" fmla="*/ 109 w 142"/>
              <a:gd name="T59" fmla="*/ 110 h 139"/>
              <a:gd name="T60" fmla="*/ 123 w 142"/>
              <a:gd name="T61" fmla="*/ 106 h 139"/>
              <a:gd name="T62" fmla="*/ 139 w 142"/>
              <a:gd name="T63" fmla="*/ 122 h 139"/>
              <a:gd name="T64" fmla="*/ 133 w 142"/>
              <a:gd name="T65" fmla="*/ 9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2" h="139">
                <a:moveTo>
                  <a:pt x="133" y="95"/>
                </a:moveTo>
                <a:cubicBezTo>
                  <a:pt x="126" y="87"/>
                  <a:pt x="115" y="86"/>
                  <a:pt x="106" y="89"/>
                </a:cubicBezTo>
                <a:cubicBezTo>
                  <a:pt x="83" y="67"/>
                  <a:pt x="83" y="67"/>
                  <a:pt x="83" y="67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25" y="9"/>
                  <a:pt x="125" y="9"/>
                  <a:pt x="125" y="9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75" y="58"/>
                  <a:pt x="75" y="58"/>
                  <a:pt x="75" y="58"/>
                </a:cubicBezTo>
                <a:cubicBezTo>
                  <a:pt x="51" y="34"/>
                  <a:pt x="51" y="34"/>
                  <a:pt x="51" y="34"/>
                </a:cubicBezTo>
                <a:cubicBezTo>
                  <a:pt x="54" y="25"/>
                  <a:pt x="52" y="14"/>
                  <a:pt x="45" y="7"/>
                </a:cubicBezTo>
                <a:cubicBezTo>
                  <a:pt x="41" y="2"/>
                  <a:pt x="35" y="0"/>
                  <a:pt x="29" y="0"/>
                </a:cubicBezTo>
                <a:cubicBezTo>
                  <a:pt x="39" y="10"/>
                  <a:pt x="39" y="10"/>
                  <a:pt x="39" y="10"/>
                </a:cubicBezTo>
                <a:cubicBezTo>
                  <a:pt x="35" y="27"/>
                  <a:pt x="35" y="27"/>
                  <a:pt x="35" y="27"/>
                </a:cubicBezTo>
                <a:cubicBezTo>
                  <a:pt x="18" y="32"/>
                  <a:pt x="18" y="32"/>
                  <a:pt x="18" y="32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6"/>
                  <a:pt x="3" y="36"/>
                  <a:pt x="9" y="43"/>
                </a:cubicBezTo>
                <a:cubicBezTo>
                  <a:pt x="17" y="50"/>
                  <a:pt x="28" y="52"/>
                  <a:pt x="37" y="48"/>
                </a:cubicBezTo>
                <a:cubicBezTo>
                  <a:pt x="58" y="70"/>
                  <a:pt x="58" y="70"/>
                  <a:pt x="58" y="70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9" y="119"/>
                  <a:pt x="9" y="125"/>
                  <a:pt x="12" y="12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17" y="133"/>
                  <a:pt x="23" y="133"/>
                  <a:pt x="26" y="130"/>
                </a:cubicBezTo>
                <a:cubicBezTo>
                  <a:pt x="72" y="84"/>
                  <a:pt x="72" y="84"/>
                  <a:pt x="72" y="84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88" y="112"/>
                  <a:pt x="90" y="123"/>
                  <a:pt x="97" y="131"/>
                </a:cubicBezTo>
                <a:cubicBezTo>
                  <a:pt x="103" y="136"/>
                  <a:pt x="111" y="139"/>
                  <a:pt x="119" y="138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42" y="113"/>
                  <a:pt x="140" y="102"/>
                  <a:pt x="133" y="9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283139" y="2322149"/>
            <a:ext cx="311646" cy="193872"/>
            <a:chOff x="8292784" y="1202455"/>
            <a:chExt cx="311687" cy="193872"/>
          </a:xfrm>
        </p:grpSpPr>
        <p:sp>
          <p:nvSpPr>
            <p:cNvPr id="30" name="Freeform 151"/>
            <p:cNvSpPr/>
            <p:nvPr/>
          </p:nvSpPr>
          <p:spPr bwMode="auto">
            <a:xfrm>
              <a:off x="8297258" y="1202455"/>
              <a:ext cx="299756" cy="123780"/>
            </a:xfrm>
            <a:custGeom>
              <a:avLst/>
              <a:gdLst>
                <a:gd name="T0" fmla="*/ 135 w 139"/>
                <a:gd name="T1" fmla="*/ 0 h 57"/>
                <a:gd name="T2" fmla="*/ 4 w 139"/>
                <a:gd name="T3" fmla="*/ 0 h 57"/>
                <a:gd name="T4" fmla="*/ 0 w 139"/>
                <a:gd name="T5" fmla="*/ 1 h 57"/>
                <a:gd name="T6" fmla="*/ 65 w 139"/>
                <a:gd name="T7" fmla="*/ 55 h 57"/>
                <a:gd name="T8" fmla="*/ 74 w 139"/>
                <a:gd name="T9" fmla="*/ 55 h 57"/>
                <a:gd name="T10" fmla="*/ 139 w 139"/>
                <a:gd name="T11" fmla="*/ 1 h 57"/>
                <a:gd name="T12" fmla="*/ 135 w 13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7">
                  <a:moveTo>
                    <a:pt x="13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8" y="57"/>
                    <a:pt x="72" y="57"/>
                    <a:pt x="74" y="55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8" y="0"/>
                    <a:pt x="137" y="0"/>
                    <a:pt x="135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31" name="Freeform 152"/>
            <p:cNvSpPr>
              <a:spLocks noEditPoints="1"/>
            </p:cNvSpPr>
            <p:nvPr/>
          </p:nvSpPr>
          <p:spPr bwMode="auto">
            <a:xfrm>
              <a:off x="8292784" y="1221842"/>
              <a:ext cx="311687" cy="174485"/>
            </a:xfrm>
            <a:custGeom>
              <a:avLst/>
              <a:gdLst>
                <a:gd name="T0" fmla="*/ 77 w 144"/>
                <a:gd name="T1" fmla="*/ 55 h 81"/>
                <a:gd name="T2" fmla="*/ 67 w 144"/>
                <a:gd name="T3" fmla="*/ 55 h 81"/>
                <a:gd name="T4" fmla="*/ 0 w 144"/>
                <a:gd name="T5" fmla="*/ 0 h 81"/>
                <a:gd name="T6" fmla="*/ 0 w 144"/>
                <a:gd name="T7" fmla="*/ 74 h 81"/>
                <a:gd name="T8" fmla="*/ 6 w 144"/>
                <a:gd name="T9" fmla="*/ 81 h 81"/>
                <a:gd name="T10" fmla="*/ 137 w 144"/>
                <a:gd name="T11" fmla="*/ 81 h 81"/>
                <a:gd name="T12" fmla="*/ 144 w 144"/>
                <a:gd name="T13" fmla="*/ 74 h 81"/>
                <a:gd name="T14" fmla="*/ 144 w 144"/>
                <a:gd name="T15" fmla="*/ 0 h 81"/>
                <a:gd name="T16" fmla="*/ 77 w 144"/>
                <a:gd name="T17" fmla="*/ 55 h 81"/>
                <a:gd name="T18" fmla="*/ 41 w 144"/>
                <a:gd name="T19" fmla="*/ 45 h 81"/>
                <a:gd name="T20" fmla="*/ 10 w 144"/>
                <a:gd name="T21" fmla="*/ 75 h 81"/>
                <a:gd name="T22" fmla="*/ 8 w 144"/>
                <a:gd name="T23" fmla="*/ 76 h 81"/>
                <a:gd name="T24" fmla="*/ 6 w 144"/>
                <a:gd name="T25" fmla="*/ 75 h 81"/>
                <a:gd name="T26" fmla="*/ 6 w 144"/>
                <a:gd name="T27" fmla="*/ 71 h 81"/>
                <a:gd name="T28" fmla="*/ 37 w 144"/>
                <a:gd name="T29" fmla="*/ 41 h 81"/>
                <a:gd name="T30" fmla="*/ 41 w 144"/>
                <a:gd name="T31" fmla="*/ 41 h 81"/>
                <a:gd name="T32" fmla="*/ 41 w 144"/>
                <a:gd name="T33" fmla="*/ 45 h 81"/>
                <a:gd name="T34" fmla="*/ 138 w 144"/>
                <a:gd name="T35" fmla="*/ 75 h 81"/>
                <a:gd name="T36" fmla="*/ 136 w 144"/>
                <a:gd name="T37" fmla="*/ 76 h 81"/>
                <a:gd name="T38" fmla="*/ 134 w 144"/>
                <a:gd name="T39" fmla="*/ 75 h 81"/>
                <a:gd name="T40" fmla="*/ 102 w 144"/>
                <a:gd name="T41" fmla="*/ 45 h 81"/>
                <a:gd name="T42" fmla="*/ 102 w 144"/>
                <a:gd name="T43" fmla="*/ 41 h 81"/>
                <a:gd name="T44" fmla="*/ 106 w 144"/>
                <a:gd name="T45" fmla="*/ 41 h 81"/>
                <a:gd name="T46" fmla="*/ 138 w 144"/>
                <a:gd name="T47" fmla="*/ 71 h 81"/>
                <a:gd name="T48" fmla="*/ 138 w 144"/>
                <a:gd name="T49" fmla="*/ 7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81">
                  <a:moveTo>
                    <a:pt x="77" y="55"/>
                  </a:moveTo>
                  <a:cubicBezTo>
                    <a:pt x="74" y="57"/>
                    <a:pt x="69" y="57"/>
                    <a:pt x="67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1"/>
                    <a:pt x="6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41" y="81"/>
                    <a:pt x="144" y="78"/>
                    <a:pt x="144" y="74"/>
                  </a:cubicBezTo>
                  <a:cubicBezTo>
                    <a:pt x="144" y="0"/>
                    <a:pt x="144" y="0"/>
                    <a:pt x="144" y="0"/>
                  </a:cubicBezTo>
                  <a:lnTo>
                    <a:pt x="77" y="55"/>
                  </a:lnTo>
                  <a:close/>
                  <a:moveTo>
                    <a:pt x="41" y="4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8" y="76"/>
                    <a:pt x="8" y="76"/>
                  </a:cubicBezTo>
                  <a:cubicBezTo>
                    <a:pt x="7" y="76"/>
                    <a:pt x="6" y="75"/>
                    <a:pt x="6" y="75"/>
                  </a:cubicBezTo>
                  <a:cubicBezTo>
                    <a:pt x="5" y="74"/>
                    <a:pt x="5" y="72"/>
                    <a:pt x="6" y="7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40" y="40"/>
                    <a:pt x="41" y="41"/>
                  </a:cubicBezTo>
                  <a:cubicBezTo>
                    <a:pt x="42" y="42"/>
                    <a:pt x="42" y="44"/>
                    <a:pt x="41" y="45"/>
                  </a:cubicBezTo>
                  <a:close/>
                  <a:moveTo>
                    <a:pt x="138" y="75"/>
                  </a:moveTo>
                  <a:cubicBezTo>
                    <a:pt x="137" y="75"/>
                    <a:pt x="136" y="76"/>
                    <a:pt x="136" y="76"/>
                  </a:cubicBezTo>
                  <a:cubicBezTo>
                    <a:pt x="135" y="76"/>
                    <a:pt x="134" y="75"/>
                    <a:pt x="134" y="7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4"/>
                    <a:pt x="101" y="42"/>
                    <a:pt x="102" y="41"/>
                  </a:cubicBezTo>
                  <a:cubicBezTo>
                    <a:pt x="103" y="40"/>
                    <a:pt x="105" y="40"/>
                    <a:pt x="106" y="41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9" y="72"/>
                    <a:pt x="139" y="74"/>
                    <a:pt x="138" y="7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</p:grpSp>
      <p:sp>
        <p:nvSpPr>
          <p:cNvPr id="32" name="Freeform 116"/>
          <p:cNvSpPr>
            <a:spLocks noEditPoints="1"/>
          </p:cNvSpPr>
          <p:nvPr/>
        </p:nvSpPr>
        <p:spPr bwMode="auto">
          <a:xfrm>
            <a:off x="3758631" y="2171687"/>
            <a:ext cx="329540" cy="290808"/>
          </a:xfrm>
          <a:custGeom>
            <a:avLst/>
            <a:gdLst>
              <a:gd name="T0" fmla="*/ 209 w 221"/>
              <a:gd name="T1" fmla="*/ 95 h 195"/>
              <a:gd name="T2" fmla="*/ 209 w 221"/>
              <a:gd name="T3" fmla="*/ 82 h 195"/>
              <a:gd name="T4" fmla="*/ 221 w 221"/>
              <a:gd name="T5" fmla="*/ 82 h 195"/>
              <a:gd name="T6" fmla="*/ 221 w 221"/>
              <a:gd name="T7" fmla="*/ 74 h 195"/>
              <a:gd name="T8" fmla="*/ 110 w 221"/>
              <a:gd name="T9" fmla="*/ 0 h 195"/>
              <a:gd name="T10" fmla="*/ 0 w 221"/>
              <a:gd name="T11" fmla="*/ 74 h 195"/>
              <a:gd name="T12" fmla="*/ 0 w 221"/>
              <a:gd name="T13" fmla="*/ 82 h 195"/>
              <a:gd name="T14" fmla="*/ 10 w 221"/>
              <a:gd name="T15" fmla="*/ 82 h 195"/>
              <a:gd name="T16" fmla="*/ 10 w 221"/>
              <a:gd name="T17" fmla="*/ 95 h 195"/>
              <a:gd name="T18" fmla="*/ 23 w 221"/>
              <a:gd name="T19" fmla="*/ 95 h 195"/>
              <a:gd name="T20" fmla="*/ 23 w 221"/>
              <a:gd name="T21" fmla="*/ 166 h 195"/>
              <a:gd name="T22" fmla="*/ 10 w 221"/>
              <a:gd name="T23" fmla="*/ 166 h 195"/>
              <a:gd name="T24" fmla="*/ 10 w 221"/>
              <a:gd name="T25" fmla="*/ 179 h 195"/>
              <a:gd name="T26" fmla="*/ 0 w 221"/>
              <a:gd name="T27" fmla="*/ 179 h 195"/>
              <a:gd name="T28" fmla="*/ 0 w 221"/>
              <a:gd name="T29" fmla="*/ 195 h 195"/>
              <a:gd name="T30" fmla="*/ 221 w 221"/>
              <a:gd name="T31" fmla="*/ 195 h 195"/>
              <a:gd name="T32" fmla="*/ 221 w 221"/>
              <a:gd name="T33" fmla="*/ 179 h 195"/>
              <a:gd name="T34" fmla="*/ 209 w 221"/>
              <a:gd name="T35" fmla="*/ 179 h 195"/>
              <a:gd name="T36" fmla="*/ 209 w 221"/>
              <a:gd name="T37" fmla="*/ 166 h 195"/>
              <a:gd name="T38" fmla="*/ 197 w 221"/>
              <a:gd name="T39" fmla="*/ 166 h 195"/>
              <a:gd name="T40" fmla="*/ 197 w 221"/>
              <a:gd name="T41" fmla="*/ 95 h 195"/>
              <a:gd name="T42" fmla="*/ 209 w 221"/>
              <a:gd name="T43" fmla="*/ 95 h 195"/>
              <a:gd name="T44" fmla="*/ 73 w 221"/>
              <a:gd name="T45" fmla="*/ 166 h 195"/>
              <a:gd name="T46" fmla="*/ 49 w 221"/>
              <a:gd name="T47" fmla="*/ 166 h 195"/>
              <a:gd name="T48" fmla="*/ 49 w 221"/>
              <a:gd name="T49" fmla="*/ 95 h 195"/>
              <a:gd name="T50" fmla="*/ 73 w 221"/>
              <a:gd name="T51" fmla="*/ 95 h 195"/>
              <a:gd name="T52" fmla="*/ 73 w 221"/>
              <a:gd name="T53" fmla="*/ 166 h 195"/>
              <a:gd name="T54" fmla="*/ 122 w 221"/>
              <a:gd name="T55" fmla="*/ 166 h 195"/>
              <a:gd name="T56" fmla="*/ 99 w 221"/>
              <a:gd name="T57" fmla="*/ 166 h 195"/>
              <a:gd name="T58" fmla="*/ 99 w 221"/>
              <a:gd name="T59" fmla="*/ 95 h 195"/>
              <a:gd name="T60" fmla="*/ 122 w 221"/>
              <a:gd name="T61" fmla="*/ 95 h 195"/>
              <a:gd name="T62" fmla="*/ 122 w 221"/>
              <a:gd name="T63" fmla="*/ 166 h 195"/>
              <a:gd name="T64" fmla="*/ 171 w 221"/>
              <a:gd name="T65" fmla="*/ 166 h 195"/>
              <a:gd name="T66" fmla="*/ 148 w 221"/>
              <a:gd name="T67" fmla="*/ 166 h 195"/>
              <a:gd name="T68" fmla="*/ 148 w 221"/>
              <a:gd name="T69" fmla="*/ 95 h 195"/>
              <a:gd name="T70" fmla="*/ 171 w 221"/>
              <a:gd name="T71" fmla="*/ 95 h 195"/>
              <a:gd name="T72" fmla="*/ 171 w 221"/>
              <a:gd name="T73" fmla="*/ 16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1" h="195">
                <a:moveTo>
                  <a:pt x="209" y="95"/>
                </a:moveTo>
                <a:lnTo>
                  <a:pt x="209" y="82"/>
                </a:lnTo>
                <a:lnTo>
                  <a:pt x="221" y="82"/>
                </a:lnTo>
                <a:lnTo>
                  <a:pt x="221" y="74"/>
                </a:lnTo>
                <a:lnTo>
                  <a:pt x="110" y="0"/>
                </a:lnTo>
                <a:lnTo>
                  <a:pt x="0" y="74"/>
                </a:lnTo>
                <a:lnTo>
                  <a:pt x="0" y="82"/>
                </a:lnTo>
                <a:lnTo>
                  <a:pt x="10" y="82"/>
                </a:lnTo>
                <a:lnTo>
                  <a:pt x="10" y="95"/>
                </a:lnTo>
                <a:lnTo>
                  <a:pt x="23" y="95"/>
                </a:lnTo>
                <a:lnTo>
                  <a:pt x="23" y="166"/>
                </a:lnTo>
                <a:lnTo>
                  <a:pt x="10" y="166"/>
                </a:lnTo>
                <a:lnTo>
                  <a:pt x="10" y="179"/>
                </a:lnTo>
                <a:lnTo>
                  <a:pt x="0" y="179"/>
                </a:lnTo>
                <a:lnTo>
                  <a:pt x="0" y="195"/>
                </a:lnTo>
                <a:lnTo>
                  <a:pt x="221" y="195"/>
                </a:lnTo>
                <a:lnTo>
                  <a:pt x="221" y="179"/>
                </a:lnTo>
                <a:lnTo>
                  <a:pt x="209" y="179"/>
                </a:lnTo>
                <a:lnTo>
                  <a:pt x="209" y="166"/>
                </a:lnTo>
                <a:lnTo>
                  <a:pt x="197" y="166"/>
                </a:lnTo>
                <a:lnTo>
                  <a:pt x="197" y="95"/>
                </a:lnTo>
                <a:lnTo>
                  <a:pt x="209" y="95"/>
                </a:lnTo>
                <a:close/>
                <a:moveTo>
                  <a:pt x="73" y="166"/>
                </a:moveTo>
                <a:lnTo>
                  <a:pt x="49" y="166"/>
                </a:lnTo>
                <a:lnTo>
                  <a:pt x="49" y="95"/>
                </a:lnTo>
                <a:lnTo>
                  <a:pt x="73" y="95"/>
                </a:lnTo>
                <a:lnTo>
                  <a:pt x="73" y="166"/>
                </a:lnTo>
                <a:close/>
                <a:moveTo>
                  <a:pt x="122" y="166"/>
                </a:moveTo>
                <a:lnTo>
                  <a:pt x="99" y="166"/>
                </a:lnTo>
                <a:lnTo>
                  <a:pt x="99" y="95"/>
                </a:lnTo>
                <a:lnTo>
                  <a:pt x="122" y="95"/>
                </a:lnTo>
                <a:lnTo>
                  <a:pt x="122" y="166"/>
                </a:lnTo>
                <a:close/>
                <a:moveTo>
                  <a:pt x="171" y="166"/>
                </a:moveTo>
                <a:lnTo>
                  <a:pt x="148" y="166"/>
                </a:lnTo>
                <a:lnTo>
                  <a:pt x="148" y="95"/>
                </a:lnTo>
                <a:lnTo>
                  <a:pt x="171" y="95"/>
                </a:lnTo>
                <a:lnTo>
                  <a:pt x="171" y="16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42713" y="961512"/>
            <a:ext cx="5211604" cy="5211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/>
      <p:bldP spid="18" grpId="0"/>
      <p:bldP spid="19" grpId="0" animBg="1"/>
      <p:bldP spid="21" grpId="0"/>
      <p:bldP spid="22" grpId="0"/>
      <p:bldP spid="23" grpId="0" animBg="1"/>
      <p:bldP spid="24" grpId="0"/>
      <p:bldP spid="25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7044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743200"/>
            <a:ext cx="12192000" cy="1391478"/>
          </a:xfrm>
          <a:prstGeom prst="rect">
            <a:avLst/>
          </a:prstGeom>
          <a:solidFill>
            <a:srgbClr val="F1AFB9"/>
          </a:solidFill>
          <a:ln>
            <a:solidFill>
              <a:srgbClr val="D37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心形 4"/>
          <p:cNvSpPr/>
          <p:nvPr/>
        </p:nvSpPr>
        <p:spPr>
          <a:xfrm>
            <a:off x="3849163" y="1434144"/>
            <a:ext cx="5080930" cy="4002157"/>
          </a:xfrm>
          <a:prstGeom prst="heart">
            <a:avLst/>
          </a:prstGeom>
          <a:solidFill>
            <a:srgbClr val="F1AFB9"/>
          </a:solidFill>
          <a:ln>
            <a:solidFill>
              <a:srgbClr val="D37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316756" y="3413491"/>
            <a:ext cx="65168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</a:rPr>
              <a:t>母亲节快乐</a:t>
            </a:r>
          </a:p>
        </p:txBody>
      </p:sp>
      <p:sp>
        <p:nvSpPr>
          <p:cNvPr id="9" name="矩形 8"/>
          <p:cNvSpPr/>
          <p:nvPr/>
        </p:nvSpPr>
        <p:spPr>
          <a:xfrm>
            <a:off x="3610977" y="2300886"/>
            <a:ext cx="55573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D37079"/>
                </a:solidFill>
                <a:latin typeface="微软雅黑" panose="020B0503020204020204" charset="-122"/>
                <a:ea typeface="微软雅黑" panose="020B0503020204020204" charset="-122"/>
              </a:rPr>
              <a:t>PART</a:t>
            </a:r>
            <a:r>
              <a:rPr lang="en-US" altLang="zh-CN" sz="6000" b="1" dirty="0">
                <a:solidFill>
                  <a:srgbClr val="D37079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4400" b="1" dirty="0">
                <a:solidFill>
                  <a:srgbClr val="D37079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6000" b="1" dirty="0">
              <a:solidFill>
                <a:srgbClr val="D3707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07D3A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0" y="0"/>
            <a:ext cx="12192000" cy="6870446"/>
            <a:chOff x="0" y="0"/>
            <a:chExt cx="12192000" cy="6870446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12192000" cy="6870446"/>
            </a:xfrm>
            <a:prstGeom prst="rect">
              <a:avLst/>
            </a:prstGeom>
          </p:spPr>
        </p:pic>
        <p:grpSp>
          <p:nvGrpSpPr>
            <p:cNvPr id="38" name="组合 37"/>
            <p:cNvGrpSpPr/>
            <p:nvPr/>
          </p:nvGrpSpPr>
          <p:grpSpPr>
            <a:xfrm>
              <a:off x="0" y="126905"/>
              <a:ext cx="12192000" cy="461665"/>
              <a:chOff x="491323" y="560382"/>
              <a:chExt cx="12192000" cy="461665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4734553" y="560382"/>
                <a:ext cx="3975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FBF4F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母亲节快乐</a:t>
                </a: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8173329" y="806419"/>
                <a:ext cx="4509994" cy="0"/>
              </a:xfrm>
              <a:prstGeom prst="line">
                <a:avLst/>
              </a:prstGeom>
              <a:ln>
                <a:solidFill>
                  <a:srgbClr val="FBF4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491323" y="808635"/>
                <a:ext cx="4772981" cy="0"/>
              </a:xfrm>
              <a:prstGeom prst="line">
                <a:avLst/>
              </a:prstGeom>
              <a:ln>
                <a:solidFill>
                  <a:srgbClr val="FBF4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椭圆 5"/>
          <p:cNvSpPr/>
          <p:nvPr/>
        </p:nvSpPr>
        <p:spPr>
          <a:xfrm>
            <a:off x="5753686" y="1941341"/>
            <a:ext cx="942536" cy="942536"/>
          </a:xfrm>
          <a:prstGeom prst="ellipse">
            <a:avLst/>
          </a:prstGeom>
          <a:solidFill>
            <a:srgbClr val="F1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 Placeholder 32"/>
          <p:cNvSpPr txBox="1"/>
          <p:nvPr/>
        </p:nvSpPr>
        <p:spPr>
          <a:xfrm>
            <a:off x="6976157" y="2358678"/>
            <a:ext cx="3159620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BF4F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8" name="Text Placeholder 33"/>
          <p:cNvSpPr txBox="1"/>
          <p:nvPr/>
        </p:nvSpPr>
        <p:spPr>
          <a:xfrm>
            <a:off x="6976156" y="2039814"/>
            <a:ext cx="1563596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1AFB9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添加标题</a:t>
            </a:r>
            <a:endParaRPr lang="en-AU" sz="2000" dirty="0">
              <a:solidFill>
                <a:srgbClr val="F1AFB9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5753686" y="3235568"/>
            <a:ext cx="942536" cy="942536"/>
          </a:xfrm>
          <a:prstGeom prst="ellipse">
            <a:avLst/>
          </a:prstGeom>
          <a:solidFill>
            <a:srgbClr val="F1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Text Placeholder 32"/>
          <p:cNvSpPr txBox="1"/>
          <p:nvPr/>
        </p:nvSpPr>
        <p:spPr>
          <a:xfrm>
            <a:off x="6976157" y="3665592"/>
            <a:ext cx="3159620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BF4F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61" name="Text Placeholder 33"/>
          <p:cNvSpPr txBox="1"/>
          <p:nvPr/>
        </p:nvSpPr>
        <p:spPr>
          <a:xfrm>
            <a:off x="6976156" y="3346728"/>
            <a:ext cx="1563596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1AFB9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添加标题</a:t>
            </a:r>
            <a:endParaRPr lang="en-AU" sz="2000" dirty="0">
              <a:solidFill>
                <a:srgbClr val="F1AFB9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5801503" y="4529795"/>
            <a:ext cx="942536" cy="942536"/>
          </a:xfrm>
          <a:prstGeom prst="ellipse">
            <a:avLst/>
          </a:prstGeom>
          <a:solidFill>
            <a:srgbClr val="F1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Text Placeholder 32"/>
          <p:cNvSpPr txBox="1"/>
          <p:nvPr/>
        </p:nvSpPr>
        <p:spPr>
          <a:xfrm>
            <a:off x="6976157" y="5007406"/>
            <a:ext cx="3159620" cy="5622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FBF4F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BF4F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64" name="Text Placeholder 33"/>
          <p:cNvSpPr txBox="1"/>
          <p:nvPr/>
        </p:nvSpPr>
        <p:spPr>
          <a:xfrm>
            <a:off x="6976156" y="4688542"/>
            <a:ext cx="1563596" cy="3188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1AFB9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添加标题</a:t>
            </a:r>
            <a:endParaRPr lang="en-AU" sz="2000" dirty="0">
              <a:solidFill>
                <a:srgbClr val="F1AFB9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pic>
        <p:nvPicPr>
          <p:cNvPr id="3" name="图形 2" descr="拄拐杖的人"/>
          <p:cNvPicPr>
            <a:picLocks noChangeAspect="1"/>
          </p:cNvPicPr>
          <p:nvPr/>
        </p:nvPicPr>
        <p:blipFill>
          <a:blip r:embed="rId4" cstate="email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8259" y="4688542"/>
            <a:ext cx="650632" cy="650632"/>
          </a:xfrm>
          <a:prstGeom prst="rect">
            <a:avLst/>
          </a:prstGeom>
        </p:spPr>
      </p:pic>
      <p:pic>
        <p:nvPicPr>
          <p:cNvPr id="7" name="图形 6" descr="有女孩的家庭"/>
          <p:cNvPicPr>
            <a:picLocks noChangeAspect="1"/>
          </p:cNvPicPr>
          <p:nvPr/>
        </p:nvPicPr>
        <p:blipFill>
          <a:blip r:embed="rId6" cstate="email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35007" y="3373232"/>
            <a:ext cx="641374" cy="641374"/>
          </a:xfrm>
          <a:prstGeom prst="rect">
            <a:avLst/>
          </a:prstGeom>
        </p:spPr>
      </p:pic>
      <p:pic>
        <p:nvPicPr>
          <p:cNvPr id="11" name="图形 10" descr="爬行的婴儿"/>
          <p:cNvPicPr>
            <a:picLocks noChangeAspect="1"/>
          </p:cNvPicPr>
          <p:nvPr/>
        </p:nvPicPr>
        <p:blipFill>
          <a:blip r:embed="rId8" cstate="email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89240" y="2104950"/>
            <a:ext cx="615319" cy="61531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56215" y="1922049"/>
            <a:ext cx="4774864" cy="3749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0" grpId="0"/>
      <p:bldP spid="61" grpId="0"/>
      <p:bldP spid="63" grpId="0"/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母亲节节日庆典卡通扁平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1159</Words>
  <Application>Microsoft Office PowerPoint</Application>
  <PresentationFormat>宽屏</PresentationFormat>
  <Paragraphs>138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Franklin Gothic Book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母亲节节日庆典卡通扁平PPT模板</dc:title>
  <dc:creator/>
  <cp:lastModifiedBy>天 下</cp:lastModifiedBy>
  <cp:revision>3</cp:revision>
  <dcterms:created xsi:type="dcterms:W3CDTF">2017-08-18T03:02:00Z</dcterms:created>
  <dcterms:modified xsi:type="dcterms:W3CDTF">2021-01-06T09:00:16Z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