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7586"/>
    <a:srgbClr val="EFB6BB"/>
    <a:srgbClr val="EBAA00"/>
    <a:srgbClr val="83D0D6"/>
    <a:srgbClr val="E7B3B7"/>
    <a:srgbClr val="E0C263"/>
    <a:srgbClr val="9C9A96"/>
    <a:srgbClr val="5B5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0746" autoAdjust="0"/>
  </p:normalViewPr>
  <p:slideViewPr>
    <p:cSldViewPr snapToGrid="0">
      <p:cViewPr varScale="1">
        <p:scale>
          <a:sx n="100" d="100"/>
          <a:sy n="100" d="100"/>
        </p:scale>
        <p:origin x="93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57969E3-7EDF-404F-A8CC-F2E8399729B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466B3C-2F61-4F9D-BBFB-B9876D60F19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7969E3-7EDF-404F-A8CC-F2E8399729B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466B3C-2F61-4F9D-BBFB-B9876D60F19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7969E3-7EDF-404F-A8CC-F2E8399729B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466B3C-2F61-4F9D-BBFB-B9876D60F19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7969E3-7EDF-404F-A8CC-F2E8399729B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466B3C-2F61-4F9D-BBFB-B9876D60F19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57969E3-7EDF-404F-A8CC-F2E8399729B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466B3C-2F61-4F9D-BBFB-B9876D60F19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57969E3-7EDF-404F-A8CC-F2E8399729B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466B3C-2F61-4F9D-BBFB-B9876D60F19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57969E3-7EDF-404F-A8CC-F2E8399729B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466B3C-2F61-4F9D-BBFB-B9876D60F19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57969E3-7EDF-404F-A8CC-F2E8399729B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466B3C-2F61-4F9D-BBFB-B9876D60F19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7969E3-7EDF-404F-A8CC-F2E8399729B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466B3C-2F61-4F9D-BBFB-B9876D60F19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57969E3-7EDF-404F-A8CC-F2E8399729B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466B3C-2F61-4F9D-BBFB-B9876D60F19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57969E3-7EDF-404F-A8CC-F2E8399729B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466B3C-2F61-4F9D-BBFB-B9876D60F19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969E3-7EDF-404F-A8CC-F2E8399729BB}"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66B3C-2F61-4F9D-BBFB-B9876D60F19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svg"/></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8.svg"/><Relationship Id="rId7" Type="http://schemas.openxmlformats.org/officeDocument/2006/relationships/image" Target="../media/image52.sv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62.svg"/><Relationship Id="rId5" Type="http://schemas.openxmlformats.org/officeDocument/2006/relationships/image" Target="../media/image60.svg"/><Relationship Id="rId10" Type="http://schemas.openxmlformats.org/officeDocument/2006/relationships/image" Target="../media/image61.png"/><Relationship Id="rId4" Type="http://schemas.openxmlformats.org/officeDocument/2006/relationships/image" Target="../media/image59.png"/><Relationship Id="rId9" Type="http://schemas.openxmlformats.org/officeDocument/2006/relationships/image" Target="../media/image54.sv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0.svg"/><Relationship Id="rId7" Type="http://schemas.openxmlformats.org/officeDocument/2006/relationships/image" Target="../media/image54.sv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62.svg"/><Relationship Id="rId4" Type="http://schemas.openxmlformats.org/officeDocument/2006/relationships/image" Target="../media/image61.png"/><Relationship Id="rId9" Type="http://schemas.openxmlformats.org/officeDocument/2006/relationships/image" Target="../media/image52.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4222477" y="1555477"/>
            <a:ext cx="3747047" cy="3747047"/>
          </a:xfrm>
          <a:prstGeom prst="rect">
            <a:avLst/>
          </a:prstGeom>
        </p:spPr>
      </p:pic>
      <p:pic>
        <p:nvPicPr>
          <p:cNvPr id="4" name="图片 3"/>
          <p:cNvPicPr>
            <a:picLocks noChangeAspect="1"/>
          </p:cNvPicPr>
          <p:nvPr/>
        </p:nvPicPr>
        <p:blipFill>
          <a:blip r:embed="rId3"/>
          <a:stretch>
            <a:fillRect/>
          </a:stretch>
        </p:blipFill>
        <p:spPr>
          <a:xfrm>
            <a:off x="1185612" y="-1734253"/>
            <a:ext cx="9796713" cy="9748971"/>
          </a:xfrm>
          <a:prstGeom prst="rect">
            <a:avLst/>
          </a:prstGeom>
        </p:spPr>
      </p:pic>
      <p:pic>
        <p:nvPicPr>
          <p:cNvPr id="11" name="图片 10"/>
          <p:cNvPicPr>
            <a:picLocks noChangeAspect="1"/>
          </p:cNvPicPr>
          <p:nvPr/>
        </p:nvPicPr>
        <p:blipFill>
          <a:blip r:embed="rId4" cstate="email"/>
          <a:stretch>
            <a:fillRect/>
          </a:stretch>
        </p:blipFill>
        <p:spPr>
          <a:xfrm>
            <a:off x="4692884" y="1989000"/>
            <a:ext cx="2872558" cy="2880000"/>
          </a:xfrm>
          <a:prstGeom prst="rect">
            <a:avLst/>
          </a:prstGeom>
        </p:spPr>
      </p:pic>
      <p:grpSp>
        <p:nvGrpSpPr>
          <p:cNvPr id="19" name="组合 18"/>
          <p:cNvGrpSpPr/>
          <p:nvPr/>
        </p:nvGrpSpPr>
        <p:grpSpPr>
          <a:xfrm>
            <a:off x="3909299" y="2079772"/>
            <a:ext cx="4373403" cy="2353189"/>
            <a:chOff x="3909299" y="2079772"/>
            <a:chExt cx="4373403" cy="2353189"/>
          </a:xfrm>
        </p:grpSpPr>
        <p:pic>
          <p:nvPicPr>
            <p:cNvPr id="14" name="图片 13"/>
            <p:cNvPicPr>
              <a:picLocks noChangeAspect="1"/>
            </p:cNvPicPr>
            <p:nvPr/>
          </p:nvPicPr>
          <p:blipFill>
            <a:blip r:embed="rId5" cstate="email"/>
            <a:stretch>
              <a:fillRect/>
            </a:stretch>
          </p:blipFill>
          <p:spPr>
            <a:xfrm>
              <a:off x="3909299" y="2079772"/>
              <a:ext cx="4373403" cy="641552"/>
            </a:xfrm>
            <a:prstGeom prst="rect">
              <a:avLst/>
            </a:prstGeom>
            <a:effectLst/>
          </p:spPr>
        </p:pic>
        <p:sp>
          <p:nvSpPr>
            <p:cNvPr id="15" name="文本框 14"/>
            <p:cNvSpPr txBox="1"/>
            <p:nvPr/>
          </p:nvSpPr>
          <p:spPr>
            <a:xfrm>
              <a:off x="4593023" y="2649132"/>
              <a:ext cx="3005951" cy="769441"/>
            </a:xfrm>
            <a:prstGeom prst="rect">
              <a:avLst/>
            </a:prstGeom>
            <a:noFill/>
            <a:effectLst/>
          </p:spPr>
          <p:txBody>
            <a:bodyPr wrap="none" rtlCol="0">
              <a:spAutoFit/>
            </a:bodyPr>
            <a:lstStyle/>
            <a:p>
              <a:r>
                <a:rPr lang="zh-CN" altLang="en-US" sz="4400" dirty="0">
                  <a:solidFill>
                    <a:srgbClr val="D87586"/>
                  </a:solidFill>
                  <a:cs typeface="+mn-ea"/>
                  <a:sym typeface="+mn-lt"/>
                </a:rPr>
                <a:t>母亲节快乐</a:t>
              </a:r>
            </a:p>
          </p:txBody>
        </p:sp>
        <p:sp>
          <p:nvSpPr>
            <p:cNvPr id="16" name="文本框 15"/>
            <p:cNvSpPr txBox="1"/>
            <p:nvPr/>
          </p:nvSpPr>
          <p:spPr>
            <a:xfrm>
              <a:off x="4896853" y="3439997"/>
              <a:ext cx="2454443" cy="461665"/>
            </a:xfrm>
            <a:prstGeom prst="rect">
              <a:avLst/>
            </a:prstGeom>
            <a:noFill/>
            <a:effectLst/>
          </p:spPr>
          <p:txBody>
            <a:bodyPr wrap="square" rtlCol="0">
              <a:spAutoFit/>
            </a:bodyPr>
            <a:lstStyle/>
            <a:p>
              <a:pPr algn="ctr"/>
              <a:r>
                <a:rPr lang="en-US" altLang="zh-CN" sz="2400" spc="1000" dirty="0">
                  <a:solidFill>
                    <a:srgbClr val="83D0D6"/>
                  </a:solidFill>
                  <a:cs typeface="+mn-ea"/>
                  <a:sym typeface="+mn-lt"/>
                </a:rPr>
                <a:t>20XX</a:t>
              </a:r>
              <a:endParaRPr lang="zh-CN" altLang="en-US" sz="2400" spc="1000" dirty="0">
                <a:solidFill>
                  <a:srgbClr val="83D0D6"/>
                </a:solidFill>
                <a:cs typeface="+mn-ea"/>
                <a:sym typeface="+mn-lt"/>
              </a:endParaRPr>
            </a:p>
          </p:txBody>
        </p:sp>
        <p:sp>
          <p:nvSpPr>
            <p:cNvPr id="17" name="文本框 16"/>
            <p:cNvSpPr txBox="1"/>
            <p:nvPr/>
          </p:nvSpPr>
          <p:spPr>
            <a:xfrm>
              <a:off x="4333371" y="3971296"/>
              <a:ext cx="3525253" cy="461665"/>
            </a:xfrm>
            <a:prstGeom prst="rect">
              <a:avLst/>
            </a:prstGeom>
            <a:noFill/>
            <a:effectLst/>
          </p:spPr>
          <p:txBody>
            <a:bodyPr wrap="square" rtlCol="0">
              <a:spAutoFit/>
            </a:bodyPr>
            <a:lstStyle/>
            <a:p>
              <a:pPr algn="ctr"/>
              <a:r>
                <a:rPr lang="en-US" altLang="zh-CN" sz="2400" dirty="0">
                  <a:solidFill>
                    <a:srgbClr val="E7B3B7"/>
                  </a:solidFill>
                  <a:cs typeface="+mn-ea"/>
                  <a:sym typeface="+mn-lt"/>
                </a:rPr>
                <a:t>DESIGNED BY ALONIC</a:t>
              </a:r>
              <a:endParaRPr lang="zh-CN" altLang="en-US" sz="2400" dirty="0">
                <a:solidFill>
                  <a:srgbClr val="E7B3B7"/>
                </a:solidFill>
                <a:cs typeface="+mn-ea"/>
                <a:sym typeface="+mn-lt"/>
              </a:endParaRPr>
            </a:p>
          </p:txBody>
        </p:sp>
      </p:grpSp>
      <p:sp>
        <p:nvSpPr>
          <p:cNvPr id="2" name="文本框 1"/>
          <p:cNvSpPr txBox="1"/>
          <p:nvPr/>
        </p:nvSpPr>
        <p:spPr>
          <a:xfrm>
            <a:off x="10201281" y="6057896"/>
            <a:ext cx="1778051" cy="369332"/>
          </a:xfrm>
          <a:prstGeom prst="rect">
            <a:avLst/>
          </a:prstGeom>
          <a:noFill/>
        </p:spPr>
        <p:txBody>
          <a:bodyPr wrap="none" rtlCol="0">
            <a:spAutoFit/>
          </a:bodyPr>
          <a:lstStyle/>
          <a:p>
            <a:r>
              <a:rPr lang="zh-CN" altLang="en-US">
                <a:solidFill>
                  <a:srgbClr val="D87586"/>
                </a:solidFill>
                <a:cs typeface="+mn-ea"/>
                <a:sym typeface="+mn-lt"/>
              </a:rPr>
              <a:t>汇报人：</a:t>
            </a:r>
            <a:r>
              <a:rPr lang="en-US" altLang="zh-CN">
                <a:solidFill>
                  <a:srgbClr val="D87586"/>
                </a:solidFill>
                <a:cs typeface="+mn-ea"/>
                <a:sym typeface="+mn-lt"/>
              </a:rPr>
              <a:t>xiazaii</a:t>
            </a:r>
            <a:endParaRPr lang="zh-CN" altLang="en-US" dirty="0">
              <a:solidFill>
                <a:srgbClr val="D87586"/>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0C263"/>
        </a:solidFill>
        <a:effectLst/>
      </p:bgPr>
    </p:bg>
    <p:spTree>
      <p:nvGrpSpPr>
        <p:cNvPr id="1" name=""/>
        <p:cNvGrpSpPr/>
        <p:nvPr/>
      </p:nvGrpSpPr>
      <p:grpSpPr>
        <a:xfrm>
          <a:off x="0" y="0"/>
          <a:ext cx="0" cy="0"/>
          <a:chOff x="0" y="0"/>
          <a:chExt cx="0" cy="0"/>
        </a:xfrm>
      </p:grpSpPr>
      <p:grpSp>
        <p:nvGrpSpPr>
          <p:cNvPr id="11" name="组合 10"/>
          <p:cNvGrpSpPr/>
          <p:nvPr/>
        </p:nvGrpSpPr>
        <p:grpSpPr>
          <a:xfrm>
            <a:off x="2022316" y="1436143"/>
            <a:ext cx="8147368" cy="3985714"/>
            <a:chOff x="1889472" y="1331581"/>
            <a:chExt cx="8147368" cy="3985714"/>
          </a:xfrm>
        </p:grpSpPr>
        <p:pic>
          <p:nvPicPr>
            <p:cNvPr id="7" name="图形 6"/>
            <p:cNvPicPr>
              <a:picLocks noChangeAspect="1"/>
            </p:cNvPicPr>
            <p:nvPr/>
          </p:nvPicPr>
          <p:blipFill>
            <a:blip r:embed="rId2" cstate="email">
              <a:extLst>
                <a:ext uri="{96DAC541-7B7A-43D3-8B79-37D633B846F1}">
                  <asvg:svgBlip xmlns:asvg="http://schemas.microsoft.com/office/drawing/2016/SVG/main" r:embed="rId3"/>
                </a:ext>
              </a:extLst>
            </a:blip>
            <a:stretch>
              <a:fillRect/>
            </a:stretch>
          </p:blipFill>
          <p:spPr>
            <a:xfrm>
              <a:off x="1889472" y="1331581"/>
              <a:ext cx="8147368" cy="720000"/>
            </a:xfrm>
            <a:prstGeom prst="rect">
              <a:avLst/>
            </a:prstGeom>
          </p:spPr>
        </p:pic>
        <p:pic>
          <p:nvPicPr>
            <p:cNvPr id="8" name="图形 7"/>
            <p:cNvPicPr>
              <a:picLocks noChangeAspect="1"/>
            </p:cNvPicPr>
            <p:nvPr/>
          </p:nvPicPr>
          <p:blipFill>
            <a:blip r:embed="rId4" cstate="email">
              <a:extLst>
                <a:ext uri="{96DAC541-7B7A-43D3-8B79-37D633B846F1}">
                  <asvg:svgBlip xmlns:asvg="http://schemas.microsoft.com/office/drawing/2016/SVG/main" r:embed="rId5"/>
                </a:ext>
              </a:extLst>
            </a:blip>
            <a:stretch>
              <a:fillRect/>
            </a:stretch>
          </p:blipFill>
          <p:spPr>
            <a:xfrm>
              <a:off x="1889472" y="2420152"/>
              <a:ext cx="7124211" cy="720000"/>
            </a:xfrm>
            <a:prstGeom prst="rect">
              <a:avLst/>
            </a:prstGeom>
          </p:spPr>
        </p:pic>
        <p:pic>
          <p:nvPicPr>
            <p:cNvPr id="9" name="图形 8"/>
            <p:cNvPicPr>
              <a:picLocks noChangeAspect="1"/>
            </p:cNvPicPr>
            <p:nvPr/>
          </p:nvPicPr>
          <p:blipFill>
            <a:blip r:embed="rId6" cstate="email">
              <a:extLst>
                <a:ext uri="{96DAC541-7B7A-43D3-8B79-37D633B846F1}">
                  <asvg:svgBlip xmlns:asvg="http://schemas.microsoft.com/office/drawing/2016/SVG/main" r:embed="rId7"/>
                </a:ext>
              </a:extLst>
            </a:blip>
            <a:stretch>
              <a:fillRect/>
            </a:stretch>
          </p:blipFill>
          <p:spPr>
            <a:xfrm>
              <a:off x="1889472" y="3508723"/>
              <a:ext cx="6025263" cy="720000"/>
            </a:xfrm>
            <a:prstGeom prst="rect">
              <a:avLst/>
            </a:prstGeom>
          </p:spPr>
        </p:pic>
        <p:pic>
          <p:nvPicPr>
            <p:cNvPr id="10" name="图形 9"/>
            <p:cNvPicPr>
              <a:picLocks noChangeAspect="1"/>
            </p:cNvPicPr>
            <p:nvPr/>
          </p:nvPicPr>
          <p:blipFill>
            <a:blip r:embed="rId8" cstate="email">
              <a:extLst>
                <a:ext uri="{96DAC541-7B7A-43D3-8B79-37D633B846F1}">
                  <asvg:svgBlip xmlns:asvg="http://schemas.microsoft.com/office/drawing/2016/SVG/main" r:embed="rId9"/>
                </a:ext>
              </a:extLst>
            </a:blip>
            <a:stretch>
              <a:fillRect/>
            </a:stretch>
          </p:blipFill>
          <p:spPr>
            <a:xfrm>
              <a:off x="1889472" y="4597295"/>
              <a:ext cx="4964211" cy="720000"/>
            </a:xfrm>
            <a:prstGeom prst="rect">
              <a:avLst/>
            </a:prstGeom>
          </p:spPr>
        </p:pic>
      </p:grpSp>
      <p:grpSp>
        <p:nvGrpSpPr>
          <p:cNvPr id="12" name="组合 11"/>
          <p:cNvGrpSpPr/>
          <p:nvPr/>
        </p:nvGrpSpPr>
        <p:grpSpPr>
          <a:xfrm>
            <a:off x="10294101" y="179367"/>
            <a:ext cx="2281950" cy="707886"/>
            <a:chOff x="10294101" y="179367"/>
            <a:chExt cx="2281950" cy="707886"/>
          </a:xfrm>
        </p:grpSpPr>
        <p:cxnSp>
          <p:nvCxnSpPr>
            <p:cNvPr id="13" name="直接连接符 12"/>
            <p:cNvCxnSpPr/>
            <p:nvPr/>
          </p:nvCxnSpPr>
          <p:spPr>
            <a:xfrm>
              <a:off x="10314114" y="589547"/>
              <a:ext cx="2261937" cy="0"/>
            </a:xfrm>
            <a:prstGeom prst="line">
              <a:avLst/>
            </a:prstGeom>
            <a:ln w="50800">
              <a:solidFill>
                <a:srgbClr val="83D0D6"/>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294101" y="179367"/>
              <a:ext cx="1451038"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第二部分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TWO</a:t>
              </a:r>
              <a:endParaRPr lang="zh-CN" altLang="en-US" sz="1600" dirty="0">
                <a:solidFill>
                  <a:schemeClr val="bg1"/>
                </a:solidFill>
                <a:cs typeface="+mn-ea"/>
                <a:sym typeface="+mn-lt"/>
              </a:endParaRPr>
            </a:p>
          </p:txBody>
        </p:sp>
      </p:grpSp>
      <p:sp>
        <p:nvSpPr>
          <p:cNvPr id="15" name="文本框 14"/>
          <p:cNvSpPr txBox="1"/>
          <p:nvPr/>
        </p:nvSpPr>
        <p:spPr>
          <a:xfrm>
            <a:off x="2022316" y="1685671"/>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16" name="文本框 15"/>
          <p:cNvSpPr txBox="1"/>
          <p:nvPr/>
        </p:nvSpPr>
        <p:spPr>
          <a:xfrm>
            <a:off x="2022316" y="2790011"/>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17" name="文本框 16"/>
          <p:cNvSpPr txBox="1"/>
          <p:nvPr/>
        </p:nvSpPr>
        <p:spPr>
          <a:xfrm>
            <a:off x="2022316" y="3876462"/>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18" name="文本框 17"/>
          <p:cNvSpPr txBox="1"/>
          <p:nvPr/>
        </p:nvSpPr>
        <p:spPr>
          <a:xfrm>
            <a:off x="2022316" y="4953507"/>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19" name="文本框 18"/>
          <p:cNvSpPr txBox="1"/>
          <p:nvPr/>
        </p:nvSpPr>
        <p:spPr>
          <a:xfrm>
            <a:off x="4473706" y="1548097"/>
            <a:ext cx="4850243" cy="307777"/>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点击此处输入文字点击此处输入文字点击此处输入文字</a:t>
            </a:r>
            <a:endParaRPr lang="en-US" altLang="zh-CN" sz="1400" dirty="0">
              <a:solidFill>
                <a:schemeClr val="bg1"/>
              </a:solidFill>
              <a:cs typeface="+mn-ea"/>
              <a:sym typeface="+mn-lt"/>
            </a:endParaRPr>
          </a:p>
        </p:txBody>
      </p:sp>
      <p:sp>
        <p:nvSpPr>
          <p:cNvPr id="20" name="文本框 19"/>
          <p:cNvSpPr txBox="1"/>
          <p:nvPr/>
        </p:nvSpPr>
        <p:spPr>
          <a:xfrm>
            <a:off x="4692069" y="2636122"/>
            <a:ext cx="4850243" cy="307777"/>
          </a:xfrm>
          <a:prstGeom prst="rect">
            <a:avLst/>
          </a:prstGeom>
          <a:noFill/>
        </p:spPr>
        <p:txBody>
          <a:bodyPr wrap="square" rtlCol="0">
            <a:spAutoFit/>
          </a:bodyPr>
          <a:lstStyle/>
          <a:p>
            <a:r>
              <a:rPr lang="zh-CN" altLang="en-US" sz="1400" dirty="0">
                <a:solidFill>
                  <a:schemeClr val="bg1"/>
                </a:solidFill>
                <a:cs typeface="+mn-ea"/>
                <a:sym typeface="+mn-lt"/>
              </a:rPr>
              <a:t>点击此处输入文字点击此处输入文字</a:t>
            </a:r>
            <a:endParaRPr lang="en-US" altLang="zh-CN" sz="1400" dirty="0">
              <a:solidFill>
                <a:schemeClr val="bg1"/>
              </a:solidFill>
              <a:cs typeface="+mn-ea"/>
              <a:sym typeface="+mn-lt"/>
            </a:endParaRPr>
          </a:p>
        </p:txBody>
      </p:sp>
      <p:sp>
        <p:nvSpPr>
          <p:cNvPr id="21" name="文本框 20"/>
          <p:cNvSpPr txBox="1"/>
          <p:nvPr/>
        </p:nvSpPr>
        <p:spPr>
          <a:xfrm>
            <a:off x="4692068" y="3736550"/>
            <a:ext cx="4850243" cy="307777"/>
          </a:xfrm>
          <a:prstGeom prst="rect">
            <a:avLst/>
          </a:prstGeom>
          <a:noFill/>
        </p:spPr>
        <p:txBody>
          <a:bodyPr wrap="square" rtlCol="0">
            <a:spAutoFit/>
          </a:bodyPr>
          <a:lstStyle/>
          <a:p>
            <a:r>
              <a:rPr lang="zh-CN" altLang="en-US" sz="1400" dirty="0">
                <a:solidFill>
                  <a:schemeClr val="bg1"/>
                </a:solidFill>
                <a:cs typeface="+mn-ea"/>
                <a:sym typeface="+mn-lt"/>
              </a:rPr>
              <a:t>点击此处输入文字点击此处输入文字</a:t>
            </a:r>
            <a:endParaRPr lang="en-US" altLang="zh-CN" sz="1400" dirty="0">
              <a:solidFill>
                <a:schemeClr val="bg1"/>
              </a:solidFill>
              <a:cs typeface="+mn-ea"/>
              <a:sym typeface="+mn-lt"/>
            </a:endParaRPr>
          </a:p>
        </p:txBody>
      </p:sp>
      <p:sp>
        <p:nvSpPr>
          <p:cNvPr id="22" name="文本框 21"/>
          <p:cNvSpPr txBox="1"/>
          <p:nvPr/>
        </p:nvSpPr>
        <p:spPr>
          <a:xfrm>
            <a:off x="4692067" y="4818159"/>
            <a:ext cx="4850243" cy="307777"/>
          </a:xfrm>
          <a:prstGeom prst="rect">
            <a:avLst/>
          </a:prstGeom>
          <a:noFill/>
        </p:spPr>
        <p:txBody>
          <a:bodyPr wrap="square" rtlCol="0">
            <a:spAutoFit/>
          </a:bodyPr>
          <a:lstStyle/>
          <a:p>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p:txBody>
      </p:sp>
      <p:pic>
        <p:nvPicPr>
          <p:cNvPr id="23" name="图形 22"/>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11734" y="4072047"/>
            <a:ext cx="2300000" cy="180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0C263"/>
        </a:solidFill>
        <a:effectLst/>
      </p:bgPr>
    </p:bg>
    <p:spTree>
      <p:nvGrpSpPr>
        <p:cNvPr id="1" name=""/>
        <p:cNvGrpSpPr/>
        <p:nvPr/>
      </p:nvGrpSpPr>
      <p:grpSpPr>
        <a:xfrm>
          <a:off x="0" y="0"/>
          <a:ext cx="0" cy="0"/>
          <a:chOff x="0" y="0"/>
          <a:chExt cx="0" cy="0"/>
        </a:xfrm>
      </p:grpSpPr>
      <p:grpSp>
        <p:nvGrpSpPr>
          <p:cNvPr id="4" name="组合 3"/>
          <p:cNvGrpSpPr/>
          <p:nvPr/>
        </p:nvGrpSpPr>
        <p:grpSpPr>
          <a:xfrm>
            <a:off x="-309785" y="179367"/>
            <a:ext cx="2309328" cy="707886"/>
            <a:chOff x="-309785" y="179367"/>
            <a:chExt cx="2309328" cy="707886"/>
          </a:xfrm>
        </p:grpSpPr>
        <p:cxnSp>
          <p:nvCxnSpPr>
            <p:cNvPr id="5" name="直接连接符 4"/>
            <p:cNvCxnSpPr/>
            <p:nvPr/>
          </p:nvCxnSpPr>
          <p:spPr>
            <a:xfrm>
              <a:off x="-309785" y="589547"/>
              <a:ext cx="2261937" cy="0"/>
            </a:xfrm>
            <a:prstGeom prst="line">
              <a:avLst/>
            </a:prstGeom>
            <a:ln w="50800">
              <a:solidFill>
                <a:srgbClr val="83D0D6"/>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48505" y="179367"/>
              <a:ext cx="1451038"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第二部分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TWO</a:t>
              </a:r>
              <a:endParaRPr lang="zh-CN" altLang="en-US" sz="1600" dirty="0">
                <a:solidFill>
                  <a:schemeClr val="bg1"/>
                </a:solidFill>
                <a:cs typeface="+mn-ea"/>
                <a:sym typeface="+mn-lt"/>
              </a:endParaRPr>
            </a:p>
          </p:txBody>
        </p:sp>
      </p:grpSp>
      <p:grpSp>
        <p:nvGrpSpPr>
          <p:cNvPr id="10" name="组合 9"/>
          <p:cNvGrpSpPr/>
          <p:nvPr/>
        </p:nvGrpSpPr>
        <p:grpSpPr>
          <a:xfrm>
            <a:off x="1880510" y="1693904"/>
            <a:ext cx="8430980" cy="2160000"/>
            <a:chOff x="2184068" y="2255505"/>
            <a:chExt cx="8430980" cy="2160000"/>
          </a:xfrm>
        </p:grpSpPr>
        <p:pic>
          <p:nvPicPr>
            <p:cNvPr id="7" name="图形 6"/>
            <p:cNvPicPr>
              <a:picLocks noChangeAspect="1"/>
            </p:cNvPicPr>
            <p:nvPr/>
          </p:nvPicPr>
          <p:blipFill>
            <a:blip r:embed="rId2" cstate="email">
              <a:extLst>
                <a:ext uri="{96DAC541-7B7A-43D3-8B79-37D633B846F1}">
                  <asvg:svgBlip xmlns:asvg="http://schemas.microsoft.com/office/drawing/2016/SVG/main" r:embed="rId3"/>
                </a:ext>
              </a:extLst>
            </a:blip>
            <a:stretch>
              <a:fillRect/>
            </a:stretch>
          </p:blipFill>
          <p:spPr>
            <a:xfrm>
              <a:off x="2184068" y="2255505"/>
              <a:ext cx="2125715" cy="2160000"/>
            </a:xfrm>
            <a:prstGeom prst="rect">
              <a:avLst/>
            </a:prstGeom>
          </p:spPr>
        </p:pic>
        <p:pic>
          <p:nvPicPr>
            <p:cNvPr id="8" name="图形 7"/>
            <p:cNvPicPr>
              <a:picLocks noChangeAspect="1"/>
            </p:cNvPicPr>
            <p:nvPr/>
          </p:nvPicPr>
          <p:blipFill>
            <a:blip r:embed="rId4" cstate="email">
              <a:extLst>
                <a:ext uri="{96DAC541-7B7A-43D3-8B79-37D633B846F1}">
                  <asvg:svgBlip xmlns:asvg="http://schemas.microsoft.com/office/drawing/2016/SVG/main" r:embed="rId5"/>
                </a:ext>
              </a:extLst>
            </a:blip>
            <a:stretch>
              <a:fillRect/>
            </a:stretch>
          </p:blipFill>
          <p:spPr>
            <a:xfrm>
              <a:off x="5336701" y="2255505"/>
              <a:ext cx="2125714" cy="2160000"/>
            </a:xfrm>
            <a:prstGeom prst="rect">
              <a:avLst/>
            </a:prstGeom>
          </p:spPr>
        </p:pic>
        <p:pic>
          <p:nvPicPr>
            <p:cNvPr id="9" name="图形 8"/>
            <p:cNvPicPr>
              <a:picLocks noChangeAspect="1"/>
            </p:cNvPicPr>
            <p:nvPr/>
          </p:nvPicPr>
          <p:blipFill>
            <a:blip r:embed="rId6" cstate="email">
              <a:extLst>
                <a:ext uri="{96DAC541-7B7A-43D3-8B79-37D633B846F1}">
                  <asvg:svgBlip xmlns:asvg="http://schemas.microsoft.com/office/drawing/2016/SVG/main" r:embed="rId7"/>
                </a:ext>
              </a:extLst>
            </a:blip>
            <a:stretch>
              <a:fillRect/>
            </a:stretch>
          </p:blipFill>
          <p:spPr>
            <a:xfrm>
              <a:off x="8489334" y="2255505"/>
              <a:ext cx="2125714" cy="2160000"/>
            </a:xfrm>
            <a:prstGeom prst="rect">
              <a:avLst/>
            </a:prstGeom>
          </p:spPr>
        </p:pic>
      </p:grpSp>
      <p:grpSp>
        <p:nvGrpSpPr>
          <p:cNvPr id="11" name="组合 10"/>
          <p:cNvGrpSpPr/>
          <p:nvPr/>
        </p:nvGrpSpPr>
        <p:grpSpPr>
          <a:xfrm>
            <a:off x="1776415" y="2076531"/>
            <a:ext cx="2333903" cy="1394745"/>
            <a:chOff x="2159974" y="1058009"/>
            <a:chExt cx="2333903" cy="1394745"/>
          </a:xfrm>
        </p:grpSpPr>
        <p:sp>
          <p:nvSpPr>
            <p:cNvPr id="12" name="文本框 11"/>
            <p:cNvSpPr txBox="1"/>
            <p:nvPr/>
          </p:nvSpPr>
          <p:spPr>
            <a:xfrm>
              <a:off x="2159974" y="1058009"/>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13" name="文本框 12"/>
            <p:cNvSpPr txBox="1"/>
            <p:nvPr/>
          </p:nvSpPr>
          <p:spPr>
            <a:xfrm>
              <a:off x="2219909" y="1529424"/>
              <a:ext cx="2273968" cy="923330"/>
            </a:xfrm>
            <a:prstGeom prst="rect">
              <a:avLst/>
            </a:prstGeom>
            <a:noFill/>
          </p:spPr>
          <p:txBody>
            <a:bodyPr wrap="square" rtlCol="0">
              <a:spAutoFit/>
            </a:bodyPr>
            <a:lstStyle/>
            <a:p>
              <a:pPr algn="ctr"/>
              <a:r>
                <a:rPr lang="zh-CN" altLang="en-US" dirty="0">
                  <a:solidFill>
                    <a:schemeClr val="bg1"/>
                  </a:solidFill>
                  <a:cs typeface="+mn-ea"/>
                  <a:sym typeface="+mn-lt"/>
                </a:rPr>
                <a:t>点击此处输入文字</a:t>
              </a:r>
              <a:endParaRPr lang="en-US" altLang="zh-CN" dirty="0">
                <a:solidFill>
                  <a:schemeClr val="bg1"/>
                </a:solidFill>
                <a:cs typeface="+mn-ea"/>
                <a:sym typeface="+mn-lt"/>
              </a:endParaRPr>
            </a:p>
            <a:p>
              <a:pPr algn="ctr"/>
              <a:r>
                <a:rPr lang="zh-CN" altLang="en-US" dirty="0">
                  <a:solidFill>
                    <a:schemeClr val="bg1"/>
                  </a:solidFill>
                  <a:cs typeface="+mn-ea"/>
                  <a:sym typeface="+mn-lt"/>
                </a:rPr>
                <a:t>点击此处输入文字</a:t>
              </a:r>
            </a:p>
            <a:p>
              <a:pPr algn="ctr"/>
              <a:r>
                <a:rPr lang="zh-CN" altLang="en-US" dirty="0">
                  <a:solidFill>
                    <a:schemeClr val="bg1"/>
                  </a:solidFill>
                  <a:cs typeface="+mn-ea"/>
                  <a:sym typeface="+mn-lt"/>
                </a:rPr>
                <a:t>点击此处输入文字</a:t>
              </a:r>
            </a:p>
          </p:txBody>
        </p:sp>
      </p:grpSp>
      <p:grpSp>
        <p:nvGrpSpPr>
          <p:cNvPr id="14" name="组合 13"/>
          <p:cNvGrpSpPr/>
          <p:nvPr/>
        </p:nvGrpSpPr>
        <p:grpSpPr>
          <a:xfrm>
            <a:off x="4929048" y="2076531"/>
            <a:ext cx="2333903" cy="1394745"/>
            <a:chOff x="2159974" y="1058009"/>
            <a:chExt cx="2333903" cy="1394745"/>
          </a:xfrm>
        </p:grpSpPr>
        <p:sp>
          <p:nvSpPr>
            <p:cNvPr id="15" name="文本框 14"/>
            <p:cNvSpPr txBox="1"/>
            <p:nvPr/>
          </p:nvSpPr>
          <p:spPr>
            <a:xfrm>
              <a:off x="2159974" y="1058009"/>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16" name="文本框 15"/>
            <p:cNvSpPr txBox="1"/>
            <p:nvPr/>
          </p:nvSpPr>
          <p:spPr>
            <a:xfrm>
              <a:off x="2219909" y="1529424"/>
              <a:ext cx="2273968" cy="923330"/>
            </a:xfrm>
            <a:prstGeom prst="rect">
              <a:avLst/>
            </a:prstGeom>
            <a:noFill/>
          </p:spPr>
          <p:txBody>
            <a:bodyPr wrap="square" rtlCol="0">
              <a:spAutoFit/>
            </a:bodyPr>
            <a:lstStyle/>
            <a:p>
              <a:pPr algn="ctr"/>
              <a:r>
                <a:rPr lang="zh-CN" altLang="en-US" dirty="0">
                  <a:solidFill>
                    <a:schemeClr val="bg1"/>
                  </a:solidFill>
                  <a:cs typeface="+mn-ea"/>
                  <a:sym typeface="+mn-lt"/>
                </a:rPr>
                <a:t>点击此处输入文字</a:t>
              </a:r>
              <a:endParaRPr lang="en-US" altLang="zh-CN" dirty="0">
                <a:solidFill>
                  <a:schemeClr val="bg1"/>
                </a:solidFill>
                <a:cs typeface="+mn-ea"/>
                <a:sym typeface="+mn-lt"/>
              </a:endParaRPr>
            </a:p>
            <a:p>
              <a:pPr algn="ctr"/>
              <a:r>
                <a:rPr lang="zh-CN" altLang="en-US" dirty="0">
                  <a:solidFill>
                    <a:schemeClr val="bg1"/>
                  </a:solidFill>
                  <a:cs typeface="+mn-ea"/>
                  <a:sym typeface="+mn-lt"/>
                </a:rPr>
                <a:t>点击此处输入文字</a:t>
              </a:r>
            </a:p>
            <a:p>
              <a:pPr algn="ctr"/>
              <a:r>
                <a:rPr lang="zh-CN" altLang="en-US" dirty="0">
                  <a:solidFill>
                    <a:schemeClr val="bg1"/>
                  </a:solidFill>
                  <a:cs typeface="+mn-ea"/>
                  <a:sym typeface="+mn-lt"/>
                </a:rPr>
                <a:t>点击此处输入文字</a:t>
              </a:r>
            </a:p>
          </p:txBody>
        </p:sp>
      </p:grpSp>
      <p:grpSp>
        <p:nvGrpSpPr>
          <p:cNvPr id="17" name="组合 16"/>
          <p:cNvGrpSpPr/>
          <p:nvPr/>
        </p:nvGrpSpPr>
        <p:grpSpPr>
          <a:xfrm>
            <a:off x="8081681" y="2076531"/>
            <a:ext cx="2333903" cy="1394745"/>
            <a:chOff x="2159974" y="1058009"/>
            <a:chExt cx="2333903" cy="1394745"/>
          </a:xfrm>
        </p:grpSpPr>
        <p:sp>
          <p:nvSpPr>
            <p:cNvPr id="18" name="文本框 17"/>
            <p:cNvSpPr txBox="1"/>
            <p:nvPr/>
          </p:nvSpPr>
          <p:spPr>
            <a:xfrm>
              <a:off x="2159974" y="1058009"/>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19" name="文本框 18"/>
            <p:cNvSpPr txBox="1"/>
            <p:nvPr/>
          </p:nvSpPr>
          <p:spPr>
            <a:xfrm>
              <a:off x="2219909" y="1529424"/>
              <a:ext cx="2273968" cy="923330"/>
            </a:xfrm>
            <a:prstGeom prst="rect">
              <a:avLst/>
            </a:prstGeom>
            <a:noFill/>
          </p:spPr>
          <p:txBody>
            <a:bodyPr wrap="square" rtlCol="0">
              <a:spAutoFit/>
            </a:bodyPr>
            <a:lstStyle/>
            <a:p>
              <a:pPr algn="ctr"/>
              <a:r>
                <a:rPr lang="zh-CN" altLang="en-US" dirty="0">
                  <a:solidFill>
                    <a:schemeClr val="bg1"/>
                  </a:solidFill>
                  <a:cs typeface="+mn-ea"/>
                  <a:sym typeface="+mn-lt"/>
                </a:rPr>
                <a:t>点击此处输入文字</a:t>
              </a:r>
              <a:endParaRPr lang="en-US" altLang="zh-CN" dirty="0">
                <a:solidFill>
                  <a:schemeClr val="bg1"/>
                </a:solidFill>
                <a:cs typeface="+mn-ea"/>
                <a:sym typeface="+mn-lt"/>
              </a:endParaRPr>
            </a:p>
            <a:p>
              <a:pPr algn="ctr"/>
              <a:r>
                <a:rPr lang="zh-CN" altLang="en-US" dirty="0">
                  <a:solidFill>
                    <a:schemeClr val="bg1"/>
                  </a:solidFill>
                  <a:cs typeface="+mn-ea"/>
                  <a:sym typeface="+mn-lt"/>
                </a:rPr>
                <a:t>点击此处输入文字</a:t>
              </a:r>
            </a:p>
            <a:p>
              <a:pPr algn="ctr"/>
              <a:r>
                <a:rPr lang="zh-CN" altLang="en-US" dirty="0">
                  <a:solidFill>
                    <a:schemeClr val="bg1"/>
                  </a:solidFill>
                  <a:cs typeface="+mn-ea"/>
                  <a:sym typeface="+mn-lt"/>
                </a:rPr>
                <a:t>点击此处输入文字</a:t>
              </a:r>
            </a:p>
          </p:txBody>
        </p:sp>
      </p:grpSp>
      <p:pic>
        <p:nvPicPr>
          <p:cNvPr id="21" name="图形 20"/>
          <p:cNvPicPr>
            <a:picLocks noChangeAspect="1"/>
          </p:cNvPicPr>
          <p:nvPr/>
        </p:nvPicPr>
        <p:blipFill>
          <a:blip r:embed="rId8" cstate="email">
            <a:extLst>
              <a:ext uri="{96DAC541-7B7A-43D3-8B79-37D633B846F1}">
                <asvg:svgBlip xmlns:asvg="http://schemas.microsoft.com/office/drawing/2016/SVG/main" r:embed="rId9"/>
              </a:ext>
            </a:extLst>
          </a:blip>
          <a:stretch>
            <a:fillRect/>
          </a:stretch>
        </p:blipFill>
        <p:spPr>
          <a:xfrm>
            <a:off x="548505" y="4649997"/>
            <a:ext cx="11988833" cy="4416005"/>
          </a:xfrm>
          <a:prstGeom prst="rect">
            <a:avLst/>
          </a:prstGeom>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0C263"/>
        </a:solidFill>
        <a:effectLst/>
      </p:bgPr>
    </p:bg>
    <p:spTree>
      <p:nvGrpSpPr>
        <p:cNvPr id="1" name=""/>
        <p:cNvGrpSpPr/>
        <p:nvPr/>
      </p:nvGrpSpPr>
      <p:grpSpPr>
        <a:xfrm>
          <a:off x="0" y="0"/>
          <a:ext cx="0" cy="0"/>
          <a:chOff x="0" y="0"/>
          <a:chExt cx="0" cy="0"/>
        </a:xfrm>
      </p:grpSpPr>
      <p:grpSp>
        <p:nvGrpSpPr>
          <p:cNvPr id="12" name="组合 11"/>
          <p:cNvGrpSpPr/>
          <p:nvPr/>
        </p:nvGrpSpPr>
        <p:grpSpPr>
          <a:xfrm>
            <a:off x="10294101" y="179367"/>
            <a:ext cx="2281950" cy="707886"/>
            <a:chOff x="10294101" y="179367"/>
            <a:chExt cx="2281950" cy="707886"/>
          </a:xfrm>
        </p:grpSpPr>
        <p:cxnSp>
          <p:nvCxnSpPr>
            <p:cNvPr id="13" name="直接连接符 12"/>
            <p:cNvCxnSpPr/>
            <p:nvPr/>
          </p:nvCxnSpPr>
          <p:spPr>
            <a:xfrm>
              <a:off x="10314114" y="589547"/>
              <a:ext cx="2261937" cy="0"/>
            </a:xfrm>
            <a:prstGeom prst="line">
              <a:avLst/>
            </a:prstGeom>
            <a:ln w="50800">
              <a:solidFill>
                <a:srgbClr val="83D0D6"/>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294101" y="179367"/>
              <a:ext cx="1451038"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第二部分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TWO</a:t>
              </a:r>
              <a:endParaRPr lang="zh-CN" altLang="en-US" sz="1600" dirty="0">
                <a:solidFill>
                  <a:schemeClr val="bg1"/>
                </a:solidFill>
                <a:cs typeface="+mn-ea"/>
                <a:sym typeface="+mn-lt"/>
              </a:endParaRPr>
            </a:p>
          </p:txBody>
        </p:sp>
      </p:grpSp>
      <p:pic>
        <p:nvPicPr>
          <p:cNvPr id="2" name="图形 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07804" y="1986673"/>
            <a:ext cx="7176393" cy="2880000"/>
          </a:xfrm>
          <a:prstGeom prst="rect">
            <a:avLst/>
          </a:prstGeom>
        </p:spPr>
      </p:pic>
      <p:sp>
        <p:nvSpPr>
          <p:cNvPr id="25" name="文本框 24"/>
          <p:cNvSpPr txBox="1"/>
          <p:nvPr/>
        </p:nvSpPr>
        <p:spPr>
          <a:xfrm>
            <a:off x="4959016" y="776224"/>
            <a:ext cx="2273968" cy="523220"/>
          </a:xfrm>
          <a:prstGeom prst="rect">
            <a:avLst/>
          </a:prstGeom>
          <a:noFill/>
        </p:spPr>
        <p:txBody>
          <a:bodyPr wrap="square" rtlCol="0">
            <a:spAutoFit/>
          </a:bodyPr>
          <a:lstStyle/>
          <a:p>
            <a:pPr algn="ctr"/>
            <a:r>
              <a:rPr lang="zh-CN" altLang="en-US" sz="2800" dirty="0">
                <a:solidFill>
                  <a:srgbClr val="5B5C5C"/>
                </a:solidFill>
                <a:cs typeface="+mn-ea"/>
                <a:sym typeface="+mn-lt"/>
              </a:rPr>
              <a:t>输入标题</a:t>
            </a:r>
          </a:p>
        </p:txBody>
      </p:sp>
      <p:sp>
        <p:nvSpPr>
          <p:cNvPr id="26" name="文本框 25"/>
          <p:cNvSpPr txBox="1"/>
          <p:nvPr/>
        </p:nvSpPr>
        <p:spPr>
          <a:xfrm>
            <a:off x="4123816" y="5289906"/>
            <a:ext cx="3944369" cy="923330"/>
          </a:xfrm>
          <a:prstGeom prst="rect">
            <a:avLst/>
          </a:prstGeom>
          <a:noFill/>
        </p:spPr>
        <p:txBody>
          <a:bodyPr wrap="square" rtlCol="0">
            <a:spAutoFit/>
          </a:bodyPr>
          <a:lstStyle/>
          <a:p>
            <a:pPr algn="ctr"/>
            <a:r>
              <a:rPr lang="zh-CN" altLang="en-US" dirty="0">
                <a:solidFill>
                  <a:srgbClr val="5B5C5C"/>
                </a:solidFill>
                <a:cs typeface="+mn-ea"/>
                <a:sym typeface="+mn-lt"/>
              </a:rPr>
              <a:t>点击此处输入文字点击此处输入文字点击此处输入文字点击此处输入文字</a:t>
            </a:r>
            <a:endParaRPr lang="en-US" altLang="zh-CN" dirty="0">
              <a:solidFill>
                <a:srgbClr val="5B5C5C"/>
              </a:solidFill>
              <a:cs typeface="+mn-ea"/>
              <a:sym typeface="+mn-lt"/>
            </a:endParaRPr>
          </a:p>
          <a:p>
            <a:pPr algn="ctr"/>
            <a:r>
              <a:rPr lang="zh-CN" altLang="en-US" dirty="0">
                <a:solidFill>
                  <a:srgbClr val="5B5C5C"/>
                </a:solidFill>
                <a:cs typeface="+mn-ea"/>
                <a:sym typeface="+mn-lt"/>
              </a:rPr>
              <a:t>点击此处输入文字点击此处输入文字</a:t>
            </a:r>
            <a:endParaRPr lang="en-US" altLang="zh-CN" dirty="0">
              <a:solidFill>
                <a:srgbClr val="5B5C5C"/>
              </a:solidFill>
              <a:cs typeface="+mn-ea"/>
              <a:sym typeface="+mn-lt"/>
            </a:endParaRPr>
          </a:p>
        </p:txBody>
      </p:sp>
    </p:spTree>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0C263"/>
        </a:solidFill>
        <a:effectLst/>
      </p:bgPr>
    </p:bg>
    <p:spTree>
      <p:nvGrpSpPr>
        <p:cNvPr id="1" name=""/>
        <p:cNvGrpSpPr/>
        <p:nvPr/>
      </p:nvGrpSpPr>
      <p:grpSpPr>
        <a:xfrm>
          <a:off x="0" y="0"/>
          <a:ext cx="0" cy="0"/>
          <a:chOff x="0" y="0"/>
          <a:chExt cx="0" cy="0"/>
        </a:xfrm>
      </p:grpSpPr>
      <p:grpSp>
        <p:nvGrpSpPr>
          <p:cNvPr id="4" name="组合 3"/>
          <p:cNvGrpSpPr/>
          <p:nvPr/>
        </p:nvGrpSpPr>
        <p:grpSpPr>
          <a:xfrm>
            <a:off x="-309785" y="179367"/>
            <a:ext cx="2309328" cy="707886"/>
            <a:chOff x="-309785" y="179367"/>
            <a:chExt cx="2309328" cy="707886"/>
          </a:xfrm>
        </p:grpSpPr>
        <p:cxnSp>
          <p:nvCxnSpPr>
            <p:cNvPr id="5" name="直接连接符 4"/>
            <p:cNvCxnSpPr/>
            <p:nvPr/>
          </p:nvCxnSpPr>
          <p:spPr>
            <a:xfrm>
              <a:off x="-309785" y="589547"/>
              <a:ext cx="2261937" cy="0"/>
            </a:xfrm>
            <a:prstGeom prst="line">
              <a:avLst/>
            </a:prstGeom>
            <a:ln w="50800">
              <a:solidFill>
                <a:srgbClr val="83D0D6"/>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48505" y="179367"/>
              <a:ext cx="1451038"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第二部分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TWO</a:t>
              </a:r>
              <a:endParaRPr lang="zh-CN" altLang="en-US" sz="1600" dirty="0">
                <a:solidFill>
                  <a:schemeClr val="bg1"/>
                </a:solidFill>
                <a:cs typeface="+mn-ea"/>
                <a:sym typeface="+mn-lt"/>
              </a:endParaRPr>
            </a:p>
          </p:txBody>
        </p:sp>
      </p:grpSp>
      <p:sp>
        <p:nvSpPr>
          <p:cNvPr id="22" name="文本框 21"/>
          <p:cNvSpPr txBox="1"/>
          <p:nvPr/>
        </p:nvSpPr>
        <p:spPr>
          <a:xfrm>
            <a:off x="4959016" y="776224"/>
            <a:ext cx="2273968" cy="523220"/>
          </a:xfrm>
          <a:prstGeom prst="rect">
            <a:avLst/>
          </a:prstGeom>
          <a:noFill/>
        </p:spPr>
        <p:txBody>
          <a:bodyPr wrap="square" rtlCol="0">
            <a:spAutoFit/>
          </a:bodyPr>
          <a:lstStyle/>
          <a:p>
            <a:pPr algn="ctr"/>
            <a:r>
              <a:rPr lang="zh-CN" altLang="en-US" sz="2800" dirty="0">
                <a:solidFill>
                  <a:srgbClr val="9C9A96"/>
                </a:solidFill>
                <a:cs typeface="+mn-ea"/>
                <a:sym typeface="+mn-lt"/>
              </a:rPr>
              <a:t>输入标题</a:t>
            </a:r>
          </a:p>
        </p:txBody>
      </p:sp>
      <p:grpSp>
        <p:nvGrpSpPr>
          <p:cNvPr id="3" name="组合 2"/>
          <p:cNvGrpSpPr/>
          <p:nvPr/>
        </p:nvGrpSpPr>
        <p:grpSpPr>
          <a:xfrm>
            <a:off x="1615840" y="1667608"/>
            <a:ext cx="8960320" cy="3401857"/>
            <a:chOff x="1252940" y="1881361"/>
            <a:chExt cx="8960320" cy="3401857"/>
          </a:xfrm>
        </p:grpSpPr>
        <p:pic>
          <p:nvPicPr>
            <p:cNvPr id="2" name="图形 1"/>
            <p:cNvPicPr>
              <a:picLocks noChangeAspect="1"/>
            </p:cNvPicPr>
            <p:nvPr/>
          </p:nvPicPr>
          <p:blipFill>
            <a:blip r:embed="rId2" cstate="email">
              <a:extLst>
                <a:ext uri="{96DAC541-7B7A-43D3-8B79-37D633B846F1}">
                  <asvg:svgBlip xmlns:asvg="http://schemas.microsoft.com/office/drawing/2016/SVG/main" r:embed="rId3"/>
                </a:ext>
              </a:extLst>
            </a:blip>
            <a:stretch>
              <a:fillRect/>
            </a:stretch>
          </p:blipFill>
          <p:spPr>
            <a:xfrm>
              <a:off x="2216664" y="1948172"/>
              <a:ext cx="7996596" cy="2880000"/>
            </a:xfrm>
            <a:prstGeom prst="rect">
              <a:avLst/>
            </a:prstGeom>
          </p:spPr>
        </p:pic>
        <p:sp>
          <p:nvSpPr>
            <p:cNvPr id="23" name="文本框 22"/>
            <p:cNvSpPr txBox="1"/>
            <p:nvPr/>
          </p:nvSpPr>
          <p:spPr>
            <a:xfrm>
              <a:off x="2812631" y="4883108"/>
              <a:ext cx="963724" cy="400110"/>
            </a:xfrm>
            <a:prstGeom prst="rect">
              <a:avLst/>
            </a:prstGeom>
            <a:noFill/>
          </p:spPr>
          <p:txBody>
            <a:bodyPr wrap="square" rtlCol="0">
              <a:spAutoFit/>
            </a:bodyPr>
            <a:lstStyle/>
            <a:p>
              <a:pPr algn="ctr"/>
              <a:r>
                <a:rPr lang="en-US" altLang="zh-CN" sz="2000" dirty="0">
                  <a:solidFill>
                    <a:schemeClr val="bg1"/>
                  </a:solidFill>
                  <a:cs typeface="+mn-ea"/>
                  <a:sym typeface="+mn-lt"/>
                </a:rPr>
                <a:t>2014</a:t>
              </a:r>
              <a:endParaRPr lang="zh-CN" altLang="en-US" sz="2000" dirty="0">
                <a:solidFill>
                  <a:schemeClr val="bg1"/>
                </a:solidFill>
                <a:cs typeface="+mn-ea"/>
                <a:sym typeface="+mn-lt"/>
              </a:endParaRPr>
            </a:p>
          </p:txBody>
        </p:sp>
        <p:sp>
          <p:nvSpPr>
            <p:cNvPr id="24" name="文本框 23"/>
            <p:cNvSpPr txBox="1"/>
            <p:nvPr/>
          </p:nvSpPr>
          <p:spPr>
            <a:xfrm>
              <a:off x="4829457" y="4883108"/>
              <a:ext cx="963724" cy="400110"/>
            </a:xfrm>
            <a:prstGeom prst="rect">
              <a:avLst/>
            </a:prstGeom>
            <a:noFill/>
          </p:spPr>
          <p:txBody>
            <a:bodyPr wrap="square" rtlCol="0">
              <a:spAutoFit/>
            </a:bodyPr>
            <a:lstStyle/>
            <a:p>
              <a:pPr algn="ctr"/>
              <a:r>
                <a:rPr lang="en-US" altLang="zh-CN" sz="2000" dirty="0">
                  <a:solidFill>
                    <a:schemeClr val="bg1"/>
                  </a:solidFill>
                  <a:cs typeface="+mn-ea"/>
                  <a:sym typeface="+mn-lt"/>
                </a:rPr>
                <a:t>2015</a:t>
              </a:r>
              <a:endParaRPr lang="zh-CN" altLang="en-US" sz="2000" dirty="0">
                <a:solidFill>
                  <a:schemeClr val="bg1"/>
                </a:solidFill>
                <a:cs typeface="+mn-ea"/>
                <a:sym typeface="+mn-lt"/>
              </a:endParaRPr>
            </a:p>
          </p:txBody>
        </p:sp>
        <p:sp>
          <p:nvSpPr>
            <p:cNvPr id="25" name="文本框 24"/>
            <p:cNvSpPr txBox="1"/>
            <p:nvPr/>
          </p:nvSpPr>
          <p:spPr>
            <a:xfrm>
              <a:off x="6798783" y="4878049"/>
              <a:ext cx="963724" cy="400110"/>
            </a:xfrm>
            <a:prstGeom prst="rect">
              <a:avLst/>
            </a:prstGeom>
            <a:noFill/>
          </p:spPr>
          <p:txBody>
            <a:bodyPr wrap="square" rtlCol="0">
              <a:spAutoFit/>
            </a:bodyPr>
            <a:lstStyle/>
            <a:p>
              <a:pPr algn="ctr"/>
              <a:r>
                <a:rPr lang="en-US" altLang="zh-CN" sz="2000" dirty="0">
                  <a:solidFill>
                    <a:schemeClr val="bg1"/>
                  </a:solidFill>
                  <a:cs typeface="+mn-ea"/>
                  <a:sym typeface="+mn-lt"/>
                </a:rPr>
                <a:t>2016</a:t>
              </a:r>
              <a:endParaRPr lang="zh-CN" altLang="en-US" sz="2000" dirty="0">
                <a:solidFill>
                  <a:schemeClr val="bg1"/>
                </a:solidFill>
                <a:cs typeface="+mn-ea"/>
                <a:sym typeface="+mn-lt"/>
              </a:endParaRPr>
            </a:p>
          </p:txBody>
        </p:sp>
        <p:sp>
          <p:nvSpPr>
            <p:cNvPr id="26" name="文本框 25"/>
            <p:cNvSpPr txBox="1"/>
            <p:nvPr/>
          </p:nvSpPr>
          <p:spPr>
            <a:xfrm>
              <a:off x="8815609" y="4878049"/>
              <a:ext cx="963724" cy="400110"/>
            </a:xfrm>
            <a:prstGeom prst="rect">
              <a:avLst/>
            </a:prstGeom>
            <a:noFill/>
          </p:spPr>
          <p:txBody>
            <a:bodyPr wrap="square" rtlCol="0">
              <a:spAutoFit/>
            </a:bodyPr>
            <a:lstStyle/>
            <a:p>
              <a:pPr algn="ctr"/>
              <a:r>
                <a:rPr lang="en-US" altLang="zh-CN" sz="2000" dirty="0">
                  <a:solidFill>
                    <a:schemeClr val="bg1"/>
                  </a:solidFill>
                  <a:cs typeface="+mn-ea"/>
                  <a:sym typeface="+mn-lt"/>
                </a:rPr>
                <a:t>2017</a:t>
              </a:r>
              <a:endParaRPr lang="zh-CN" altLang="en-US" sz="2000" dirty="0">
                <a:solidFill>
                  <a:schemeClr val="bg1"/>
                </a:solidFill>
                <a:cs typeface="+mn-ea"/>
                <a:sym typeface="+mn-lt"/>
              </a:endParaRPr>
            </a:p>
          </p:txBody>
        </p:sp>
        <p:sp>
          <p:nvSpPr>
            <p:cNvPr id="27" name="文本框 26"/>
            <p:cNvSpPr txBox="1"/>
            <p:nvPr/>
          </p:nvSpPr>
          <p:spPr>
            <a:xfrm>
              <a:off x="1252940" y="1881361"/>
              <a:ext cx="963724" cy="400110"/>
            </a:xfrm>
            <a:prstGeom prst="rect">
              <a:avLst/>
            </a:prstGeom>
            <a:noFill/>
          </p:spPr>
          <p:txBody>
            <a:bodyPr wrap="square" rtlCol="0">
              <a:spAutoFit/>
            </a:bodyPr>
            <a:lstStyle/>
            <a:p>
              <a:pPr algn="ctr"/>
              <a:r>
                <a:rPr lang="en-US" altLang="zh-CN" sz="2000" dirty="0">
                  <a:solidFill>
                    <a:schemeClr val="bg1"/>
                  </a:solidFill>
                  <a:cs typeface="+mn-ea"/>
                  <a:sym typeface="+mn-lt"/>
                </a:rPr>
                <a:t>100</a:t>
              </a:r>
              <a:endParaRPr lang="zh-CN" altLang="en-US" sz="2000" dirty="0">
                <a:solidFill>
                  <a:schemeClr val="bg1"/>
                </a:solidFill>
                <a:cs typeface="+mn-ea"/>
                <a:sym typeface="+mn-lt"/>
              </a:endParaRPr>
            </a:p>
          </p:txBody>
        </p:sp>
        <p:sp>
          <p:nvSpPr>
            <p:cNvPr id="28" name="文本框 27"/>
            <p:cNvSpPr txBox="1"/>
            <p:nvPr/>
          </p:nvSpPr>
          <p:spPr>
            <a:xfrm>
              <a:off x="1274024" y="2467032"/>
              <a:ext cx="963724" cy="400110"/>
            </a:xfrm>
            <a:prstGeom prst="rect">
              <a:avLst/>
            </a:prstGeom>
            <a:noFill/>
          </p:spPr>
          <p:txBody>
            <a:bodyPr wrap="square" rtlCol="0">
              <a:spAutoFit/>
            </a:bodyPr>
            <a:lstStyle/>
            <a:p>
              <a:pPr algn="ctr"/>
              <a:r>
                <a:rPr lang="en-US" altLang="zh-CN" sz="2000" dirty="0">
                  <a:solidFill>
                    <a:schemeClr val="bg1"/>
                  </a:solidFill>
                  <a:cs typeface="+mn-ea"/>
                  <a:sym typeface="+mn-lt"/>
                </a:rPr>
                <a:t>75</a:t>
              </a:r>
              <a:endParaRPr lang="zh-CN" altLang="en-US" sz="2000" dirty="0">
                <a:solidFill>
                  <a:schemeClr val="bg1"/>
                </a:solidFill>
                <a:cs typeface="+mn-ea"/>
                <a:sym typeface="+mn-lt"/>
              </a:endParaRPr>
            </a:p>
          </p:txBody>
        </p:sp>
        <p:sp>
          <p:nvSpPr>
            <p:cNvPr id="29" name="文本框 28"/>
            <p:cNvSpPr txBox="1"/>
            <p:nvPr/>
          </p:nvSpPr>
          <p:spPr>
            <a:xfrm>
              <a:off x="1274024" y="3049667"/>
              <a:ext cx="963724" cy="400110"/>
            </a:xfrm>
            <a:prstGeom prst="rect">
              <a:avLst/>
            </a:prstGeom>
            <a:noFill/>
          </p:spPr>
          <p:txBody>
            <a:bodyPr wrap="square" rtlCol="0">
              <a:spAutoFit/>
            </a:bodyPr>
            <a:lstStyle/>
            <a:p>
              <a:pPr algn="ctr"/>
              <a:r>
                <a:rPr lang="en-US" altLang="zh-CN" sz="2000" dirty="0">
                  <a:solidFill>
                    <a:schemeClr val="bg1"/>
                  </a:solidFill>
                  <a:cs typeface="+mn-ea"/>
                  <a:sym typeface="+mn-lt"/>
                </a:rPr>
                <a:t>50</a:t>
              </a:r>
              <a:endParaRPr lang="zh-CN" altLang="en-US" sz="2000" dirty="0">
                <a:solidFill>
                  <a:schemeClr val="bg1"/>
                </a:solidFill>
                <a:cs typeface="+mn-ea"/>
                <a:sym typeface="+mn-lt"/>
              </a:endParaRPr>
            </a:p>
          </p:txBody>
        </p:sp>
        <p:sp>
          <p:nvSpPr>
            <p:cNvPr id="30" name="文本框 29"/>
            <p:cNvSpPr txBox="1"/>
            <p:nvPr/>
          </p:nvSpPr>
          <p:spPr>
            <a:xfrm>
              <a:off x="1274024" y="3640425"/>
              <a:ext cx="963724" cy="400110"/>
            </a:xfrm>
            <a:prstGeom prst="rect">
              <a:avLst/>
            </a:prstGeom>
            <a:noFill/>
          </p:spPr>
          <p:txBody>
            <a:bodyPr wrap="square" rtlCol="0">
              <a:spAutoFit/>
            </a:bodyPr>
            <a:lstStyle/>
            <a:p>
              <a:pPr algn="ctr"/>
              <a:r>
                <a:rPr lang="en-US" altLang="zh-CN" sz="2000" dirty="0">
                  <a:solidFill>
                    <a:schemeClr val="bg1"/>
                  </a:solidFill>
                  <a:cs typeface="+mn-ea"/>
                  <a:sym typeface="+mn-lt"/>
                </a:rPr>
                <a:t>25</a:t>
              </a:r>
              <a:endParaRPr lang="zh-CN" altLang="en-US" sz="2000" dirty="0">
                <a:solidFill>
                  <a:schemeClr val="bg1"/>
                </a:solidFill>
                <a:cs typeface="+mn-ea"/>
                <a:sym typeface="+mn-lt"/>
              </a:endParaRPr>
            </a:p>
          </p:txBody>
        </p:sp>
      </p:grpSp>
      <p:sp>
        <p:nvSpPr>
          <p:cNvPr id="31" name="文本框 30"/>
          <p:cNvSpPr txBox="1"/>
          <p:nvPr/>
        </p:nvSpPr>
        <p:spPr>
          <a:xfrm>
            <a:off x="4123816" y="5289906"/>
            <a:ext cx="3944369" cy="923330"/>
          </a:xfrm>
          <a:prstGeom prst="rect">
            <a:avLst/>
          </a:prstGeom>
          <a:noFill/>
        </p:spPr>
        <p:txBody>
          <a:bodyPr wrap="square" rtlCol="0">
            <a:spAutoFit/>
          </a:bodyPr>
          <a:lstStyle/>
          <a:p>
            <a:pPr algn="ctr"/>
            <a:r>
              <a:rPr lang="zh-CN" altLang="en-US" dirty="0">
                <a:solidFill>
                  <a:srgbClr val="9C9A96"/>
                </a:solidFill>
                <a:cs typeface="+mn-ea"/>
                <a:sym typeface="+mn-lt"/>
              </a:rPr>
              <a:t>点击此处输入文字点击此处输入文字点击此处输入文字点击此处输入文字</a:t>
            </a:r>
            <a:endParaRPr lang="en-US" altLang="zh-CN" dirty="0">
              <a:solidFill>
                <a:srgbClr val="9C9A96"/>
              </a:solidFill>
              <a:cs typeface="+mn-ea"/>
              <a:sym typeface="+mn-lt"/>
            </a:endParaRPr>
          </a:p>
          <a:p>
            <a:pPr algn="ctr"/>
            <a:r>
              <a:rPr lang="zh-CN" altLang="en-US" dirty="0">
                <a:solidFill>
                  <a:srgbClr val="9C9A96"/>
                </a:solidFill>
                <a:cs typeface="+mn-ea"/>
                <a:sym typeface="+mn-lt"/>
              </a:rPr>
              <a:t>点击此处输入文字点击此处输入文字</a:t>
            </a:r>
            <a:endParaRPr lang="en-US" altLang="zh-CN" dirty="0">
              <a:solidFill>
                <a:srgbClr val="9C9A96"/>
              </a:solidFill>
              <a:cs typeface="+mn-ea"/>
              <a:sym typeface="+mn-lt"/>
            </a:endParaRPr>
          </a:p>
        </p:txBody>
      </p:sp>
    </p:spTree>
  </p:cSld>
  <p:clrMapOvr>
    <a:masterClrMapping/>
  </p:clrMapOvr>
  <p:transition spd="slow">
    <p:wipe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0C263"/>
        </a:solidFill>
        <a:effectLst/>
      </p:bgPr>
    </p:bg>
    <p:spTree>
      <p:nvGrpSpPr>
        <p:cNvPr id="1" name=""/>
        <p:cNvGrpSpPr/>
        <p:nvPr/>
      </p:nvGrpSpPr>
      <p:grpSpPr>
        <a:xfrm>
          <a:off x="0" y="0"/>
          <a:ext cx="0" cy="0"/>
          <a:chOff x="0" y="0"/>
          <a:chExt cx="0" cy="0"/>
        </a:xfrm>
      </p:grpSpPr>
      <p:grpSp>
        <p:nvGrpSpPr>
          <p:cNvPr id="12" name="组合 11"/>
          <p:cNvGrpSpPr/>
          <p:nvPr/>
        </p:nvGrpSpPr>
        <p:grpSpPr>
          <a:xfrm>
            <a:off x="10294101" y="179367"/>
            <a:ext cx="2281950" cy="707886"/>
            <a:chOff x="10294101" y="179367"/>
            <a:chExt cx="2281950" cy="707886"/>
          </a:xfrm>
        </p:grpSpPr>
        <p:cxnSp>
          <p:nvCxnSpPr>
            <p:cNvPr id="13" name="直接连接符 12"/>
            <p:cNvCxnSpPr/>
            <p:nvPr/>
          </p:nvCxnSpPr>
          <p:spPr>
            <a:xfrm>
              <a:off x="10314114" y="589547"/>
              <a:ext cx="2261937" cy="0"/>
            </a:xfrm>
            <a:prstGeom prst="line">
              <a:avLst/>
            </a:prstGeom>
            <a:ln w="50800">
              <a:solidFill>
                <a:srgbClr val="83D0D6"/>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294101" y="179367"/>
              <a:ext cx="1451038"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第二部分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TWO</a:t>
              </a:r>
              <a:endParaRPr lang="zh-CN" altLang="en-US" sz="1600" dirty="0">
                <a:solidFill>
                  <a:schemeClr val="bg1"/>
                </a:solidFill>
                <a:cs typeface="+mn-ea"/>
                <a:sym typeface="+mn-lt"/>
              </a:endParaRPr>
            </a:p>
          </p:txBody>
        </p:sp>
      </p:grpSp>
      <p:grpSp>
        <p:nvGrpSpPr>
          <p:cNvPr id="11" name="组合 10"/>
          <p:cNvGrpSpPr/>
          <p:nvPr/>
        </p:nvGrpSpPr>
        <p:grpSpPr>
          <a:xfrm>
            <a:off x="2645011" y="434818"/>
            <a:ext cx="6901978" cy="5988365"/>
            <a:chOff x="2306252" y="115552"/>
            <a:chExt cx="7583172" cy="6579390"/>
          </a:xfrm>
        </p:grpSpPr>
        <p:pic>
          <p:nvPicPr>
            <p:cNvPr id="3" name="图形 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36000" y="1261116"/>
              <a:ext cx="4320000" cy="4320000"/>
            </a:xfrm>
            <a:prstGeom prst="rect">
              <a:avLst/>
            </a:prstGeom>
          </p:spPr>
        </p:pic>
        <p:pic>
          <p:nvPicPr>
            <p:cNvPr id="4" name="图形 3"/>
            <p:cNvPicPr>
              <a:picLocks noChangeAspect="1"/>
            </p:cNvPicPr>
            <p:nvPr/>
          </p:nvPicPr>
          <p:blipFill>
            <a:blip r:embed="rId4" cstate="email">
              <a:extLst>
                <a:ext uri="{96DAC541-7B7A-43D3-8B79-37D633B846F1}">
                  <asvg:svgBlip xmlns:asvg="http://schemas.microsoft.com/office/drawing/2016/SVG/main" r:embed="rId5"/>
                </a:ext>
              </a:extLst>
            </a:blip>
            <a:stretch>
              <a:fillRect/>
            </a:stretch>
          </p:blipFill>
          <p:spPr>
            <a:xfrm>
              <a:off x="5772150" y="6075817"/>
              <a:ext cx="647700" cy="619125"/>
            </a:xfrm>
            <a:prstGeom prst="rect">
              <a:avLst/>
            </a:prstGeom>
          </p:spPr>
        </p:pic>
        <p:pic>
          <p:nvPicPr>
            <p:cNvPr id="5" name="图形 4"/>
            <p:cNvPicPr>
              <a:picLocks noChangeAspect="1"/>
            </p:cNvPicPr>
            <p:nvPr/>
          </p:nvPicPr>
          <p:blipFill>
            <a:blip r:embed="rId6" cstate="email">
              <a:extLst>
                <a:ext uri="{96DAC541-7B7A-43D3-8B79-37D633B846F1}">
                  <asvg:svgBlip xmlns:asvg="http://schemas.microsoft.com/office/drawing/2016/SVG/main" r:embed="rId7"/>
                </a:ext>
              </a:extLst>
            </a:blip>
            <a:stretch>
              <a:fillRect/>
            </a:stretch>
          </p:blipFill>
          <p:spPr>
            <a:xfrm>
              <a:off x="3119386" y="3111553"/>
              <a:ext cx="647700" cy="619125"/>
            </a:xfrm>
            <a:prstGeom prst="rect">
              <a:avLst/>
            </a:prstGeom>
          </p:spPr>
        </p:pic>
        <p:pic>
          <p:nvPicPr>
            <p:cNvPr id="6" name="图形 5"/>
            <p:cNvPicPr>
              <a:picLocks noChangeAspect="1"/>
            </p:cNvPicPr>
            <p:nvPr/>
          </p:nvPicPr>
          <p:blipFill>
            <a:blip r:embed="rId8" cstate="email">
              <a:extLst>
                <a:ext uri="{96DAC541-7B7A-43D3-8B79-37D633B846F1}">
                  <asvg:svgBlip xmlns:asvg="http://schemas.microsoft.com/office/drawing/2016/SVG/main" r:embed="rId9"/>
                </a:ext>
              </a:extLst>
            </a:blip>
            <a:stretch>
              <a:fillRect/>
            </a:stretch>
          </p:blipFill>
          <p:spPr>
            <a:xfrm>
              <a:off x="8424914" y="3111553"/>
              <a:ext cx="647700" cy="619125"/>
            </a:xfrm>
            <a:prstGeom prst="rect">
              <a:avLst/>
            </a:prstGeom>
          </p:spPr>
        </p:pic>
        <p:pic>
          <p:nvPicPr>
            <p:cNvPr id="7" name="图形 6"/>
            <p:cNvPicPr>
              <a:picLocks noChangeAspect="1"/>
            </p:cNvPicPr>
            <p:nvPr/>
          </p:nvPicPr>
          <p:blipFill>
            <a:blip r:embed="rId10" cstate="email">
              <a:extLst>
                <a:ext uri="{96DAC541-7B7A-43D3-8B79-37D633B846F1}">
                  <asvg:svgBlip xmlns:asvg="http://schemas.microsoft.com/office/drawing/2016/SVG/main" r:embed="rId11"/>
                </a:ext>
              </a:extLst>
            </a:blip>
            <a:stretch>
              <a:fillRect/>
            </a:stretch>
          </p:blipFill>
          <p:spPr>
            <a:xfrm>
              <a:off x="5772150" y="115552"/>
              <a:ext cx="647700" cy="619125"/>
            </a:xfrm>
            <a:prstGeom prst="rect">
              <a:avLst/>
            </a:prstGeom>
          </p:spPr>
        </p:pic>
        <p:pic>
          <p:nvPicPr>
            <p:cNvPr id="9" name="图形 8"/>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61517" y="2521115"/>
              <a:ext cx="868965" cy="1800000"/>
            </a:xfrm>
            <a:prstGeom prst="rect">
              <a:avLst/>
            </a:prstGeom>
          </p:spPr>
        </p:pic>
        <p:sp>
          <p:nvSpPr>
            <p:cNvPr id="17" name="文本框 16"/>
            <p:cNvSpPr txBox="1"/>
            <p:nvPr/>
          </p:nvSpPr>
          <p:spPr>
            <a:xfrm rot="16200000">
              <a:off x="3429992" y="3201315"/>
              <a:ext cx="2273968" cy="439599"/>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23" name="文本框 22"/>
            <p:cNvSpPr txBox="1"/>
            <p:nvPr/>
          </p:nvSpPr>
          <p:spPr>
            <a:xfrm>
              <a:off x="4959015" y="1665240"/>
              <a:ext cx="2273968" cy="439599"/>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28" name="文本框 27"/>
            <p:cNvSpPr txBox="1"/>
            <p:nvPr/>
          </p:nvSpPr>
          <p:spPr>
            <a:xfrm>
              <a:off x="4959015" y="4779198"/>
              <a:ext cx="2273968" cy="439599"/>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30" name="文本框 29"/>
            <p:cNvSpPr txBox="1"/>
            <p:nvPr/>
          </p:nvSpPr>
          <p:spPr>
            <a:xfrm rot="5400000" flipH="1">
              <a:off x="6478472" y="3201315"/>
              <a:ext cx="2273968" cy="439599"/>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31" name="文本框 30"/>
            <p:cNvSpPr txBox="1"/>
            <p:nvPr/>
          </p:nvSpPr>
          <p:spPr>
            <a:xfrm>
              <a:off x="2306252" y="3841477"/>
              <a:ext cx="2273968" cy="574859"/>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点击此处输入文字</a:t>
              </a:r>
            </a:p>
          </p:txBody>
        </p:sp>
        <p:sp>
          <p:nvSpPr>
            <p:cNvPr id="32" name="文本框 31"/>
            <p:cNvSpPr txBox="1"/>
            <p:nvPr/>
          </p:nvSpPr>
          <p:spPr>
            <a:xfrm>
              <a:off x="7615456" y="3836553"/>
              <a:ext cx="2273968" cy="574859"/>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点击此处输入文字</a:t>
              </a:r>
            </a:p>
          </p:txBody>
        </p:sp>
        <p:sp>
          <p:nvSpPr>
            <p:cNvPr id="33" name="文本框 32"/>
            <p:cNvSpPr txBox="1"/>
            <p:nvPr/>
          </p:nvSpPr>
          <p:spPr>
            <a:xfrm>
              <a:off x="4959015" y="5583458"/>
              <a:ext cx="2273968" cy="574859"/>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点击此处输入文字</a:t>
              </a:r>
            </a:p>
          </p:txBody>
        </p:sp>
        <p:sp>
          <p:nvSpPr>
            <p:cNvPr id="34" name="文本框 33"/>
            <p:cNvSpPr txBox="1"/>
            <p:nvPr/>
          </p:nvSpPr>
          <p:spPr>
            <a:xfrm>
              <a:off x="4959015" y="753327"/>
              <a:ext cx="2273968" cy="574859"/>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点击此处输入文字</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3D0D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duotone>
              <a:schemeClr val="bg2">
                <a:shade val="45000"/>
                <a:satMod val="135000"/>
              </a:schemeClr>
              <a:prstClr val="white"/>
            </a:duotone>
          </a:blip>
          <a:stretch>
            <a:fillRect/>
          </a:stretch>
        </p:blipFill>
        <p:spPr>
          <a:xfrm>
            <a:off x="4222477" y="1555477"/>
            <a:ext cx="3747047" cy="3747047"/>
          </a:xfrm>
          <a:prstGeom prst="rect">
            <a:avLst/>
          </a:prstGeom>
        </p:spPr>
      </p:pic>
      <p:pic>
        <p:nvPicPr>
          <p:cNvPr id="6" name="图形 5"/>
          <p:cNvPicPr>
            <a:picLocks noChangeAspect="1"/>
          </p:cNvPicPr>
          <p:nvPr/>
        </p:nvPicPr>
        <p:blipFill>
          <a:blip r:embed="rId3" cstate="email"/>
          <a:stretch>
            <a:fillRect/>
          </a:stretch>
        </p:blipFill>
        <p:spPr>
          <a:xfrm>
            <a:off x="2649070" y="0"/>
            <a:ext cx="6893859" cy="6858000"/>
          </a:xfrm>
          <a:prstGeom prst="rect">
            <a:avLst/>
          </a:prstGeom>
        </p:spPr>
      </p:pic>
      <p:sp>
        <p:nvSpPr>
          <p:cNvPr id="7" name="文本框 6"/>
          <p:cNvSpPr txBox="1"/>
          <p:nvPr/>
        </p:nvSpPr>
        <p:spPr>
          <a:xfrm>
            <a:off x="4807409" y="2798058"/>
            <a:ext cx="2577180" cy="1261884"/>
          </a:xfrm>
          <a:prstGeom prst="rect">
            <a:avLst/>
          </a:prstGeom>
          <a:noFill/>
          <a:effectLst/>
        </p:spPr>
        <p:txBody>
          <a:bodyPr wrap="none" rtlCol="0">
            <a:spAutoFit/>
          </a:bodyPr>
          <a:lstStyle/>
          <a:p>
            <a:pPr algn="ctr"/>
            <a:r>
              <a:rPr lang="zh-CN" altLang="en-US" sz="4400" dirty="0">
                <a:solidFill>
                  <a:schemeClr val="bg1"/>
                </a:solidFill>
                <a:cs typeface="+mn-ea"/>
                <a:sym typeface="+mn-lt"/>
              </a:rPr>
              <a:t>第三部分</a:t>
            </a:r>
            <a:endParaRPr lang="en-US" altLang="zh-CN" sz="4400" dirty="0">
              <a:solidFill>
                <a:schemeClr val="bg1"/>
              </a:solidFill>
              <a:cs typeface="+mn-ea"/>
              <a:sym typeface="+mn-lt"/>
            </a:endParaRPr>
          </a:p>
          <a:p>
            <a:pPr algn="ctr"/>
            <a:r>
              <a:rPr lang="en-US" altLang="zh-CN" sz="3200" dirty="0">
                <a:solidFill>
                  <a:schemeClr val="bg1"/>
                </a:solidFill>
                <a:cs typeface="+mn-ea"/>
                <a:sym typeface="+mn-lt"/>
              </a:rPr>
              <a:t>PART THREE</a:t>
            </a:r>
            <a:endParaRPr lang="zh-CN" altLang="en-US" sz="3200" dirty="0">
              <a:solidFill>
                <a:schemeClr val="bg1"/>
              </a:solidFill>
              <a:cs typeface="+mn-ea"/>
              <a:sym typeface="+mn-lt"/>
            </a:endParaRPr>
          </a:p>
        </p:txBody>
      </p:sp>
    </p:spTree>
  </p:cSld>
  <p:clrMapOvr>
    <a:masterClrMapping/>
  </p:clrMapOvr>
  <p:transition spd="slow">
    <p:push dir="d"/>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3D0D6"/>
        </a:solidFill>
        <a:effectLst/>
      </p:bgPr>
    </p:bg>
    <p:spTree>
      <p:nvGrpSpPr>
        <p:cNvPr id="1" name=""/>
        <p:cNvGrpSpPr/>
        <p:nvPr/>
      </p:nvGrpSpPr>
      <p:grpSpPr>
        <a:xfrm>
          <a:off x="0" y="0"/>
          <a:ext cx="0" cy="0"/>
          <a:chOff x="0" y="0"/>
          <a:chExt cx="0" cy="0"/>
        </a:xfrm>
      </p:grpSpPr>
      <p:grpSp>
        <p:nvGrpSpPr>
          <p:cNvPr id="4" name="组合 3"/>
          <p:cNvGrpSpPr/>
          <p:nvPr/>
        </p:nvGrpSpPr>
        <p:grpSpPr>
          <a:xfrm>
            <a:off x="-309785" y="179367"/>
            <a:ext cx="2261937" cy="707886"/>
            <a:chOff x="-309785" y="179367"/>
            <a:chExt cx="2261937" cy="707886"/>
          </a:xfrm>
        </p:grpSpPr>
        <p:cxnSp>
          <p:nvCxnSpPr>
            <p:cNvPr id="5" name="直接连接符 4"/>
            <p:cNvCxnSpPr/>
            <p:nvPr/>
          </p:nvCxnSpPr>
          <p:spPr>
            <a:xfrm>
              <a:off x="-309785" y="589547"/>
              <a:ext cx="2261937" cy="0"/>
            </a:xfrm>
            <a:prstGeom prst="line">
              <a:avLst/>
            </a:prstGeom>
            <a:ln w="50800">
              <a:solidFill>
                <a:srgbClr val="EFB6BB"/>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06763" y="179367"/>
              <a:ext cx="1415772"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第三部分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THREE</a:t>
              </a:r>
              <a:endParaRPr lang="zh-CN" altLang="en-US" sz="1600" dirty="0">
                <a:solidFill>
                  <a:schemeClr val="bg1"/>
                </a:solidFill>
                <a:cs typeface="+mn-ea"/>
                <a:sym typeface="+mn-lt"/>
              </a:endParaRPr>
            </a:p>
          </p:txBody>
        </p:sp>
      </p:grpSp>
      <p:grpSp>
        <p:nvGrpSpPr>
          <p:cNvPr id="7" name="组合 6"/>
          <p:cNvGrpSpPr/>
          <p:nvPr/>
        </p:nvGrpSpPr>
        <p:grpSpPr>
          <a:xfrm>
            <a:off x="1898395" y="2269126"/>
            <a:ext cx="8395210" cy="2319749"/>
            <a:chOff x="1880868" y="1722861"/>
            <a:chExt cx="8395210" cy="2319749"/>
          </a:xfrm>
        </p:grpSpPr>
        <p:sp>
          <p:nvSpPr>
            <p:cNvPr id="18" name="Round Diagonal Corner Rectangle 34"/>
            <p:cNvSpPr/>
            <p:nvPr/>
          </p:nvSpPr>
          <p:spPr>
            <a:xfrm>
              <a:off x="2183715" y="2199186"/>
              <a:ext cx="1728210" cy="1843424"/>
            </a:xfrm>
            <a:prstGeom prst="round2DiagRect">
              <a:avLst/>
            </a:prstGeom>
            <a:solidFill>
              <a:srgbClr val="D8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9" name="Round Diagonal Corner Rectangle 35"/>
            <p:cNvSpPr/>
            <p:nvPr/>
          </p:nvSpPr>
          <p:spPr>
            <a:xfrm>
              <a:off x="4222185" y="2199186"/>
              <a:ext cx="1728210" cy="1843424"/>
            </a:xfrm>
            <a:prstGeom prst="round2DiagRect">
              <a:avLst/>
            </a:prstGeom>
            <a:solidFill>
              <a:srgbClr val="E0C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0" name="Round Diagonal Corner Rectangle 36"/>
            <p:cNvSpPr/>
            <p:nvPr/>
          </p:nvSpPr>
          <p:spPr>
            <a:xfrm>
              <a:off x="6251354" y="2199186"/>
              <a:ext cx="1728210" cy="1843424"/>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1" name="Round Diagonal Corner Rectangle 37"/>
            <p:cNvSpPr/>
            <p:nvPr/>
          </p:nvSpPr>
          <p:spPr>
            <a:xfrm>
              <a:off x="8280075" y="2199186"/>
              <a:ext cx="1728210" cy="1843424"/>
            </a:xfrm>
            <a:prstGeom prst="round2DiagRect">
              <a:avLst/>
            </a:prstGeom>
            <a:solidFill>
              <a:srgbClr val="EF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2" name="Arc 86"/>
            <p:cNvSpPr/>
            <p:nvPr/>
          </p:nvSpPr>
          <p:spPr>
            <a:xfrm rot="19051047">
              <a:off x="3347041" y="1722861"/>
              <a:ext cx="1636328" cy="1636328"/>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33" name="Arc 87"/>
            <p:cNvSpPr/>
            <p:nvPr/>
          </p:nvSpPr>
          <p:spPr>
            <a:xfrm rot="19051047">
              <a:off x="5326821" y="1722862"/>
              <a:ext cx="1636328" cy="1636328"/>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34" name="Arc 88"/>
            <p:cNvSpPr/>
            <p:nvPr/>
          </p:nvSpPr>
          <p:spPr>
            <a:xfrm rot="19051047">
              <a:off x="7306600" y="1722862"/>
              <a:ext cx="1636328" cy="1636328"/>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grpSp>
          <p:nvGrpSpPr>
            <p:cNvPr id="35" name="组合 34"/>
            <p:cNvGrpSpPr/>
            <p:nvPr/>
          </p:nvGrpSpPr>
          <p:grpSpPr>
            <a:xfrm>
              <a:off x="1880868" y="2515858"/>
              <a:ext cx="2333903" cy="1210079"/>
              <a:chOff x="2159974" y="1058009"/>
              <a:chExt cx="2333903" cy="1210079"/>
            </a:xfrm>
          </p:grpSpPr>
          <p:sp>
            <p:nvSpPr>
              <p:cNvPr id="36" name="文本框 35"/>
              <p:cNvSpPr txBox="1"/>
              <p:nvPr/>
            </p:nvSpPr>
            <p:spPr>
              <a:xfrm>
                <a:off x="2159974" y="1058009"/>
                <a:ext cx="2273968" cy="338554"/>
              </a:xfrm>
              <a:prstGeom prst="rect">
                <a:avLst/>
              </a:prstGeom>
              <a:noFill/>
            </p:spPr>
            <p:txBody>
              <a:bodyPr wrap="square" rtlCol="0">
                <a:spAutoFit/>
              </a:bodyPr>
              <a:lstStyle/>
              <a:p>
                <a:pPr algn="ctr"/>
                <a:r>
                  <a:rPr lang="zh-CN" altLang="en-US" sz="1600" dirty="0">
                    <a:solidFill>
                      <a:schemeClr val="bg1"/>
                    </a:solidFill>
                    <a:cs typeface="+mn-ea"/>
                    <a:sym typeface="+mn-lt"/>
                  </a:rPr>
                  <a:t>输入标题</a:t>
                </a:r>
              </a:p>
            </p:txBody>
          </p:sp>
          <p:sp>
            <p:nvSpPr>
              <p:cNvPr id="37" name="文本框 36"/>
              <p:cNvSpPr txBox="1"/>
              <p:nvPr/>
            </p:nvSpPr>
            <p:spPr>
              <a:xfrm>
                <a:off x="2219909" y="1529424"/>
                <a:ext cx="2273968" cy="738664"/>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点击此处输入文字</a:t>
                </a:r>
              </a:p>
              <a:p>
                <a:pPr algn="ctr"/>
                <a:r>
                  <a:rPr lang="zh-CN" altLang="en-US" sz="1400" dirty="0">
                    <a:solidFill>
                      <a:schemeClr val="bg1"/>
                    </a:solidFill>
                    <a:cs typeface="+mn-ea"/>
                    <a:sym typeface="+mn-lt"/>
                  </a:rPr>
                  <a:t>点击此处输入文字</a:t>
                </a:r>
              </a:p>
            </p:txBody>
          </p:sp>
        </p:grpSp>
        <p:grpSp>
          <p:nvGrpSpPr>
            <p:cNvPr id="38" name="组合 37"/>
            <p:cNvGrpSpPr/>
            <p:nvPr/>
          </p:nvGrpSpPr>
          <p:grpSpPr>
            <a:xfrm>
              <a:off x="3907340" y="2515858"/>
              <a:ext cx="2333903" cy="1210079"/>
              <a:chOff x="2159974" y="1058009"/>
              <a:chExt cx="2333903" cy="1210079"/>
            </a:xfrm>
          </p:grpSpPr>
          <p:sp>
            <p:nvSpPr>
              <p:cNvPr id="39" name="文本框 38"/>
              <p:cNvSpPr txBox="1"/>
              <p:nvPr/>
            </p:nvSpPr>
            <p:spPr>
              <a:xfrm>
                <a:off x="2159974" y="1058009"/>
                <a:ext cx="2273968" cy="338554"/>
              </a:xfrm>
              <a:prstGeom prst="rect">
                <a:avLst/>
              </a:prstGeom>
              <a:noFill/>
            </p:spPr>
            <p:txBody>
              <a:bodyPr wrap="square" rtlCol="0">
                <a:spAutoFit/>
              </a:bodyPr>
              <a:lstStyle/>
              <a:p>
                <a:pPr algn="ctr"/>
                <a:r>
                  <a:rPr lang="zh-CN" altLang="en-US" sz="1600" dirty="0">
                    <a:solidFill>
                      <a:schemeClr val="bg1"/>
                    </a:solidFill>
                    <a:cs typeface="+mn-ea"/>
                    <a:sym typeface="+mn-lt"/>
                  </a:rPr>
                  <a:t>输入标题</a:t>
                </a:r>
              </a:p>
            </p:txBody>
          </p:sp>
          <p:sp>
            <p:nvSpPr>
              <p:cNvPr id="40" name="文本框 39"/>
              <p:cNvSpPr txBox="1"/>
              <p:nvPr/>
            </p:nvSpPr>
            <p:spPr>
              <a:xfrm>
                <a:off x="2219909" y="1529424"/>
                <a:ext cx="2273968" cy="738664"/>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点击此处输入文字</a:t>
                </a:r>
              </a:p>
              <a:p>
                <a:pPr algn="ctr"/>
                <a:r>
                  <a:rPr lang="zh-CN" altLang="en-US" sz="1400" dirty="0">
                    <a:solidFill>
                      <a:schemeClr val="bg1"/>
                    </a:solidFill>
                    <a:cs typeface="+mn-ea"/>
                    <a:sym typeface="+mn-lt"/>
                  </a:rPr>
                  <a:t>点击此处输入文字</a:t>
                </a:r>
              </a:p>
            </p:txBody>
          </p:sp>
        </p:grpSp>
        <p:grpSp>
          <p:nvGrpSpPr>
            <p:cNvPr id="41" name="组合 40"/>
            <p:cNvGrpSpPr/>
            <p:nvPr/>
          </p:nvGrpSpPr>
          <p:grpSpPr>
            <a:xfrm>
              <a:off x="5934297" y="2518109"/>
              <a:ext cx="2333903" cy="1210079"/>
              <a:chOff x="2159974" y="1058009"/>
              <a:chExt cx="2333903" cy="1210079"/>
            </a:xfrm>
          </p:grpSpPr>
          <p:sp>
            <p:nvSpPr>
              <p:cNvPr id="42" name="文本框 41"/>
              <p:cNvSpPr txBox="1"/>
              <p:nvPr/>
            </p:nvSpPr>
            <p:spPr>
              <a:xfrm>
                <a:off x="2159974" y="1058009"/>
                <a:ext cx="2273968" cy="338554"/>
              </a:xfrm>
              <a:prstGeom prst="rect">
                <a:avLst/>
              </a:prstGeom>
              <a:noFill/>
            </p:spPr>
            <p:txBody>
              <a:bodyPr wrap="square" rtlCol="0">
                <a:spAutoFit/>
              </a:bodyPr>
              <a:lstStyle/>
              <a:p>
                <a:pPr algn="ctr"/>
                <a:r>
                  <a:rPr lang="zh-CN" altLang="en-US" sz="1600" dirty="0">
                    <a:solidFill>
                      <a:srgbClr val="83D0D6"/>
                    </a:solidFill>
                    <a:cs typeface="+mn-ea"/>
                    <a:sym typeface="+mn-lt"/>
                  </a:rPr>
                  <a:t>输入标题</a:t>
                </a:r>
              </a:p>
            </p:txBody>
          </p:sp>
          <p:sp>
            <p:nvSpPr>
              <p:cNvPr id="43" name="文本框 42"/>
              <p:cNvSpPr txBox="1"/>
              <p:nvPr/>
            </p:nvSpPr>
            <p:spPr>
              <a:xfrm>
                <a:off x="2219909" y="1529424"/>
                <a:ext cx="2273968" cy="738664"/>
              </a:xfrm>
              <a:prstGeom prst="rect">
                <a:avLst/>
              </a:prstGeom>
              <a:noFill/>
            </p:spPr>
            <p:txBody>
              <a:bodyPr wrap="square" rtlCol="0">
                <a:spAutoFit/>
              </a:bodyPr>
              <a:lstStyle/>
              <a:p>
                <a:pPr algn="ctr"/>
                <a:r>
                  <a:rPr lang="zh-CN" altLang="en-US" sz="1400" dirty="0">
                    <a:solidFill>
                      <a:srgbClr val="83D0D6"/>
                    </a:solidFill>
                    <a:cs typeface="+mn-ea"/>
                    <a:sym typeface="+mn-lt"/>
                  </a:rPr>
                  <a:t>点击此处输入文字</a:t>
                </a:r>
                <a:endParaRPr lang="en-US" altLang="zh-CN" sz="1400" dirty="0">
                  <a:solidFill>
                    <a:srgbClr val="83D0D6"/>
                  </a:solidFill>
                  <a:cs typeface="+mn-ea"/>
                  <a:sym typeface="+mn-lt"/>
                </a:endParaRPr>
              </a:p>
              <a:p>
                <a:pPr algn="ctr"/>
                <a:r>
                  <a:rPr lang="zh-CN" altLang="en-US" sz="1400" dirty="0">
                    <a:solidFill>
                      <a:srgbClr val="83D0D6"/>
                    </a:solidFill>
                    <a:cs typeface="+mn-ea"/>
                    <a:sym typeface="+mn-lt"/>
                  </a:rPr>
                  <a:t>点击此处输入文字</a:t>
                </a:r>
              </a:p>
              <a:p>
                <a:pPr algn="ctr"/>
                <a:r>
                  <a:rPr lang="zh-CN" altLang="en-US" sz="1400" dirty="0">
                    <a:solidFill>
                      <a:srgbClr val="83D0D6"/>
                    </a:solidFill>
                    <a:cs typeface="+mn-ea"/>
                    <a:sym typeface="+mn-lt"/>
                  </a:rPr>
                  <a:t>点击此处输入文字</a:t>
                </a:r>
              </a:p>
            </p:txBody>
          </p:sp>
        </p:grpSp>
        <p:grpSp>
          <p:nvGrpSpPr>
            <p:cNvPr id="44" name="组合 43"/>
            <p:cNvGrpSpPr/>
            <p:nvPr/>
          </p:nvGrpSpPr>
          <p:grpSpPr>
            <a:xfrm>
              <a:off x="7942175" y="2486888"/>
              <a:ext cx="2333903" cy="1210079"/>
              <a:chOff x="2159974" y="1058009"/>
              <a:chExt cx="2333903" cy="1210079"/>
            </a:xfrm>
          </p:grpSpPr>
          <p:sp>
            <p:nvSpPr>
              <p:cNvPr id="45" name="文本框 44"/>
              <p:cNvSpPr txBox="1"/>
              <p:nvPr/>
            </p:nvSpPr>
            <p:spPr>
              <a:xfrm>
                <a:off x="2159974" y="1058009"/>
                <a:ext cx="2273968" cy="338554"/>
              </a:xfrm>
              <a:prstGeom prst="rect">
                <a:avLst/>
              </a:prstGeom>
              <a:noFill/>
            </p:spPr>
            <p:txBody>
              <a:bodyPr wrap="square" rtlCol="0">
                <a:spAutoFit/>
              </a:bodyPr>
              <a:lstStyle/>
              <a:p>
                <a:pPr algn="ctr"/>
                <a:r>
                  <a:rPr lang="zh-CN" altLang="en-US" sz="1600" dirty="0">
                    <a:solidFill>
                      <a:schemeClr val="bg1"/>
                    </a:solidFill>
                    <a:cs typeface="+mn-ea"/>
                    <a:sym typeface="+mn-lt"/>
                  </a:rPr>
                  <a:t>输入标题</a:t>
                </a:r>
              </a:p>
            </p:txBody>
          </p:sp>
          <p:sp>
            <p:nvSpPr>
              <p:cNvPr id="46" name="文本框 45"/>
              <p:cNvSpPr txBox="1"/>
              <p:nvPr/>
            </p:nvSpPr>
            <p:spPr>
              <a:xfrm>
                <a:off x="2219909" y="1529424"/>
                <a:ext cx="2273968" cy="738664"/>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点击此处输入文字</a:t>
                </a:r>
              </a:p>
              <a:p>
                <a:pPr algn="ctr"/>
                <a:r>
                  <a:rPr lang="zh-CN" altLang="en-US" sz="1400" dirty="0">
                    <a:solidFill>
                      <a:schemeClr val="bg1"/>
                    </a:solidFill>
                    <a:cs typeface="+mn-ea"/>
                    <a:sym typeface="+mn-lt"/>
                  </a:rPr>
                  <a:t>点击此处输入文字</a:t>
                </a:r>
              </a:p>
            </p:txBody>
          </p:sp>
        </p:grpSp>
      </p:grpSp>
      <p:sp>
        <p:nvSpPr>
          <p:cNvPr id="47" name="文本框 46"/>
          <p:cNvSpPr txBox="1"/>
          <p:nvPr/>
        </p:nvSpPr>
        <p:spPr>
          <a:xfrm>
            <a:off x="4959016" y="776224"/>
            <a:ext cx="2273968" cy="523220"/>
          </a:xfrm>
          <a:prstGeom prst="rect">
            <a:avLst/>
          </a:prstGeom>
          <a:noFill/>
        </p:spPr>
        <p:txBody>
          <a:bodyPr wrap="square" rtlCol="0">
            <a:spAutoFit/>
          </a:bodyPr>
          <a:lstStyle/>
          <a:p>
            <a:pPr algn="ctr"/>
            <a:r>
              <a:rPr lang="zh-CN" altLang="en-US" sz="2800" dirty="0">
                <a:solidFill>
                  <a:schemeClr val="bg1"/>
                </a:solidFill>
                <a:cs typeface="+mn-ea"/>
                <a:sym typeface="+mn-lt"/>
              </a:rPr>
              <a:t>输入标题</a:t>
            </a:r>
          </a:p>
        </p:txBody>
      </p:sp>
      <p:sp>
        <p:nvSpPr>
          <p:cNvPr id="48" name="文本框 47"/>
          <p:cNvSpPr txBox="1"/>
          <p:nvPr/>
        </p:nvSpPr>
        <p:spPr>
          <a:xfrm>
            <a:off x="4123816" y="5289906"/>
            <a:ext cx="3944369" cy="923330"/>
          </a:xfrm>
          <a:prstGeom prst="rect">
            <a:avLst/>
          </a:prstGeom>
          <a:noFill/>
        </p:spPr>
        <p:txBody>
          <a:bodyPr wrap="square" rtlCol="0">
            <a:spAutoFit/>
          </a:bodyPr>
          <a:lstStyle/>
          <a:p>
            <a:pPr algn="ctr"/>
            <a:r>
              <a:rPr lang="zh-CN" altLang="en-US" dirty="0">
                <a:solidFill>
                  <a:schemeClr val="bg1"/>
                </a:solidFill>
                <a:cs typeface="+mn-ea"/>
                <a:sym typeface="+mn-lt"/>
              </a:rPr>
              <a:t>点击此处输入文字点击此处输入文字点击此处输入文字点击此处输入文字</a:t>
            </a:r>
            <a:endParaRPr lang="en-US" altLang="zh-CN" dirty="0">
              <a:solidFill>
                <a:schemeClr val="bg1"/>
              </a:solidFill>
              <a:cs typeface="+mn-ea"/>
              <a:sym typeface="+mn-lt"/>
            </a:endParaRPr>
          </a:p>
          <a:p>
            <a:pPr algn="ctr"/>
            <a:r>
              <a:rPr lang="zh-CN" altLang="en-US" dirty="0">
                <a:solidFill>
                  <a:schemeClr val="bg1"/>
                </a:solidFill>
                <a:cs typeface="+mn-ea"/>
                <a:sym typeface="+mn-lt"/>
              </a:rPr>
              <a:t>点击此处输入文字点击此处输入文字</a:t>
            </a:r>
            <a:endParaRPr lang="en-US" altLang="zh-CN"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3D0D6"/>
        </a:solidFill>
        <a:effectLst/>
      </p:bgPr>
    </p:bg>
    <p:spTree>
      <p:nvGrpSpPr>
        <p:cNvPr id="1" name=""/>
        <p:cNvGrpSpPr/>
        <p:nvPr/>
      </p:nvGrpSpPr>
      <p:grpSpPr>
        <a:xfrm>
          <a:off x="0" y="0"/>
          <a:ext cx="0" cy="0"/>
          <a:chOff x="0" y="0"/>
          <a:chExt cx="0" cy="0"/>
        </a:xfrm>
      </p:grpSpPr>
      <p:grpSp>
        <p:nvGrpSpPr>
          <p:cNvPr id="12" name="组合 11"/>
          <p:cNvGrpSpPr/>
          <p:nvPr/>
        </p:nvGrpSpPr>
        <p:grpSpPr>
          <a:xfrm>
            <a:off x="10314114" y="179367"/>
            <a:ext cx="2261937" cy="707886"/>
            <a:chOff x="10314114" y="179367"/>
            <a:chExt cx="2261937" cy="707886"/>
          </a:xfrm>
        </p:grpSpPr>
        <p:cxnSp>
          <p:nvCxnSpPr>
            <p:cNvPr id="13" name="直接连接符 12"/>
            <p:cNvCxnSpPr/>
            <p:nvPr/>
          </p:nvCxnSpPr>
          <p:spPr>
            <a:xfrm>
              <a:off x="10314114" y="589547"/>
              <a:ext cx="2261937" cy="0"/>
            </a:xfrm>
            <a:prstGeom prst="line">
              <a:avLst/>
            </a:prstGeom>
            <a:ln w="50800">
              <a:solidFill>
                <a:srgbClr val="EFB6BB"/>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382984" y="179367"/>
              <a:ext cx="1415772"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第三部分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THREE</a:t>
              </a:r>
              <a:endParaRPr lang="zh-CN" altLang="en-US" sz="1600" dirty="0">
                <a:solidFill>
                  <a:schemeClr val="bg1"/>
                </a:solidFill>
                <a:cs typeface="+mn-ea"/>
                <a:sym typeface="+mn-lt"/>
              </a:endParaRPr>
            </a:p>
          </p:txBody>
        </p:sp>
      </p:grpSp>
      <p:grpSp>
        <p:nvGrpSpPr>
          <p:cNvPr id="15" name="组合 14"/>
          <p:cNvGrpSpPr/>
          <p:nvPr/>
        </p:nvGrpSpPr>
        <p:grpSpPr>
          <a:xfrm>
            <a:off x="1540671" y="1344407"/>
            <a:ext cx="9110658" cy="3527921"/>
            <a:chOff x="1540671" y="1665040"/>
            <a:chExt cx="9110658" cy="3527921"/>
          </a:xfrm>
        </p:grpSpPr>
        <p:sp>
          <p:nvSpPr>
            <p:cNvPr id="21" name="Sev01"/>
            <p:cNvSpPr>
              <a:spLocks noChangeAspect="1"/>
            </p:cNvSpPr>
            <p:nvPr/>
          </p:nvSpPr>
          <p:spPr>
            <a:xfrm>
              <a:off x="4386147" y="1912003"/>
              <a:ext cx="1045584" cy="10455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cs typeface="+mn-ea"/>
                <a:sym typeface="+mn-lt"/>
              </a:endParaRPr>
            </a:p>
          </p:txBody>
        </p:sp>
        <p:cxnSp>
          <p:nvCxnSpPr>
            <p:cNvPr id="22" name="Straight Connector 25"/>
            <p:cNvCxnSpPr/>
            <p:nvPr/>
          </p:nvCxnSpPr>
          <p:spPr>
            <a:xfrm>
              <a:off x="2908020" y="2434795"/>
              <a:ext cx="14750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59"/>
            <p:cNvGrpSpPr/>
            <p:nvPr/>
          </p:nvGrpSpPr>
          <p:grpSpPr>
            <a:xfrm>
              <a:off x="2675747" y="1810563"/>
              <a:ext cx="1248466" cy="1248466"/>
              <a:chOff x="1688904" y="1134544"/>
              <a:chExt cx="1097279" cy="1097279"/>
            </a:xfrm>
          </p:grpSpPr>
          <p:sp>
            <p:nvSpPr>
              <p:cNvPr id="61" name="Arc 21"/>
              <p:cNvSpPr/>
              <p:nvPr/>
            </p:nvSpPr>
            <p:spPr>
              <a:xfrm>
                <a:off x="1688904" y="1134544"/>
                <a:ext cx="1097279" cy="1097279"/>
              </a:xfrm>
              <a:prstGeom prst="arc">
                <a:avLst>
                  <a:gd name="adj1" fmla="val 16200000"/>
                  <a:gd name="adj2" fmla="val 5426856"/>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cxnSp>
            <p:nvCxnSpPr>
              <p:cNvPr id="62" name="Straight Connector 26"/>
              <p:cNvCxnSpPr/>
              <p:nvPr/>
            </p:nvCxnSpPr>
            <p:spPr>
              <a:xfrm>
                <a:off x="1893049" y="1134544"/>
                <a:ext cx="3483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28"/>
              <p:cNvCxnSpPr/>
              <p:nvPr/>
            </p:nvCxnSpPr>
            <p:spPr>
              <a:xfrm>
                <a:off x="1893049" y="2231823"/>
                <a:ext cx="3483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Rounded Rectangle 31"/>
            <p:cNvSpPr/>
            <p:nvPr/>
          </p:nvSpPr>
          <p:spPr>
            <a:xfrm>
              <a:off x="1540671" y="1665258"/>
              <a:ext cx="1367349" cy="298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rgbClr val="83D0D6"/>
                  </a:solidFill>
                  <a:cs typeface="+mn-ea"/>
                  <a:sym typeface="+mn-lt"/>
                </a:rPr>
                <a:t>点击此处输入文字</a:t>
              </a:r>
              <a:endParaRPr lang="en-US" altLang="zh-CN" sz="1100" dirty="0">
                <a:solidFill>
                  <a:srgbClr val="83D0D6"/>
                </a:solidFill>
                <a:cs typeface="+mn-ea"/>
                <a:sym typeface="+mn-lt"/>
              </a:endParaRPr>
            </a:p>
          </p:txBody>
        </p:sp>
        <p:sp>
          <p:nvSpPr>
            <p:cNvPr id="26" name="Rounded Rectangle 32"/>
            <p:cNvSpPr/>
            <p:nvPr/>
          </p:nvSpPr>
          <p:spPr>
            <a:xfrm>
              <a:off x="1540671" y="2293046"/>
              <a:ext cx="1367349" cy="298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rgbClr val="83D0D6"/>
                  </a:solidFill>
                  <a:cs typeface="+mn-ea"/>
                  <a:sym typeface="+mn-lt"/>
                </a:rPr>
                <a:t>点击此处输入文字</a:t>
              </a:r>
              <a:endParaRPr lang="en-US" altLang="zh-CN" sz="1100" dirty="0">
                <a:solidFill>
                  <a:srgbClr val="83D0D6"/>
                </a:solidFill>
                <a:cs typeface="+mn-ea"/>
                <a:sym typeface="+mn-lt"/>
              </a:endParaRPr>
            </a:p>
          </p:txBody>
        </p:sp>
        <p:sp>
          <p:nvSpPr>
            <p:cNvPr id="27" name="Rounded Rectangle 33"/>
            <p:cNvSpPr/>
            <p:nvPr/>
          </p:nvSpPr>
          <p:spPr>
            <a:xfrm>
              <a:off x="1540671" y="2909991"/>
              <a:ext cx="1367349" cy="298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rgbClr val="83D0D6"/>
                  </a:solidFill>
                  <a:cs typeface="+mn-ea"/>
                  <a:sym typeface="+mn-lt"/>
                </a:rPr>
                <a:t>点击此处输入文字</a:t>
              </a:r>
              <a:endParaRPr lang="en-US" altLang="zh-CN" sz="1100" dirty="0">
                <a:solidFill>
                  <a:srgbClr val="83D0D6"/>
                </a:solidFill>
                <a:cs typeface="+mn-ea"/>
                <a:sym typeface="+mn-lt"/>
              </a:endParaRPr>
            </a:p>
          </p:txBody>
        </p:sp>
        <p:sp>
          <p:nvSpPr>
            <p:cNvPr id="29" name="Sev01"/>
            <p:cNvSpPr>
              <a:spLocks noChangeAspect="1"/>
            </p:cNvSpPr>
            <p:nvPr/>
          </p:nvSpPr>
          <p:spPr>
            <a:xfrm>
              <a:off x="6736982" y="3909746"/>
              <a:ext cx="1045584" cy="1045584"/>
            </a:xfrm>
            <a:prstGeom prst="ellipse">
              <a:avLst/>
            </a:prstGeom>
            <a:noFill/>
            <a:ln>
              <a:solidFill>
                <a:srgbClr val="D87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cs typeface="+mn-ea"/>
                <a:sym typeface="+mn-lt"/>
              </a:endParaRPr>
            </a:p>
          </p:txBody>
        </p:sp>
        <p:sp>
          <p:nvSpPr>
            <p:cNvPr id="35" name="Sev01"/>
            <p:cNvSpPr>
              <a:spLocks noChangeAspect="1"/>
            </p:cNvSpPr>
            <p:nvPr/>
          </p:nvSpPr>
          <p:spPr>
            <a:xfrm>
              <a:off x="6736982" y="1919927"/>
              <a:ext cx="1045584" cy="1045584"/>
            </a:xfrm>
            <a:prstGeom prst="ellipse">
              <a:avLst/>
            </a:prstGeom>
            <a:noFill/>
            <a:ln>
              <a:solidFill>
                <a:srgbClr val="E0C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cs typeface="+mn-ea"/>
                <a:sym typeface="+mn-lt"/>
              </a:endParaRPr>
            </a:p>
          </p:txBody>
        </p:sp>
        <p:cxnSp>
          <p:nvCxnSpPr>
            <p:cNvPr id="36" name="Straight Connector 65"/>
            <p:cNvCxnSpPr/>
            <p:nvPr/>
          </p:nvCxnSpPr>
          <p:spPr>
            <a:xfrm>
              <a:off x="2908020" y="4398349"/>
              <a:ext cx="1475003" cy="0"/>
            </a:xfrm>
            <a:prstGeom prst="line">
              <a:avLst/>
            </a:prstGeom>
            <a:ln w="19050">
              <a:solidFill>
                <a:srgbClr val="EFB6BB"/>
              </a:solidFill>
            </a:ln>
          </p:spPr>
          <p:style>
            <a:lnRef idx="1">
              <a:schemeClr val="accent1"/>
            </a:lnRef>
            <a:fillRef idx="0">
              <a:schemeClr val="accent1"/>
            </a:fillRef>
            <a:effectRef idx="0">
              <a:schemeClr val="accent1"/>
            </a:effectRef>
            <a:fontRef idx="minor">
              <a:schemeClr val="tx1"/>
            </a:fontRef>
          </p:style>
        </p:cxnSp>
        <p:grpSp>
          <p:nvGrpSpPr>
            <p:cNvPr id="37" name="Group 66"/>
            <p:cNvGrpSpPr/>
            <p:nvPr/>
          </p:nvGrpSpPr>
          <p:grpSpPr>
            <a:xfrm>
              <a:off x="2675747" y="3774116"/>
              <a:ext cx="1248466" cy="1248466"/>
              <a:chOff x="1688904" y="1134544"/>
              <a:chExt cx="1097279" cy="1097279"/>
            </a:xfrm>
          </p:grpSpPr>
          <p:sp>
            <p:nvSpPr>
              <p:cNvPr id="58" name="Arc 67"/>
              <p:cNvSpPr/>
              <p:nvPr/>
            </p:nvSpPr>
            <p:spPr>
              <a:xfrm>
                <a:off x="1688904" y="1134544"/>
                <a:ext cx="1097279" cy="1097279"/>
              </a:xfrm>
              <a:prstGeom prst="arc">
                <a:avLst>
                  <a:gd name="adj1" fmla="val 16200000"/>
                  <a:gd name="adj2" fmla="val 5426856"/>
                </a:avLst>
              </a:prstGeom>
              <a:ln w="19050">
                <a:solidFill>
                  <a:srgbClr val="EFB6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cxnSp>
            <p:nvCxnSpPr>
              <p:cNvPr id="59" name="Straight Connector 68"/>
              <p:cNvCxnSpPr/>
              <p:nvPr/>
            </p:nvCxnSpPr>
            <p:spPr>
              <a:xfrm>
                <a:off x="1893049" y="1134544"/>
                <a:ext cx="348388" cy="0"/>
              </a:xfrm>
              <a:prstGeom prst="line">
                <a:avLst/>
              </a:prstGeom>
              <a:ln w="19050">
                <a:solidFill>
                  <a:srgbClr val="EFB6BB"/>
                </a:solidFill>
              </a:ln>
            </p:spPr>
            <p:style>
              <a:lnRef idx="1">
                <a:schemeClr val="accent1"/>
              </a:lnRef>
              <a:fillRef idx="0">
                <a:schemeClr val="accent1"/>
              </a:fillRef>
              <a:effectRef idx="0">
                <a:schemeClr val="accent1"/>
              </a:effectRef>
              <a:fontRef idx="minor">
                <a:schemeClr val="tx1"/>
              </a:fontRef>
            </p:style>
          </p:cxnSp>
          <p:cxnSp>
            <p:nvCxnSpPr>
              <p:cNvPr id="60" name="Straight Connector 69"/>
              <p:cNvCxnSpPr/>
              <p:nvPr/>
            </p:nvCxnSpPr>
            <p:spPr>
              <a:xfrm>
                <a:off x="1893049" y="2231823"/>
                <a:ext cx="348388" cy="0"/>
              </a:xfrm>
              <a:prstGeom prst="line">
                <a:avLst/>
              </a:prstGeom>
              <a:ln w="19050">
                <a:solidFill>
                  <a:srgbClr val="EFB6BB"/>
                </a:solidFill>
              </a:ln>
            </p:spPr>
            <p:style>
              <a:lnRef idx="1">
                <a:schemeClr val="accent1"/>
              </a:lnRef>
              <a:fillRef idx="0">
                <a:schemeClr val="accent1"/>
              </a:fillRef>
              <a:effectRef idx="0">
                <a:schemeClr val="accent1"/>
              </a:effectRef>
              <a:fontRef idx="minor">
                <a:schemeClr val="tx1"/>
              </a:fontRef>
            </p:style>
          </p:cxnSp>
        </p:grpSp>
        <p:sp>
          <p:nvSpPr>
            <p:cNvPr id="38" name="Rounded Rectangle 70"/>
            <p:cNvSpPr/>
            <p:nvPr/>
          </p:nvSpPr>
          <p:spPr>
            <a:xfrm>
              <a:off x="1540671" y="3628812"/>
              <a:ext cx="1367349" cy="298073"/>
            </a:xfrm>
            <a:prstGeom prst="roundRect">
              <a:avLst/>
            </a:prstGeom>
            <a:solidFill>
              <a:srgbClr val="EF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bg1"/>
                  </a:solidFill>
                  <a:cs typeface="+mn-ea"/>
                  <a:sym typeface="+mn-lt"/>
                </a:rPr>
                <a:t>点击此处输入文字</a:t>
              </a:r>
              <a:endParaRPr lang="en-US" altLang="zh-CN" sz="1100" dirty="0">
                <a:solidFill>
                  <a:schemeClr val="bg1"/>
                </a:solidFill>
                <a:cs typeface="+mn-ea"/>
                <a:sym typeface="+mn-lt"/>
              </a:endParaRPr>
            </a:p>
          </p:txBody>
        </p:sp>
        <p:sp>
          <p:nvSpPr>
            <p:cNvPr id="39" name="Rounded Rectangle 71"/>
            <p:cNvSpPr/>
            <p:nvPr/>
          </p:nvSpPr>
          <p:spPr>
            <a:xfrm>
              <a:off x="1540671" y="4256600"/>
              <a:ext cx="1367349" cy="298073"/>
            </a:xfrm>
            <a:prstGeom prst="roundRect">
              <a:avLst/>
            </a:prstGeom>
            <a:solidFill>
              <a:srgbClr val="EF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bg1"/>
                  </a:solidFill>
                  <a:cs typeface="+mn-ea"/>
                  <a:sym typeface="+mn-lt"/>
                </a:rPr>
                <a:t>点击此处输入文字</a:t>
              </a:r>
              <a:endParaRPr lang="en-US" altLang="zh-CN" sz="1100" dirty="0">
                <a:solidFill>
                  <a:schemeClr val="bg1"/>
                </a:solidFill>
                <a:cs typeface="+mn-ea"/>
                <a:sym typeface="+mn-lt"/>
              </a:endParaRPr>
            </a:p>
          </p:txBody>
        </p:sp>
        <p:sp>
          <p:nvSpPr>
            <p:cNvPr id="40" name="Rounded Rectangle 72"/>
            <p:cNvSpPr/>
            <p:nvPr/>
          </p:nvSpPr>
          <p:spPr>
            <a:xfrm>
              <a:off x="1540671" y="4873545"/>
              <a:ext cx="1367349" cy="298073"/>
            </a:xfrm>
            <a:prstGeom prst="roundRect">
              <a:avLst/>
            </a:prstGeom>
            <a:solidFill>
              <a:srgbClr val="EF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bg1"/>
                  </a:solidFill>
                  <a:cs typeface="+mn-ea"/>
                  <a:sym typeface="+mn-lt"/>
                </a:rPr>
                <a:t>点击此处输入文字</a:t>
              </a:r>
              <a:endParaRPr lang="en-US" altLang="zh-CN" sz="1100" dirty="0">
                <a:solidFill>
                  <a:schemeClr val="bg1"/>
                </a:solidFill>
                <a:cs typeface="+mn-ea"/>
                <a:sym typeface="+mn-lt"/>
              </a:endParaRPr>
            </a:p>
          </p:txBody>
        </p:sp>
        <p:sp>
          <p:nvSpPr>
            <p:cNvPr id="41" name="Sev01"/>
            <p:cNvSpPr>
              <a:spLocks noChangeAspect="1"/>
            </p:cNvSpPr>
            <p:nvPr/>
          </p:nvSpPr>
          <p:spPr>
            <a:xfrm>
              <a:off x="4383023" y="3885897"/>
              <a:ext cx="1045584" cy="1045584"/>
            </a:xfrm>
            <a:prstGeom prst="ellipse">
              <a:avLst/>
            </a:prstGeom>
            <a:noFill/>
            <a:ln>
              <a:solidFill>
                <a:srgbClr val="EFB6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cs typeface="+mn-ea"/>
                <a:sym typeface="+mn-lt"/>
              </a:endParaRPr>
            </a:p>
          </p:txBody>
        </p:sp>
        <p:cxnSp>
          <p:nvCxnSpPr>
            <p:cNvPr id="42" name="Straight Connector 76"/>
            <p:cNvCxnSpPr/>
            <p:nvPr/>
          </p:nvCxnSpPr>
          <p:spPr>
            <a:xfrm>
              <a:off x="7770670" y="2434577"/>
              <a:ext cx="1475003" cy="0"/>
            </a:xfrm>
            <a:prstGeom prst="line">
              <a:avLst/>
            </a:prstGeom>
            <a:ln w="19050">
              <a:solidFill>
                <a:srgbClr val="E0C263"/>
              </a:solidFill>
            </a:ln>
          </p:spPr>
          <p:style>
            <a:lnRef idx="1">
              <a:schemeClr val="accent1"/>
            </a:lnRef>
            <a:fillRef idx="0">
              <a:schemeClr val="accent1"/>
            </a:fillRef>
            <a:effectRef idx="0">
              <a:schemeClr val="accent1"/>
            </a:effectRef>
            <a:fontRef idx="minor">
              <a:schemeClr val="tx1"/>
            </a:fontRef>
          </p:style>
        </p:cxnSp>
        <p:grpSp>
          <p:nvGrpSpPr>
            <p:cNvPr id="43" name="Group 77"/>
            <p:cNvGrpSpPr/>
            <p:nvPr/>
          </p:nvGrpSpPr>
          <p:grpSpPr>
            <a:xfrm rot="10800000">
              <a:off x="8275559" y="1810344"/>
              <a:ext cx="1248466" cy="1248466"/>
              <a:chOff x="1688904" y="1134544"/>
              <a:chExt cx="1097279" cy="1097279"/>
            </a:xfrm>
          </p:grpSpPr>
          <p:sp>
            <p:nvSpPr>
              <p:cNvPr id="55" name="Arc 78"/>
              <p:cNvSpPr/>
              <p:nvPr/>
            </p:nvSpPr>
            <p:spPr>
              <a:xfrm>
                <a:off x="1688904" y="1134544"/>
                <a:ext cx="1097279" cy="1097279"/>
              </a:xfrm>
              <a:prstGeom prst="arc">
                <a:avLst>
                  <a:gd name="adj1" fmla="val 16200000"/>
                  <a:gd name="adj2" fmla="val 5426856"/>
                </a:avLst>
              </a:prstGeom>
              <a:ln w="19050">
                <a:solidFill>
                  <a:srgbClr val="E0C2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cxnSp>
            <p:nvCxnSpPr>
              <p:cNvPr id="56" name="Straight Connector 79"/>
              <p:cNvCxnSpPr/>
              <p:nvPr/>
            </p:nvCxnSpPr>
            <p:spPr>
              <a:xfrm>
                <a:off x="1893049" y="1134544"/>
                <a:ext cx="348388" cy="0"/>
              </a:xfrm>
              <a:prstGeom prst="line">
                <a:avLst/>
              </a:prstGeom>
              <a:ln w="19050">
                <a:solidFill>
                  <a:srgbClr val="E0C263"/>
                </a:solidFill>
              </a:ln>
            </p:spPr>
            <p:style>
              <a:lnRef idx="1">
                <a:schemeClr val="accent1"/>
              </a:lnRef>
              <a:fillRef idx="0">
                <a:schemeClr val="accent1"/>
              </a:fillRef>
              <a:effectRef idx="0">
                <a:schemeClr val="accent1"/>
              </a:effectRef>
              <a:fontRef idx="minor">
                <a:schemeClr val="tx1"/>
              </a:fontRef>
            </p:style>
          </p:cxnSp>
          <p:cxnSp>
            <p:nvCxnSpPr>
              <p:cNvPr id="57" name="Straight Connector 80"/>
              <p:cNvCxnSpPr/>
              <p:nvPr/>
            </p:nvCxnSpPr>
            <p:spPr>
              <a:xfrm>
                <a:off x="1893049" y="2231823"/>
                <a:ext cx="348388" cy="0"/>
              </a:xfrm>
              <a:prstGeom prst="line">
                <a:avLst/>
              </a:prstGeom>
              <a:ln w="19050">
                <a:solidFill>
                  <a:srgbClr val="E0C263"/>
                </a:solidFill>
              </a:ln>
            </p:spPr>
            <p:style>
              <a:lnRef idx="1">
                <a:schemeClr val="accent1"/>
              </a:lnRef>
              <a:fillRef idx="0">
                <a:schemeClr val="accent1"/>
              </a:fillRef>
              <a:effectRef idx="0">
                <a:schemeClr val="accent1"/>
              </a:effectRef>
              <a:fontRef idx="minor">
                <a:schemeClr val="tx1"/>
              </a:fontRef>
            </p:style>
          </p:cxnSp>
        </p:grpSp>
        <p:sp>
          <p:nvSpPr>
            <p:cNvPr id="44" name="Rounded Rectangle 81"/>
            <p:cNvSpPr/>
            <p:nvPr/>
          </p:nvSpPr>
          <p:spPr>
            <a:xfrm>
              <a:off x="9283980" y="1665040"/>
              <a:ext cx="1367349" cy="298073"/>
            </a:xfrm>
            <a:prstGeom prst="roundRect">
              <a:avLst/>
            </a:prstGeom>
            <a:solidFill>
              <a:schemeClr val="accent4"/>
            </a:solidFill>
            <a:ln>
              <a:solidFill>
                <a:srgbClr val="E0C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bg1"/>
                  </a:solidFill>
                  <a:cs typeface="+mn-ea"/>
                  <a:sym typeface="+mn-lt"/>
                </a:rPr>
                <a:t>点击此处输入文字</a:t>
              </a:r>
              <a:endParaRPr lang="en-US" altLang="zh-CN" sz="1100" dirty="0">
                <a:solidFill>
                  <a:schemeClr val="bg1"/>
                </a:solidFill>
                <a:cs typeface="+mn-ea"/>
                <a:sym typeface="+mn-lt"/>
              </a:endParaRPr>
            </a:p>
          </p:txBody>
        </p:sp>
        <p:sp>
          <p:nvSpPr>
            <p:cNvPr id="45" name="Rounded Rectangle 82"/>
            <p:cNvSpPr/>
            <p:nvPr/>
          </p:nvSpPr>
          <p:spPr>
            <a:xfrm>
              <a:off x="9283980" y="2292828"/>
              <a:ext cx="1367349" cy="298073"/>
            </a:xfrm>
            <a:prstGeom prst="roundRect">
              <a:avLst/>
            </a:prstGeom>
            <a:solidFill>
              <a:schemeClr val="accent4"/>
            </a:solidFill>
            <a:ln>
              <a:solidFill>
                <a:srgbClr val="E0C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bg1"/>
                  </a:solidFill>
                  <a:cs typeface="+mn-ea"/>
                  <a:sym typeface="+mn-lt"/>
                </a:rPr>
                <a:t>点击此处输入文字</a:t>
              </a:r>
              <a:endParaRPr lang="en-US" altLang="zh-CN" sz="1100" dirty="0">
                <a:solidFill>
                  <a:schemeClr val="bg1"/>
                </a:solidFill>
                <a:cs typeface="+mn-ea"/>
                <a:sym typeface="+mn-lt"/>
              </a:endParaRPr>
            </a:p>
          </p:txBody>
        </p:sp>
        <p:sp>
          <p:nvSpPr>
            <p:cNvPr id="46" name="Rounded Rectangle 83"/>
            <p:cNvSpPr/>
            <p:nvPr/>
          </p:nvSpPr>
          <p:spPr>
            <a:xfrm>
              <a:off x="9283980" y="2909773"/>
              <a:ext cx="1367349" cy="298073"/>
            </a:xfrm>
            <a:prstGeom prst="roundRect">
              <a:avLst/>
            </a:prstGeom>
            <a:solidFill>
              <a:schemeClr val="accent4"/>
            </a:solidFill>
            <a:ln>
              <a:solidFill>
                <a:srgbClr val="E0C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bg1"/>
                  </a:solidFill>
                  <a:cs typeface="+mn-ea"/>
                  <a:sym typeface="+mn-lt"/>
                </a:rPr>
                <a:t>点击此处输入文字</a:t>
              </a:r>
              <a:endParaRPr lang="en-US" altLang="zh-CN" sz="1100" dirty="0">
                <a:solidFill>
                  <a:schemeClr val="bg1"/>
                </a:solidFill>
                <a:cs typeface="+mn-ea"/>
                <a:sym typeface="+mn-lt"/>
              </a:endParaRPr>
            </a:p>
          </p:txBody>
        </p:sp>
        <p:cxnSp>
          <p:nvCxnSpPr>
            <p:cNvPr id="47" name="Straight Connector 84"/>
            <p:cNvCxnSpPr/>
            <p:nvPr/>
          </p:nvCxnSpPr>
          <p:spPr>
            <a:xfrm>
              <a:off x="7770670" y="4419691"/>
              <a:ext cx="1475003" cy="0"/>
            </a:xfrm>
            <a:prstGeom prst="line">
              <a:avLst/>
            </a:prstGeom>
            <a:ln w="19050">
              <a:solidFill>
                <a:srgbClr val="D87586"/>
              </a:solidFill>
            </a:ln>
          </p:spPr>
          <p:style>
            <a:lnRef idx="1">
              <a:schemeClr val="accent1"/>
            </a:lnRef>
            <a:fillRef idx="0">
              <a:schemeClr val="accent1"/>
            </a:fillRef>
            <a:effectRef idx="0">
              <a:schemeClr val="accent1"/>
            </a:effectRef>
            <a:fontRef idx="minor">
              <a:schemeClr val="tx1"/>
            </a:fontRef>
          </p:style>
        </p:cxnSp>
        <p:grpSp>
          <p:nvGrpSpPr>
            <p:cNvPr id="48" name="Group 85"/>
            <p:cNvGrpSpPr/>
            <p:nvPr/>
          </p:nvGrpSpPr>
          <p:grpSpPr>
            <a:xfrm rot="10800000">
              <a:off x="8275559" y="3795459"/>
              <a:ext cx="1248466" cy="1248466"/>
              <a:chOff x="1688904" y="1134544"/>
              <a:chExt cx="1097279" cy="1097279"/>
            </a:xfrm>
          </p:grpSpPr>
          <p:sp>
            <p:nvSpPr>
              <p:cNvPr id="52" name="Arc 86"/>
              <p:cNvSpPr/>
              <p:nvPr/>
            </p:nvSpPr>
            <p:spPr>
              <a:xfrm>
                <a:off x="1688904" y="1134544"/>
                <a:ext cx="1097279" cy="1097279"/>
              </a:xfrm>
              <a:prstGeom prst="arc">
                <a:avLst>
                  <a:gd name="adj1" fmla="val 16200000"/>
                  <a:gd name="adj2" fmla="val 5426856"/>
                </a:avLst>
              </a:prstGeom>
              <a:ln w="19050">
                <a:solidFill>
                  <a:srgbClr val="D8758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cxnSp>
            <p:nvCxnSpPr>
              <p:cNvPr id="53" name="Straight Connector 87"/>
              <p:cNvCxnSpPr/>
              <p:nvPr/>
            </p:nvCxnSpPr>
            <p:spPr>
              <a:xfrm>
                <a:off x="1893049" y="1134544"/>
                <a:ext cx="348388" cy="0"/>
              </a:xfrm>
              <a:prstGeom prst="line">
                <a:avLst/>
              </a:prstGeom>
              <a:ln w="19050">
                <a:solidFill>
                  <a:srgbClr val="D87586"/>
                </a:solidFill>
              </a:ln>
            </p:spPr>
            <p:style>
              <a:lnRef idx="1">
                <a:schemeClr val="accent1"/>
              </a:lnRef>
              <a:fillRef idx="0">
                <a:schemeClr val="accent1"/>
              </a:fillRef>
              <a:effectRef idx="0">
                <a:schemeClr val="accent1"/>
              </a:effectRef>
              <a:fontRef idx="minor">
                <a:schemeClr val="tx1"/>
              </a:fontRef>
            </p:style>
          </p:cxnSp>
          <p:cxnSp>
            <p:nvCxnSpPr>
              <p:cNvPr id="54" name="Straight Connector 88"/>
              <p:cNvCxnSpPr/>
              <p:nvPr/>
            </p:nvCxnSpPr>
            <p:spPr>
              <a:xfrm>
                <a:off x="1893049" y="2231823"/>
                <a:ext cx="348388" cy="0"/>
              </a:xfrm>
              <a:prstGeom prst="line">
                <a:avLst/>
              </a:prstGeom>
              <a:ln w="19050">
                <a:solidFill>
                  <a:srgbClr val="D87586"/>
                </a:solidFill>
              </a:ln>
            </p:spPr>
            <p:style>
              <a:lnRef idx="1">
                <a:schemeClr val="accent1"/>
              </a:lnRef>
              <a:fillRef idx="0">
                <a:schemeClr val="accent1"/>
              </a:fillRef>
              <a:effectRef idx="0">
                <a:schemeClr val="accent1"/>
              </a:effectRef>
              <a:fontRef idx="minor">
                <a:schemeClr val="tx1"/>
              </a:fontRef>
            </p:style>
          </p:cxnSp>
        </p:grpSp>
        <p:sp>
          <p:nvSpPr>
            <p:cNvPr id="49" name="Rounded Rectangle 89"/>
            <p:cNvSpPr/>
            <p:nvPr/>
          </p:nvSpPr>
          <p:spPr>
            <a:xfrm>
              <a:off x="9283980" y="3650155"/>
              <a:ext cx="1367349" cy="298073"/>
            </a:xfrm>
            <a:prstGeom prst="roundRect">
              <a:avLst/>
            </a:prstGeom>
            <a:solidFill>
              <a:srgbClr val="D8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bg1"/>
                  </a:solidFill>
                  <a:cs typeface="+mn-ea"/>
                  <a:sym typeface="+mn-lt"/>
                </a:rPr>
                <a:t>点击此处输入文字</a:t>
              </a:r>
              <a:endParaRPr lang="en-US" altLang="zh-CN" sz="1100" dirty="0">
                <a:solidFill>
                  <a:schemeClr val="bg1"/>
                </a:solidFill>
                <a:cs typeface="+mn-ea"/>
                <a:sym typeface="+mn-lt"/>
              </a:endParaRPr>
            </a:p>
          </p:txBody>
        </p:sp>
        <p:sp>
          <p:nvSpPr>
            <p:cNvPr id="50" name="Rounded Rectangle 90"/>
            <p:cNvSpPr/>
            <p:nvPr/>
          </p:nvSpPr>
          <p:spPr>
            <a:xfrm>
              <a:off x="9283980" y="4277943"/>
              <a:ext cx="1367349" cy="298073"/>
            </a:xfrm>
            <a:prstGeom prst="roundRect">
              <a:avLst/>
            </a:prstGeom>
            <a:solidFill>
              <a:srgbClr val="D8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bg1"/>
                  </a:solidFill>
                  <a:cs typeface="+mn-ea"/>
                  <a:sym typeface="+mn-lt"/>
                </a:rPr>
                <a:t>点击此处输入文字</a:t>
              </a:r>
              <a:endParaRPr lang="en-US" altLang="zh-CN" sz="1100" dirty="0">
                <a:solidFill>
                  <a:schemeClr val="bg1"/>
                </a:solidFill>
                <a:cs typeface="+mn-ea"/>
                <a:sym typeface="+mn-lt"/>
              </a:endParaRPr>
            </a:p>
          </p:txBody>
        </p:sp>
        <p:sp>
          <p:nvSpPr>
            <p:cNvPr id="51" name="Rounded Rectangle 91"/>
            <p:cNvSpPr/>
            <p:nvPr/>
          </p:nvSpPr>
          <p:spPr>
            <a:xfrm>
              <a:off x="9283980" y="4894888"/>
              <a:ext cx="1367349" cy="298073"/>
            </a:xfrm>
            <a:prstGeom prst="roundRect">
              <a:avLst/>
            </a:prstGeom>
            <a:solidFill>
              <a:srgbClr val="D8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bg1"/>
                  </a:solidFill>
                  <a:cs typeface="+mn-ea"/>
                  <a:sym typeface="+mn-lt"/>
                </a:rPr>
                <a:t>点击此处输入文字</a:t>
              </a:r>
              <a:endParaRPr lang="en-US" altLang="zh-CN" sz="1100" dirty="0">
                <a:solidFill>
                  <a:schemeClr val="bg1"/>
                </a:solidFill>
                <a:cs typeface="+mn-ea"/>
                <a:sym typeface="+mn-lt"/>
              </a:endParaRPr>
            </a:p>
          </p:txBody>
        </p:sp>
        <p:pic>
          <p:nvPicPr>
            <p:cNvPr id="2" name="图形 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10286" y="2529000"/>
              <a:ext cx="771429" cy="1800000"/>
            </a:xfrm>
            <a:prstGeom prst="rect">
              <a:avLst/>
            </a:prstGeom>
          </p:spPr>
        </p:pic>
        <p:pic>
          <p:nvPicPr>
            <p:cNvPr id="8" name="图形 7"/>
            <p:cNvPicPr>
              <a:picLocks noChangeAspect="1"/>
            </p:cNvPicPr>
            <p:nvPr/>
          </p:nvPicPr>
          <p:blipFill>
            <a:blip r:embed="rId4" cstate="email">
              <a:extLst>
                <a:ext uri="{96DAC541-7B7A-43D3-8B79-37D633B846F1}">
                  <asvg:svgBlip xmlns:asvg="http://schemas.microsoft.com/office/drawing/2016/SVG/main" r:embed="rId5"/>
                </a:ext>
              </a:extLst>
            </a:blip>
            <a:stretch>
              <a:fillRect/>
            </a:stretch>
          </p:blipFill>
          <p:spPr>
            <a:xfrm>
              <a:off x="4582982" y="2132301"/>
              <a:ext cx="647700" cy="619125"/>
            </a:xfrm>
            <a:prstGeom prst="rect">
              <a:avLst/>
            </a:prstGeom>
          </p:spPr>
        </p:pic>
        <p:pic>
          <p:nvPicPr>
            <p:cNvPr id="66" name="图形 65"/>
            <p:cNvPicPr>
              <a:picLocks noChangeAspect="1"/>
            </p:cNvPicPr>
            <p:nvPr/>
          </p:nvPicPr>
          <p:blipFill>
            <a:blip r:embed="rId6" cstate="email">
              <a:extLst>
                <a:ext uri="{96DAC541-7B7A-43D3-8B79-37D633B846F1}">
                  <asvg:svgBlip xmlns:asvg="http://schemas.microsoft.com/office/drawing/2016/SVG/main" r:embed="rId7"/>
                </a:ext>
              </a:extLst>
            </a:blip>
            <a:stretch>
              <a:fillRect/>
            </a:stretch>
          </p:blipFill>
          <p:spPr>
            <a:xfrm>
              <a:off x="6964607" y="2160108"/>
              <a:ext cx="589517" cy="563509"/>
            </a:xfrm>
            <a:prstGeom prst="rect">
              <a:avLst/>
            </a:prstGeom>
          </p:spPr>
        </p:pic>
        <p:pic>
          <p:nvPicPr>
            <p:cNvPr id="67" name="图形 66"/>
            <p:cNvPicPr>
              <a:picLocks noChangeAspect="1"/>
            </p:cNvPicPr>
            <p:nvPr/>
          </p:nvPicPr>
          <p:blipFill>
            <a:blip r:embed="rId8" cstate="email">
              <a:extLst>
                <a:ext uri="{96DAC541-7B7A-43D3-8B79-37D633B846F1}">
                  <asvg:svgBlip xmlns:asvg="http://schemas.microsoft.com/office/drawing/2016/SVG/main" r:embed="rId9"/>
                </a:ext>
              </a:extLst>
            </a:blip>
            <a:stretch>
              <a:fillRect/>
            </a:stretch>
          </p:blipFill>
          <p:spPr>
            <a:xfrm>
              <a:off x="6964606" y="4145224"/>
              <a:ext cx="589517" cy="563509"/>
            </a:xfrm>
            <a:prstGeom prst="rect">
              <a:avLst/>
            </a:prstGeom>
          </p:spPr>
        </p:pic>
        <p:pic>
          <p:nvPicPr>
            <p:cNvPr id="10" name="图形 9"/>
            <p:cNvPicPr>
              <a:picLocks noChangeAspect="1"/>
            </p:cNvPicPr>
            <p:nvPr/>
          </p:nvPicPr>
          <p:blipFill>
            <a:blip r:embed="rId10" cstate="email">
              <a:extLst>
                <a:ext uri="{96DAC541-7B7A-43D3-8B79-37D633B846F1}">
                  <asvg:svgBlip xmlns:asvg="http://schemas.microsoft.com/office/drawing/2016/SVG/main" r:embed="rId11"/>
                </a:ext>
              </a:extLst>
            </a:blip>
            <a:stretch>
              <a:fillRect/>
            </a:stretch>
          </p:blipFill>
          <p:spPr>
            <a:xfrm>
              <a:off x="4582982" y="4117415"/>
              <a:ext cx="647700" cy="619125"/>
            </a:xfrm>
            <a:prstGeom prst="rect">
              <a:avLst/>
            </a:prstGeom>
          </p:spPr>
        </p:pic>
      </p:grpSp>
      <p:sp>
        <p:nvSpPr>
          <p:cNvPr id="70" name="文本框 69"/>
          <p:cNvSpPr txBox="1"/>
          <p:nvPr/>
        </p:nvSpPr>
        <p:spPr>
          <a:xfrm>
            <a:off x="3009697" y="5396781"/>
            <a:ext cx="6172606" cy="646331"/>
          </a:xfrm>
          <a:prstGeom prst="rect">
            <a:avLst/>
          </a:prstGeom>
          <a:noFill/>
        </p:spPr>
        <p:txBody>
          <a:bodyPr wrap="square" rtlCol="0">
            <a:spAutoFit/>
          </a:bodyPr>
          <a:lstStyle/>
          <a:p>
            <a:pPr algn="ctr"/>
            <a:r>
              <a:rPr lang="zh-CN" altLang="en-US" dirty="0">
                <a:solidFill>
                  <a:schemeClr val="bg1"/>
                </a:solidFill>
                <a:cs typeface="+mn-ea"/>
                <a:sym typeface="+mn-lt"/>
              </a:rPr>
              <a:t>点击此处输入文字点击此处输入文字点击此处输入文字</a:t>
            </a:r>
            <a:endParaRPr lang="en-US" altLang="zh-CN" dirty="0">
              <a:solidFill>
                <a:schemeClr val="bg1"/>
              </a:solidFill>
              <a:cs typeface="+mn-ea"/>
              <a:sym typeface="+mn-lt"/>
            </a:endParaRPr>
          </a:p>
          <a:p>
            <a:pPr algn="ctr"/>
            <a:r>
              <a:rPr lang="zh-CN" altLang="en-US" dirty="0">
                <a:solidFill>
                  <a:schemeClr val="bg1"/>
                </a:solidFill>
                <a:cs typeface="+mn-ea"/>
                <a:sym typeface="+mn-lt"/>
              </a:rPr>
              <a:t>点击此处输入文字点击此处输入文字点击此处输入文字</a:t>
            </a:r>
            <a:endParaRPr lang="en-US" altLang="zh-CN" dirty="0">
              <a:solidFill>
                <a:schemeClr val="bg1"/>
              </a:solidFill>
              <a:cs typeface="+mn-ea"/>
              <a:sym typeface="+mn-lt"/>
            </a:endParaRPr>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3D0D6"/>
        </a:solidFill>
        <a:effectLst/>
      </p:bgPr>
    </p:bg>
    <p:spTree>
      <p:nvGrpSpPr>
        <p:cNvPr id="1" name=""/>
        <p:cNvGrpSpPr/>
        <p:nvPr/>
      </p:nvGrpSpPr>
      <p:grpSpPr>
        <a:xfrm>
          <a:off x="0" y="0"/>
          <a:ext cx="0" cy="0"/>
          <a:chOff x="0" y="0"/>
          <a:chExt cx="0" cy="0"/>
        </a:xfrm>
      </p:grpSpPr>
      <p:grpSp>
        <p:nvGrpSpPr>
          <p:cNvPr id="4" name="组合 3"/>
          <p:cNvGrpSpPr/>
          <p:nvPr/>
        </p:nvGrpSpPr>
        <p:grpSpPr>
          <a:xfrm>
            <a:off x="-309785" y="179367"/>
            <a:ext cx="2261937" cy="707886"/>
            <a:chOff x="-309785" y="179367"/>
            <a:chExt cx="2261937" cy="707886"/>
          </a:xfrm>
        </p:grpSpPr>
        <p:cxnSp>
          <p:nvCxnSpPr>
            <p:cNvPr id="5" name="直接连接符 4"/>
            <p:cNvCxnSpPr/>
            <p:nvPr/>
          </p:nvCxnSpPr>
          <p:spPr>
            <a:xfrm>
              <a:off x="-309785" y="589547"/>
              <a:ext cx="2261937" cy="0"/>
            </a:xfrm>
            <a:prstGeom prst="line">
              <a:avLst/>
            </a:prstGeom>
            <a:ln w="50800">
              <a:solidFill>
                <a:srgbClr val="EFB6BB"/>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06763" y="179367"/>
              <a:ext cx="1415772"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第三部分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THREE</a:t>
              </a:r>
              <a:endParaRPr lang="zh-CN" altLang="en-US" sz="1600" dirty="0">
                <a:solidFill>
                  <a:schemeClr val="bg1"/>
                </a:solidFill>
                <a:cs typeface="+mn-ea"/>
                <a:sym typeface="+mn-lt"/>
              </a:endParaRPr>
            </a:p>
          </p:txBody>
        </p:sp>
      </p:grpSp>
      <p:sp>
        <p:nvSpPr>
          <p:cNvPr id="73" name="文本框 72"/>
          <p:cNvSpPr txBox="1"/>
          <p:nvPr/>
        </p:nvSpPr>
        <p:spPr>
          <a:xfrm>
            <a:off x="4959016" y="776224"/>
            <a:ext cx="2273968" cy="523220"/>
          </a:xfrm>
          <a:prstGeom prst="rect">
            <a:avLst/>
          </a:prstGeom>
          <a:noFill/>
        </p:spPr>
        <p:txBody>
          <a:bodyPr wrap="square" rtlCol="0">
            <a:spAutoFit/>
          </a:bodyPr>
          <a:lstStyle/>
          <a:p>
            <a:pPr algn="ctr"/>
            <a:r>
              <a:rPr lang="zh-CN" altLang="en-US" sz="2800" dirty="0">
                <a:solidFill>
                  <a:schemeClr val="bg1"/>
                </a:solidFill>
                <a:cs typeface="+mn-ea"/>
                <a:sym typeface="+mn-lt"/>
              </a:rPr>
              <a:t>输入标题</a:t>
            </a:r>
          </a:p>
        </p:txBody>
      </p:sp>
      <p:grpSp>
        <p:nvGrpSpPr>
          <p:cNvPr id="2" name="组合 1"/>
          <p:cNvGrpSpPr/>
          <p:nvPr/>
        </p:nvGrpSpPr>
        <p:grpSpPr>
          <a:xfrm>
            <a:off x="5300583" y="2059510"/>
            <a:ext cx="6891417" cy="4045270"/>
            <a:chOff x="5300583" y="2193539"/>
            <a:chExt cx="6891417" cy="4045270"/>
          </a:xfrm>
        </p:grpSpPr>
        <p:sp>
          <p:nvSpPr>
            <p:cNvPr id="28" name="Rectangle 64"/>
            <p:cNvSpPr/>
            <p:nvPr/>
          </p:nvSpPr>
          <p:spPr>
            <a:xfrm flipH="1">
              <a:off x="10205199" y="2758731"/>
              <a:ext cx="1986801" cy="736352"/>
            </a:xfrm>
            <a:prstGeom prst="rect">
              <a:avLst/>
            </a:prstGeom>
            <a:solidFill>
              <a:srgbClr val="EF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9" name="Rectangle 65"/>
            <p:cNvSpPr/>
            <p:nvPr/>
          </p:nvSpPr>
          <p:spPr>
            <a:xfrm flipH="1">
              <a:off x="10205199" y="3495083"/>
              <a:ext cx="1986801" cy="736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0" name="Rectangle 66"/>
            <p:cNvSpPr/>
            <p:nvPr/>
          </p:nvSpPr>
          <p:spPr>
            <a:xfrm flipH="1">
              <a:off x="10205199" y="4231436"/>
              <a:ext cx="1986801" cy="736352"/>
            </a:xfrm>
            <a:prstGeom prst="rect">
              <a:avLst/>
            </a:prstGeom>
            <a:solidFill>
              <a:srgbClr val="D8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1" name="Rectangle 69"/>
            <p:cNvSpPr/>
            <p:nvPr/>
          </p:nvSpPr>
          <p:spPr>
            <a:xfrm flipH="1">
              <a:off x="10205199" y="4967787"/>
              <a:ext cx="1986801" cy="736352"/>
            </a:xfrm>
            <a:prstGeom prst="rect">
              <a:avLst/>
            </a:prstGeom>
            <a:solidFill>
              <a:srgbClr val="EB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9" name="Rectangle 72"/>
            <p:cNvSpPr/>
            <p:nvPr/>
          </p:nvSpPr>
          <p:spPr>
            <a:xfrm flipH="1">
              <a:off x="6273474" y="2758731"/>
              <a:ext cx="2046134" cy="736352"/>
            </a:xfrm>
            <a:prstGeom prst="homePlate">
              <a:avLst/>
            </a:prstGeom>
            <a:solidFill>
              <a:srgbClr val="EF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cs typeface="+mn-ea"/>
                  <a:sym typeface="+mn-lt"/>
                </a:rPr>
                <a:t>   </a:t>
              </a:r>
              <a:r>
                <a:rPr lang="en-US" altLang="zh-CN" sz="2800" dirty="0">
                  <a:cs typeface="+mn-ea"/>
                  <a:sym typeface="+mn-lt"/>
                </a:rPr>
                <a:t>01</a:t>
              </a:r>
              <a:endParaRPr lang="en-US" dirty="0">
                <a:cs typeface="+mn-ea"/>
                <a:sym typeface="+mn-lt"/>
              </a:endParaRPr>
            </a:p>
          </p:txBody>
        </p:sp>
        <p:sp>
          <p:nvSpPr>
            <p:cNvPr id="50" name="Rectangle 74"/>
            <p:cNvSpPr/>
            <p:nvPr/>
          </p:nvSpPr>
          <p:spPr>
            <a:xfrm flipH="1">
              <a:off x="6273474" y="3495083"/>
              <a:ext cx="2046134" cy="73635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83D0D6"/>
                  </a:solidFill>
                  <a:cs typeface="+mn-ea"/>
                  <a:sym typeface="+mn-lt"/>
                </a:rPr>
                <a:t>  </a:t>
              </a:r>
              <a:r>
                <a:rPr lang="en-US" altLang="zh-CN" sz="2800" dirty="0">
                  <a:solidFill>
                    <a:srgbClr val="83D0D6"/>
                  </a:solidFill>
                  <a:cs typeface="+mn-ea"/>
                  <a:sym typeface="+mn-lt"/>
                </a:rPr>
                <a:t>02</a:t>
              </a:r>
              <a:endParaRPr lang="en-US" sz="2800" dirty="0">
                <a:solidFill>
                  <a:srgbClr val="83D0D6"/>
                </a:solidFill>
                <a:cs typeface="+mn-ea"/>
                <a:sym typeface="+mn-lt"/>
              </a:endParaRPr>
            </a:p>
          </p:txBody>
        </p:sp>
        <p:sp>
          <p:nvSpPr>
            <p:cNvPr id="51" name="Rectangle 77"/>
            <p:cNvSpPr/>
            <p:nvPr/>
          </p:nvSpPr>
          <p:spPr>
            <a:xfrm flipH="1">
              <a:off x="6273474" y="4231436"/>
              <a:ext cx="2046134" cy="736352"/>
            </a:xfrm>
            <a:prstGeom prst="homePlate">
              <a:avLst/>
            </a:prstGeom>
            <a:solidFill>
              <a:srgbClr val="D8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cs typeface="+mn-ea"/>
                  <a:sym typeface="+mn-lt"/>
                </a:rPr>
                <a:t>   </a:t>
              </a:r>
              <a:r>
                <a:rPr lang="en-US" altLang="zh-CN" sz="2800" dirty="0">
                  <a:cs typeface="+mn-ea"/>
                  <a:sym typeface="+mn-lt"/>
                </a:rPr>
                <a:t>03</a:t>
              </a:r>
              <a:endParaRPr lang="en-US" dirty="0">
                <a:cs typeface="+mn-ea"/>
                <a:sym typeface="+mn-lt"/>
              </a:endParaRPr>
            </a:p>
          </p:txBody>
        </p:sp>
        <p:sp>
          <p:nvSpPr>
            <p:cNvPr id="52" name="Rectangle 78"/>
            <p:cNvSpPr/>
            <p:nvPr/>
          </p:nvSpPr>
          <p:spPr>
            <a:xfrm flipH="1">
              <a:off x="6273474" y="4967787"/>
              <a:ext cx="2046134" cy="736352"/>
            </a:xfrm>
            <a:prstGeom prst="homePlate">
              <a:avLst/>
            </a:prstGeom>
            <a:solidFill>
              <a:srgbClr val="EB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cs typeface="+mn-ea"/>
                  <a:sym typeface="+mn-lt"/>
                </a:rPr>
                <a:t>   </a:t>
              </a:r>
              <a:r>
                <a:rPr lang="en-US" altLang="zh-CN" sz="2800" dirty="0">
                  <a:cs typeface="+mn-ea"/>
                  <a:sym typeface="+mn-lt"/>
                </a:rPr>
                <a:t>04</a:t>
              </a:r>
              <a:endParaRPr lang="en-US" dirty="0">
                <a:cs typeface="+mn-ea"/>
                <a:sym typeface="+mn-lt"/>
              </a:endParaRPr>
            </a:p>
          </p:txBody>
        </p:sp>
        <p:grpSp>
          <p:nvGrpSpPr>
            <p:cNvPr id="53" name="Group 29"/>
            <p:cNvGrpSpPr/>
            <p:nvPr/>
          </p:nvGrpSpPr>
          <p:grpSpPr>
            <a:xfrm flipH="1">
              <a:off x="8321546" y="2193539"/>
              <a:ext cx="1914366" cy="4045270"/>
              <a:chOff x="3189614" y="1562392"/>
              <a:chExt cx="1474916" cy="3116662"/>
            </a:xfrm>
            <a:effectLst/>
          </p:grpSpPr>
          <p:sp>
            <p:nvSpPr>
              <p:cNvPr id="63" name="Freeform 86"/>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64" name="Group 20"/>
              <p:cNvGrpSpPr/>
              <p:nvPr/>
            </p:nvGrpSpPr>
            <p:grpSpPr>
              <a:xfrm>
                <a:off x="3189614" y="1991493"/>
                <a:ext cx="23662" cy="645898"/>
                <a:chOff x="3392428" y="1951545"/>
                <a:chExt cx="27432" cy="735419"/>
              </a:xfrm>
            </p:grpSpPr>
            <p:sp>
              <p:nvSpPr>
                <p:cNvPr id="70" name="Rectangle 108"/>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1" name="Rectangle 117"/>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2" name="Rectangle 118"/>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65" name="Freeform 93"/>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6" name="Freeform 9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7" name="Freeform 99"/>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8" name="Freeform 103"/>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9" name="Freeform 104"/>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54" name="Group 95"/>
            <p:cNvGrpSpPr/>
            <p:nvPr/>
          </p:nvGrpSpPr>
          <p:grpSpPr>
            <a:xfrm flipH="1">
              <a:off x="8453099" y="2758731"/>
              <a:ext cx="1630786" cy="2945409"/>
              <a:chOff x="1624190" y="1624632"/>
              <a:chExt cx="1256433" cy="2269279"/>
            </a:xfrm>
            <a:solidFill>
              <a:schemeClr val="bg1">
                <a:lumMod val="85000"/>
              </a:schemeClr>
            </a:solidFill>
          </p:grpSpPr>
          <p:sp>
            <p:nvSpPr>
              <p:cNvPr id="59" name="Rectangle 90"/>
              <p:cNvSpPr/>
              <p:nvPr/>
            </p:nvSpPr>
            <p:spPr>
              <a:xfrm>
                <a:off x="1624190" y="1624632"/>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60" name="Rectangle 91"/>
              <p:cNvSpPr/>
              <p:nvPr/>
            </p:nvSpPr>
            <p:spPr>
              <a:xfrm>
                <a:off x="1624190" y="2191952"/>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61" name="Rectangle 92"/>
              <p:cNvSpPr/>
              <p:nvPr/>
            </p:nvSpPr>
            <p:spPr>
              <a:xfrm>
                <a:off x="1624190" y="2759272"/>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62" name="Rectangle 94"/>
              <p:cNvSpPr/>
              <p:nvPr/>
            </p:nvSpPr>
            <p:spPr>
              <a:xfrm>
                <a:off x="1624190" y="3326591"/>
                <a:ext cx="1256433" cy="567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sp>
          <p:nvSpPr>
            <p:cNvPr id="55" name="Rectangle 98"/>
            <p:cNvSpPr/>
            <p:nvPr/>
          </p:nvSpPr>
          <p:spPr>
            <a:xfrm flipH="1">
              <a:off x="8455661" y="2756511"/>
              <a:ext cx="1630786" cy="736352"/>
            </a:xfrm>
            <a:prstGeom prst="rect">
              <a:avLst/>
            </a:prstGeom>
            <a:solidFill>
              <a:srgbClr val="EF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56" name="Rectangle 100"/>
            <p:cNvSpPr/>
            <p:nvPr/>
          </p:nvSpPr>
          <p:spPr>
            <a:xfrm flipH="1">
              <a:off x="8455661" y="3492864"/>
              <a:ext cx="1630786" cy="736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57" name="Rectangle 101"/>
            <p:cNvSpPr/>
            <p:nvPr/>
          </p:nvSpPr>
          <p:spPr>
            <a:xfrm flipH="1">
              <a:off x="8455661" y="4229216"/>
              <a:ext cx="1630786" cy="736352"/>
            </a:xfrm>
            <a:prstGeom prst="rect">
              <a:avLst/>
            </a:prstGeom>
            <a:solidFill>
              <a:srgbClr val="D8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58" name="Rectangle 102"/>
            <p:cNvSpPr/>
            <p:nvPr/>
          </p:nvSpPr>
          <p:spPr>
            <a:xfrm flipH="1">
              <a:off x="8455661" y="4965568"/>
              <a:ext cx="1630786" cy="736352"/>
            </a:xfrm>
            <a:prstGeom prst="rect">
              <a:avLst/>
            </a:prstGeom>
            <a:solidFill>
              <a:srgbClr val="EB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pic>
          <p:nvPicPr>
            <p:cNvPr id="74" name="图形 73"/>
            <p:cNvPicPr>
              <a:picLocks noChangeAspect="1"/>
            </p:cNvPicPr>
            <p:nvPr/>
          </p:nvPicPr>
          <p:blipFill>
            <a:blip r:embed="rId2" cstate="email">
              <a:extLst>
                <a:ext uri="{96DAC541-7B7A-43D3-8B79-37D633B846F1}">
                  <asvg:svgBlip xmlns:asvg="http://schemas.microsoft.com/office/drawing/2016/SVG/main" r:embed="rId3"/>
                </a:ext>
              </a:extLst>
            </a:blip>
            <a:stretch>
              <a:fillRect/>
            </a:stretch>
          </p:blipFill>
          <p:spPr>
            <a:xfrm>
              <a:off x="5300644" y="3551477"/>
              <a:ext cx="647700" cy="619125"/>
            </a:xfrm>
            <a:prstGeom prst="rect">
              <a:avLst/>
            </a:prstGeom>
          </p:spPr>
        </p:pic>
        <p:pic>
          <p:nvPicPr>
            <p:cNvPr id="75" name="图形 74"/>
            <p:cNvPicPr>
              <a:picLocks noChangeAspect="1"/>
            </p:cNvPicPr>
            <p:nvPr/>
          </p:nvPicPr>
          <p:blipFill>
            <a:blip r:embed="rId4" cstate="email">
              <a:extLst>
                <a:ext uri="{96DAC541-7B7A-43D3-8B79-37D633B846F1}">
                  <asvg:svgBlip xmlns:asvg="http://schemas.microsoft.com/office/drawing/2016/SVG/main" r:embed="rId5"/>
                </a:ext>
              </a:extLst>
            </a:blip>
            <a:stretch>
              <a:fillRect/>
            </a:stretch>
          </p:blipFill>
          <p:spPr>
            <a:xfrm>
              <a:off x="5300644" y="2812230"/>
              <a:ext cx="647700" cy="619125"/>
            </a:xfrm>
            <a:prstGeom prst="rect">
              <a:avLst/>
            </a:prstGeom>
          </p:spPr>
        </p:pic>
        <p:pic>
          <p:nvPicPr>
            <p:cNvPr id="76" name="图形 75"/>
            <p:cNvPicPr>
              <a:picLocks noChangeAspect="1"/>
            </p:cNvPicPr>
            <p:nvPr/>
          </p:nvPicPr>
          <p:blipFill>
            <a:blip r:embed="rId6" cstate="email">
              <a:extLst>
                <a:ext uri="{96DAC541-7B7A-43D3-8B79-37D633B846F1}">
                  <asvg:svgBlip xmlns:asvg="http://schemas.microsoft.com/office/drawing/2016/SVG/main" r:embed="rId7"/>
                </a:ext>
              </a:extLst>
            </a:blip>
            <a:stretch>
              <a:fillRect/>
            </a:stretch>
          </p:blipFill>
          <p:spPr>
            <a:xfrm>
              <a:off x="5300644" y="4315637"/>
              <a:ext cx="589517" cy="563509"/>
            </a:xfrm>
            <a:prstGeom prst="rect">
              <a:avLst/>
            </a:prstGeom>
          </p:spPr>
        </p:pic>
        <p:pic>
          <p:nvPicPr>
            <p:cNvPr id="77" name="图形 76"/>
            <p:cNvPicPr>
              <a:picLocks noChangeAspect="1"/>
            </p:cNvPicPr>
            <p:nvPr/>
          </p:nvPicPr>
          <p:blipFill>
            <a:blip r:embed="rId8" cstate="email">
              <a:extLst>
                <a:ext uri="{96DAC541-7B7A-43D3-8B79-37D633B846F1}">
                  <asvg:svgBlip xmlns:asvg="http://schemas.microsoft.com/office/drawing/2016/SVG/main" r:embed="rId9"/>
                </a:ext>
              </a:extLst>
            </a:blip>
            <a:stretch>
              <a:fillRect/>
            </a:stretch>
          </p:blipFill>
          <p:spPr>
            <a:xfrm>
              <a:off x="5300583" y="5051989"/>
              <a:ext cx="589517" cy="563509"/>
            </a:xfrm>
            <a:prstGeom prst="rect">
              <a:avLst/>
            </a:prstGeom>
          </p:spPr>
        </p:pic>
      </p:grpSp>
      <p:sp>
        <p:nvSpPr>
          <p:cNvPr id="78" name="文本框 77"/>
          <p:cNvSpPr txBox="1"/>
          <p:nvPr/>
        </p:nvSpPr>
        <p:spPr>
          <a:xfrm>
            <a:off x="1096708" y="2803097"/>
            <a:ext cx="3889866" cy="369332"/>
          </a:xfrm>
          <a:prstGeom prst="rect">
            <a:avLst/>
          </a:prstGeom>
          <a:noFill/>
        </p:spPr>
        <p:txBody>
          <a:bodyPr wrap="square" rtlCol="0">
            <a:spAutoFit/>
          </a:bodyPr>
          <a:lstStyle/>
          <a:p>
            <a:pPr algn="ctr"/>
            <a:r>
              <a:rPr lang="zh-CN" altLang="en-US" dirty="0">
                <a:solidFill>
                  <a:schemeClr val="bg1"/>
                </a:solidFill>
                <a:cs typeface="+mn-ea"/>
                <a:sym typeface="+mn-lt"/>
              </a:rPr>
              <a:t>点击此处输入文字点击此处输入文字</a:t>
            </a:r>
            <a:endParaRPr lang="en-US" altLang="zh-CN" dirty="0">
              <a:solidFill>
                <a:schemeClr val="bg1"/>
              </a:solidFill>
              <a:cs typeface="+mn-ea"/>
              <a:sym typeface="+mn-lt"/>
            </a:endParaRPr>
          </a:p>
        </p:txBody>
      </p:sp>
      <p:sp>
        <p:nvSpPr>
          <p:cNvPr id="79" name="文本框 78"/>
          <p:cNvSpPr txBox="1"/>
          <p:nvPr/>
        </p:nvSpPr>
        <p:spPr>
          <a:xfrm>
            <a:off x="1096708" y="3542344"/>
            <a:ext cx="3889866" cy="369332"/>
          </a:xfrm>
          <a:prstGeom prst="rect">
            <a:avLst/>
          </a:prstGeom>
          <a:noFill/>
        </p:spPr>
        <p:txBody>
          <a:bodyPr wrap="square" rtlCol="0">
            <a:spAutoFit/>
          </a:bodyPr>
          <a:lstStyle/>
          <a:p>
            <a:pPr algn="ctr"/>
            <a:r>
              <a:rPr lang="zh-CN" altLang="en-US" dirty="0">
                <a:solidFill>
                  <a:schemeClr val="bg1"/>
                </a:solidFill>
                <a:cs typeface="+mn-ea"/>
                <a:sym typeface="+mn-lt"/>
              </a:rPr>
              <a:t>点击此处输入文字点击此处输入文字</a:t>
            </a:r>
            <a:endParaRPr lang="en-US" altLang="zh-CN" dirty="0">
              <a:solidFill>
                <a:schemeClr val="bg1"/>
              </a:solidFill>
              <a:cs typeface="+mn-ea"/>
              <a:sym typeface="+mn-lt"/>
            </a:endParaRPr>
          </a:p>
        </p:txBody>
      </p:sp>
      <p:sp>
        <p:nvSpPr>
          <p:cNvPr id="80" name="文本框 79"/>
          <p:cNvSpPr txBox="1"/>
          <p:nvPr/>
        </p:nvSpPr>
        <p:spPr>
          <a:xfrm>
            <a:off x="1096708" y="4275796"/>
            <a:ext cx="3889866" cy="369332"/>
          </a:xfrm>
          <a:prstGeom prst="rect">
            <a:avLst/>
          </a:prstGeom>
          <a:noFill/>
        </p:spPr>
        <p:txBody>
          <a:bodyPr wrap="square" rtlCol="0">
            <a:spAutoFit/>
          </a:bodyPr>
          <a:lstStyle/>
          <a:p>
            <a:pPr algn="ctr"/>
            <a:r>
              <a:rPr lang="zh-CN" altLang="en-US" dirty="0">
                <a:solidFill>
                  <a:schemeClr val="bg1"/>
                </a:solidFill>
                <a:cs typeface="+mn-ea"/>
                <a:sym typeface="+mn-lt"/>
              </a:rPr>
              <a:t>点击此处输入文字点击此处输入文字</a:t>
            </a:r>
            <a:endParaRPr lang="en-US" altLang="zh-CN" dirty="0">
              <a:solidFill>
                <a:schemeClr val="bg1"/>
              </a:solidFill>
              <a:cs typeface="+mn-ea"/>
              <a:sym typeface="+mn-lt"/>
            </a:endParaRPr>
          </a:p>
        </p:txBody>
      </p:sp>
      <p:sp>
        <p:nvSpPr>
          <p:cNvPr id="81" name="文本框 80"/>
          <p:cNvSpPr txBox="1"/>
          <p:nvPr/>
        </p:nvSpPr>
        <p:spPr>
          <a:xfrm>
            <a:off x="1096708" y="5009248"/>
            <a:ext cx="3889866" cy="369332"/>
          </a:xfrm>
          <a:prstGeom prst="rect">
            <a:avLst/>
          </a:prstGeom>
          <a:noFill/>
        </p:spPr>
        <p:txBody>
          <a:bodyPr wrap="square" rtlCol="0">
            <a:spAutoFit/>
          </a:bodyPr>
          <a:lstStyle/>
          <a:p>
            <a:pPr algn="ctr"/>
            <a:r>
              <a:rPr lang="zh-CN" altLang="en-US" dirty="0">
                <a:solidFill>
                  <a:schemeClr val="bg1"/>
                </a:solidFill>
                <a:cs typeface="+mn-ea"/>
                <a:sym typeface="+mn-lt"/>
              </a:rPr>
              <a:t>点击此处输入文字点击此处输入文字</a:t>
            </a:r>
            <a:endParaRPr lang="en-US" altLang="zh-CN" dirty="0">
              <a:solidFill>
                <a:schemeClr val="bg1"/>
              </a:solidFill>
              <a:cs typeface="+mn-ea"/>
              <a:sym typeface="+mn-lt"/>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3D0D6"/>
        </a:solidFill>
        <a:effectLst/>
      </p:bgPr>
    </p:bg>
    <p:spTree>
      <p:nvGrpSpPr>
        <p:cNvPr id="1" name=""/>
        <p:cNvGrpSpPr/>
        <p:nvPr/>
      </p:nvGrpSpPr>
      <p:grpSpPr>
        <a:xfrm>
          <a:off x="0" y="0"/>
          <a:ext cx="0" cy="0"/>
          <a:chOff x="0" y="0"/>
          <a:chExt cx="0" cy="0"/>
        </a:xfrm>
      </p:grpSpPr>
      <p:grpSp>
        <p:nvGrpSpPr>
          <p:cNvPr id="12" name="组合 11"/>
          <p:cNvGrpSpPr/>
          <p:nvPr/>
        </p:nvGrpSpPr>
        <p:grpSpPr>
          <a:xfrm>
            <a:off x="10314114" y="179367"/>
            <a:ext cx="2261937" cy="707886"/>
            <a:chOff x="10314114" y="179367"/>
            <a:chExt cx="2261937" cy="707886"/>
          </a:xfrm>
        </p:grpSpPr>
        <p:cxnSp>
          <p:nvCxnSpPr>
            <p:cNvPr id="13" name="直接连接符 12"/>
            <p:cNvCxnSpPr/>
            <p:nvPr/>
          </p:nvCxnSpPr>
          <p:spPr>
            <a:xfrm>
              <a:off x="10314114" y="589547"/>
              <a:ext cx="2261937" cy="0"/>
            </a:xfrm>
            <a:prstGeom prst="line">
              <a:avLst/>
            </a:prstGeom>
            <a:ln w="50800">
              <a:solidFill>
                <a:srgbClr val="EFB6BB"/>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382984" y="179367"/>
              <a:ext cx="1415772"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第三部分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THREE</a:t>
              </a:r>
              <a:endParaRPr lang="zh-CN" altLang="en-US" sz="1600" dirty="0">
                <a:solidFill>
                  <a:schemeClr val="bg1"/>
                </a:solidFill>
                <a:cs typeface="+mn-ea"/>
                <a:sym typeface="+mn-lt"/>
              </a:endParaRPr>
            </a:p>
          </p:txBody>
        </p:sp>
      </p:grpSp>
      <p:sp>
        <p:nvSpPr>
          <p:cNvPr id="95" name="文本框 94"/>
          <p:cNvSpPr txBox="1"/>
          <p:nvPr/>
        </p:nvSpPr>
        <p:spPr>
          <a:xfrm>
            <a:off x="4959016" y="776224"/>
            <a:ext cx="2273968" cy="523220"/>
          </a:xfrm>
          <a:prstGeom prst="rect">
            <a:avLst/>
          </a:prstGeom>
          <a:noFill/>
        </p:spPr>
        <p:txBody>
          <a:bodyPr wrap="square" rtlCol="0">
            <a:spAutoFit/>
          </a:bodyPr>
          <a:lstStyle/>
          <a:p>
            <a:pPr algn="ctr"/>
            <a:r>
              <a:rPr lang="zh-CN" altLang="en-US" sz="2800" dirty="0">
                <a:solidFill>
                  <a:schemeClr val="bg1"/>
                </a:solidFill>
                <a:cs typeface="+mn-ea"/>
                <a:sym typeface="+mn-lt"/>
              </a:rPr>
              <a:t>输入标题</a:t>
            </a:r>
          </a:p>
        </p:txBody>
      </p:sp>
      <p:grpSp>
        <p:nvGrpSpPr>
          <p:cNvPr id="65" name="Group 176"/>
          <p:cNvGrpSpPr/>
          <p:nvPr/>
        </p:nvGrpSpPr>
        <p:grpSpPr>
          <a:xfrm rot="10800000">
            <a:off x="7246414" y="5122035"/>
            <a:ext cx="192976" cy="756291"/>
            <a:chOff x="4514393" y="1036303"/>
            <a:chExt cx="115214" cy="1487365"/>
          </a:xfrm>
        </p:grpSpPr>
        <p:cxnSp>
          <p:nvCxnSpPr>
            <p:cNvPr id="92" name="Straight Connector 177"/>
            <p:cNvCxnSpPr/>
            <p:nvPr/>
          </p:nvCxnSpPr>
          <p:spPr>
            <a:xfrm flipV="1">
              <a:off x="4629607" y="1041066"/>
              <a:ext cx="0" cy="1482602"/>
            </a:xfrm>
            <a:prstGeom prst="line">
              <a:avLst/>
            </a:prstGeom>
            <a:ln w="19050">
              <a:solidFill>
                <a:srgbClr val="EFB6BB"/>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178"/>
            <p:cNvCxnSpPr/>
            <p:nvPr/>
          </p:nvCxnSpPr>
          <p:spPr>
            <a:xfrm flipH="1">
              <a:off x="4514393" y="1036303"/>
              <a:ext cx="115214" cy="0"/>
            </a:xfrm>
            <a:prstGeom prst="line">
              <a:avLst/>
            </a:prstGeom>
            <a:ln w="19050">
              <a:solidFill>
                <a:srgbClr val="EFB6BB"/>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79"/>
            <p:cNvCxnSpPr/>
            <p:nvPr/>
          </p:nvCxnSpPr>
          <p:spPr>
            <a:xfrm flipH="1">
              <a:off x="4514393" y="2523668"/>
              <a:ext cx="115214" cy="0"/>
            </a:xfrm>
            <a:prstGeom prst="line">
              <a:avLst/>
            </a:prstGeom>
            <a:ln w="19050">
              <a:solidFill>
                <a:srgbClr val="EFB6BB"/>
              </a:solidFill>
              <a:prstDash val="solid"/>
            </a:ln>
          </p:spPr>
          <p:style>
            <a:lnRef idx="1">
              <a:schemeClr val="accent1"/>
            </a:lnRef>
            <a:fillRef idx="0">
              <a:schemeClr val="accent1"/>
            </a:fillRef>
            <a:effectRef idx="0">
              <a:schemeClr val="accent1"/>
            </a:effectRef>
            <a:fontRef idx="minor">
              <a:schemeClr val="tx1"/>
            </a:fontRef>
          </p:style>
        </p:cxnSp>
      </p:grpSp>
      <p:grpSp>
        <p:nvGrpSpPr>
          <p:cNvPr id="68" name="Group 172"/>
          <p:cNvGrpSpPr/>
          <p:nvPr/>
        </p:nvGrpSpPr>
        <p:grpSpPr>
          <a:xfrm rot="10800000">
            <a:off x="7246414" y="4046904"/>
            <a:ext cx="192976" cy="756291"/>
            <a:chOff x="4514393" y="1036303"/>
            <a:chExt cx="115214" cy="1487365"/>
          </a:xfrm>
        </p:grpSpPr>
        <p:cxnSp>
          <p:nvCxnSpPr>
            <p:cNvPr id="89" name="Straight Connector 173"/>
            <p:cNvCxnSpPr/>
            <p:nvPr/>
          </p:nvCxnSpPr>
          <p:spPr>
            <a:xfrm flipV="1">
              <a:off x="4629607" y="1041066"/>
              <a:ext cx="0" cy="1482602"/>
            </a:xfrm>
            <a:prstGeom prst="line">
              <a:avLst/>
            </a:prstGeom>
            <a:ln w="19050">
              <a:solidFill>
                <a:schemeClr val="accent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174"/>
            <p:cNvCxnSpPr/>
            <p:nvPr/>
          </p:nvCxnSpPr>
          <p:spPr>
            <a:xfrm flipH="1">
              <a:off x="4514393" y="1036303"/>
              <a:ext cx="115214" cy="0"/>
            </a:xfrm>
            <a:prstGeom prst="line">
              <a:avLst/>
            </a:prstGeom>
            <a:ln w="1905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91" name="Straight Connector 175"/>
            <p:cNvCxnSpPr/>
            <p:nvPr/>
          </p:nvCxnSpPr>
          <p:spPr>
            <a:xfrm flipH="1">
              <a:off x="4514393" y="2523668"/>
              <a:ext cx="115214" cy="0"/>
            </a:xfrm>
            <a:prstGeom prst="line">
              <a:avLst/>
            </a:prstGeom>
            <a:ln w="19050">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grpSp>
        <p:nvGrpSpPr>
          <p:cNvPr id="69" name="Group 168"/>
          <p:cNvGrpSpPr/>
          <p:nvPr/>
        </p:nvGrpSpPr>
        <p:grpSpPr>
          <a:xfrm rot="10800000">
            <a:off x="7246414" y="2971775"/>
            <a:ext cx="192976" cy="756291"/>
            <a:chOff x="4514393" y="1036303"/>
            <a:chExt cx="115214" cy="1487365"/>
          </a:xfrm>
        </p:grpSpPr>
        <p:cxnSp>
          <p:nvCxnSpPr>
            <p:cNvPr id="86" name="Straight Connector 169"/>
            <p:cNvCxnSpPr/>
            <p:nvPr/>
          </p:nvCxnSpPr>
          <p:spPr>
            <a:xfrm flipV="1">
              <a:off x="4629607" y="1041066"/>
              <a:ext cx="0" cy="1482602"/>
            </a:xfrm>
            <a:prstGeom prst="line">
              <a:avLst/>
            </a:prstGeom>
            <a:ln w="19050">
              <a:solidFill>
                <a:srgbClr val="D87586"/>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170"/>
            <p:cNvCxnSpPr/>
            <p:nvPr/>
          </p:nvCxnSpPr>
          <p:spPr>
            <a:xfrm flipH="1">
              <a:off x="4514393" y="1036303"/>
              <a:ext cx="115214" cy="0"/>
            </a:xfrm>
            <a:prstGeom prst="line">
              <a:avLst/>
            </a:prstGeom>
            <a:ln w="19050">
              <a:solidFill>
                <a:srgbClr val="D87586"/>
              </a:solidFill>
              <a:prstDash val="solid"/>
            </a:ln>
          </p:spPr>
          <p:style>
            <a:lnRef idx="1">
              <a:schemeClr val="accent1"/>
            </a:lnRef>
            <a:fillRef idx="0">
              <a:schemeClr val="accent1"/>
            </a:fillRef>
            <a:effectRef idx="0">
              <a:schemeClr val="accent1"/>
            </a:effectRef>
            <a:fontRef idx="minor">
              <a:schemeClr val="tx1"/>
            </a:fontRef>
          </p:style>
        </p:cxnSp>
        <p:cxnSp>
          <p:nvCxnSpPr>
            <p:cNvPr id="88" name="Straight Connector 171"/>
            <p:cNvCxnSpPr/>
            <p:nvPr/>
          </p:nvCxnSpPr>
          <p:spPr>
            <a:xfrm flipH="1">
              <a:off x="4514393" y="2523668"/>
              <a:ext cx="115214" cy="0"/>
            </a:xfrm>
            <a:prstGeom prst="line">
              <a:avLst/>
            </a:prstGeom>
            <a:ln w="19050">
              <a:solidFill>
                <a:srgbClr val="D87586"/>
              </a:solidFill>
              <a:prstDash val="solid"/>
            </a:ln>
          </p:spPr>
          <p:style>
            <a:lnRef idx="1">
              <a:schemeClr val="accent1"/>
            </a:lnRef>
            <a:fillRef idx="0">
              <a:schemeClr val="accent1"/>
            </a:fillRef>
            <a:effectRef idx="0">
              <a:schemeClr val="accent1"/>
            </a:effectRef>
            <a:fontRef idx="minor">
              <a:schemeClr val="tx1"/>
            </a:fontRef>
          </p:style>
        </p:cxnSp>
      </p:grpSp>
      <p:grpSp>
        <p:nvGrpSpPr>
          <p:cNvPr id="71" name="Group 152"/>
          <p:cNvGrpSpPr/>
          <p:nvPr/>
        </p:nvGrpSpPr>
        <p:grpSpPr>
          <a:xfrm rot="10800000">
            <a:off x="7246414" y="1787188"/>
            <a:ext cx="192976" cy="756291"/>
            <a:chOff x="4514393" y="1036303"/>
            <a:chExt cx="115214" cy="1487365"/>
          </a:xfrm>
        </p:grpSpPr>
        <p:cxnSp>
          <p:nvCxnSpPr>
            <p:cNvPr id="83" name="Straight Connector 153"/>
            <p:cNvCxnSpPr/>
            <p:nvPr/>
          </p:nvCxnSpPr>
          <p:spPr>
            <a:xfrm flipV="1">
              <a:off x="4629607" y="1041066"/>
              <a:ext cx="0" cy="1482602"/>
            </a:xfrm>
            <a:prstGeom prst="line">
              <a:avLst/>
            </a:prstGeom>
            <a:ln w="19050">
              <a:solidFill>
                <a:srgbClr val="EBAA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154"/>
            <p:cNvCxnSpPr/>
            <p:nvPr/>
          </p:nvCxnSpPr>
          <p:spPr>
            <a:xfrm flipH="1">
              <a:off x="4514393" y="1036303"/>
              <a:ext cx="115214" cy="0"/>
            </a:xfrm>
            <a:prstGeom prst="line">
              <a:avLst/>
            </a:prstGeom>
            <a:ln w="19050">
              <a:solidFill>
                <a:srgbClr val="EBAA00"/>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155"/>
            <p:cNvCxnSpPr/>
            <p:nvPr/>
          </p:nvCxnSpPr>
          <p:spPr>
            <a:xfrm flipH="1">
              <a:off x="4514393" y="2523668"/>
              <a:ext cx="115214" cy="0"/>
            </a:xfrm>
            <a:prstGeom prst="line">
              <a:avLst/>
            </a:prstGeom>
            <a:ln w="19050">
              <a:solidFill>
                <a:srgbClr val="EBAA00"/>
              </a:solidFill>
              <a:prstDash val="solid"/>
            </a:ln>
          </p:spPr>
          <p:style>
            <a:lnRef idx="1">
              <a:schemeClr val="accent1"/>
            </a:lnRef>
            <a:fillRef idx="0">
              <a:schemeClr val="accent1"/>
            </a:fillRef>
            <a:effectRef idx="0">
              <a:schemeClr val="accent1"/>
            </a:effectRef>
            <a:fontRef idx="minor">
              <a:schemeClr val="tx1"/>
            </a:fontRef>
          </p:style>
        </p:cxnSp>
      </p:grpSp>
      <p:sp>
        <p:nvSpPr>
          <p:cNvPr id="72" name="Freeform 66"/>
          <p:cNvSpPr>
            <a:spLocks noEditPoints="1"/>
          </p:cNvSpPr>
          <p:nvPr/>
        </p:nvSpPr>
        <p:spPr bwMode="auto">
          <a:xfrm>
            <a:off x="1443950" y="2032316"/>
            <a:ext cx="3809138" cy="3812926"/>
          </a:xfrm>
          <a:custGeom>
            <a:avLst/>
            <a:gdLst/>
            <a:ahLst/>
            <a:cxnLst>
              <a:cxn ang="0">
                <a:pos x="277" y="553"/>
              </a:cxn>
              <a:cxn ang="0">
                <a:pos x="0" y="277"/>
              </a:cxn>
              <a:cxn ang="0">
                <a:pos x="277" y="0"/>
              </a:cxn>
              <a:cxn ang="0">
                <a:pos x="553" y="277"/>
              </a:cxn>
              <a:cxn ang="0">
                <a:pos x="277" y="553"/>
              </a:cxn>
              <a:cxn ang="0">
                <a:pos x="277" y="30"/>
              </a:cxn>
              <a:cxn ang="0">
                <a:pos x="30" y="277"/>
              </a:cxn>
              <a:cxn ang="0">
                <a:pos x="277" y="523"/>
              </a:cxn>
              <a:cxn ang="0">
                <a:pos x="524" y="277"/>
              </a:cxn>
              <a:cxn ang="0">
                <a:pos x="277" y="30"/>
              </a:cxn>
            </a:cxnLst>
            <a:rect l="0" t="0" r="r" b="b"/>
            <a:pathLst>
              <a:path w="553" h="553">
                <a:moveTo>
                  <a:pt x="277" y="553"/>
                </a:moveTo>
                <a:cubicBezTo>
                  <a:pt x="124" y="553"/>
                  <a:pt x="0" y="429"/>
                  <a:pt x="0" y="277"/>
                </a:cubicBezTo>
                <a:cubicBezTo>
                  <a:pt x="0" y="124"/>
                  <a:pt x="124" y="0"/>
                  <a:pt x="277" y="0"/>
                </a:cubicBezTo>
                <a:cubicBezTo>
                  <a:pt x="429" y="0"/>
                  <a:pt x="553" y="124"/>
                  <a:pt x="553" y="277"/>
                </a:cubicBezTo>
                <a:cubicBezTo>
                  <a:pt x="553" y="429"/>
                  <a:pt x="429" y="553"/>
                  <a:pt x="277" y="553"/>
                </a:cubicBezTo>
                <a:close/>
                <a:moveTo>
                  <a:pt x="277" y="30"/>
                </a:moveTo>
                <a:cubicBezTo>
                  <a:pt x="141" y="30"/>
                  <a:pt x="30" y="141"/>
                  <a:pt x="30" y="277"/>
                </a:cubicBezTo>
                <a:cubicBezTo>
                  <a:pt x="30" y="413"/>
                  <a:pt x="141" y="523"/>
                  <a:pt x="277" y="523"/>
                </a:cubicBezTo>
                <a:cubicBezTo>
                  <a:pt x="413" y="523"/>
                  <a:pt x="524" y="413"/>
                  <a:pt x="524" y="277"/>
                </a:cubicBezTo>
                <a:cubicBezTo>
                  <a:pt x="524" y="141"/>
                  <a:pt x="413" y="30"/>
                  <a:pt x="277" y="30"/>
                </a:cubicBezTo>
                <a:close/>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73" name="Freeform 67"/>
          <p:cNvSpPr/>
          <p:nvPr/>
        </p:nvSpPr>
        <p:spPr bwMode="auto">
          <a:xfrm>
            <a:off x="1443950" y="2032316"/>
            <a:ext cx="1908356" cy="1908356"/>
          </a:xfrm>
          <a:custGeom>
            <a:avLst/>
            <a:gdLst/>
            <a:ahLst/>
            <a:cxnLst>
              <a:cxn ang="0">
                <a:pos x="30" y="277"/>
              </a:cxn>
              <a:cxn ang="0">
                <a:pos x="0" y="277"/>
              </a:cxn>
              <a:cxn ang="0">
                <a:pos x="277" y="0"/>
              </a:cxn>
              <a:cxn ang="0">
                <a:pos x="277" y="30"/>
              </a:cxn>
              <a:cxn ang="0">
                <a:pos x="30" y="277"/>
              </a:cxn>
            </a:cxnLst>
            <a:rect l="0" t="0" r="r" b="b"/>
            <a:pathLst>
              <a:path w="277" h="277">
                <a:moveTo>
                  <a:pt x="30" y="277"/>
                </a:moveTo>
                <a:cubicBezTo>
                  <a:pt x="0" y="277"/>
                  <a:pt x="0" y="277"/>
                  <a:pt x="0" y="277"/>
                </a:cubicBezTo>
                <a:cubicBezTo>
                  <a:pt x="0" y="124"/>
                  <a:pt x="124" y="0"/>
                  <a:pt x="277" y="0"/>
                </a:cubicBezTo>
                <a:cubicBezTo>
                  <a:pt x="277" y="30"/>
                  <a:pt x="277" y="30"/>
                  <a:pt x="277" y="30"/>
                </a:cubicBezTo>
                <a:cubicBezTo>
                  <a:pt x="141" y="30"/>
                  <a:pt x="30" y="141"/>
                  <a:pt x="30" y="277"/>
                </a:cubicBezTo>
                <a:close/>
              </a:path>
            </a:pathLst>
          </a:custGeom>
          <a:solidFill>
            <a:srgbClr val="EBAA00"/>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74" name="Freeform 68"/>
          <p:cNvSpPr>
            <a:spLocks noEditPoints="1"/>
          </p:cNvSpPr>
          <p:nvPr/>
        </p:nvSpPr>
        <p:spPr bwMode="auto">
          <a:xfrm>
            <a:off x="1807447" y="2395813"/>
            <a:ext cx="3085933" cy="3089718"/>
          </a:xfrm>
          <a:custGeom>
            <a:avLst/>
            <a:gdLst/>
            <a:ahLst/>
            <a:cxnLst>
              <a:cxn ang="0">
                <a:pos x="224" y="448"/>
              </a:cxn>
              <a:cxn ang="0">
                <a:pos x="0" y="224"/>
              </a:cxn>
              <a:cxn ang="0">
                <a:pos x="224" y="0"/>
              </a:cxn>
              <a:cxn ang="0">
                <a:pos x="448" y="224"/>
              </a:cxn>
              <a:cxn ang="0">
                <a:pos x="224" y="448"/>
              </a:cxn>
              <a:cxn ang="0">
                <a:pos x="224" y="29"/>
              </a:cxn>
              <a:cxn ang="0">
                <a:pos x="29" y="224"/>
              </a:cxn>
              <a:cxn ang="0">
                <a:pos x="224" y="418"/>
              </a:cxn>
              <a:cxn ang="0">
                <a:pos x="418" y="224"/>
              </a:cxn>
              <a:cxn ang="0">
                <a:pos x="224" y="29"/>
              </a:cxn>
            </a:cxnLst>
            <a:rect l="0" t="0" r="r" b="b"/>
            <a:pathLst>
              <a:path w="448" h="448">
                <a:moveTo>
                  <a:pt x="224" y="448"/>
                </a:moveTo>
                <a:cubicBezTo>
                  <a:pt x="100" y="448"/>
                  <a:pt x="0" y="347"/>
                  <a:pt x="0" y="224"/>
                </a:cubicBezTo>
                <a:cubicBezTo>
                  <a:pt x="0" y="100"/>
                  <a:pt x="100" y="0"/>
                  <a:pt x="224" y="0"/>
                </a:cubicBezTo>
                <a:cubicBezTo>
                  <a:pt x="347" y="0"/>
                  <a:pt x="448" y="100"/>
                  <a:pt x="448" y="224"/>
                </a:cubicBezTo>
                <a:cubicBezTo>
                  <a:pt x="448" y="347"/>
                  <a:pt x="347" y="448"/>
                  <a:pt x="224" y="448"/>
                </a:cubicBezTo>
                <a:close/>
                <a:moveTo>
                  <a:pt x="224" y="29"/>
                </a:moveTo>
                <a:cubicBezTo>
                  <a:pt x="116" y="29"/>
                  <a:pt x="29" y="116"/>
                  <a:pt x="29" y="224"/>
                </a:cubicBezTo>
                <a:cubicBezTo>
                  <a:pt x="29" y="331"/>
                  <a:pt x="116" y="418"/>
                  <a:pt x="224" y="418"/>
                </a:cubicBezTo>
                <a:cubicBezTo>
                  <a:pt x="331" y="418"/>
                  <a:pt x="418" y="331"/>
                  <a:pt x="418" y="224"/>
                </a:cubicBezTo>
                <a:cubicBezTo>
                  <a:pt x="418" y="116"/>
                  <a:pt x="331" y="29"/>
                  <a:pt x="224" y="29"/>
                </a:cubicBezTo>
                <a:close/>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75" name="Freeform 69"/>
          <p:cNvSpPr/>
          <p:nvPr/>
        </p:nvSpPr>
        <p:spPr bwMode="auto">
          <a:xfrm>
            <a:off x="1807447" y="2395813"/>
            <a:ext cx="1544859" cy="3089718"/>
          </a:xfrm>
          <a:custGeom>
            <a:avLst/>
            <a:gdLst/>
            <a:ahLst/>
            <a:cxnLst>
              <a:cxn ang="0">
                <a:pos x="224" y="448"/>
              </a:cxn>
              <a:cxn ang="0">
                <a:pos x="0" y="224"/>
              </a:cxn>
              <a:cxn ang="0">
                <a:pos x="224" y="0"/>
              </a:cxn>
              <a:cxn ang="0">
                <a:pos x="224" y="29"/>
              </a:cxn>
              <a:cxn ang="0">
                <a:pos x="29" y="224"/>
              </a:cxn>
              <a:cxn ang="0">
                <a:pos x="224" y="418"/>
              </a:cxn>
              <a:cxn ang="0">
                <a:pos x="224" y="448"/>
              </a:cxn>
            </a:cxnLst>
            <a:rect l="0" t="0" r="r" b="b"/>
            <a:pathLst>
              <a:path w="224" h="448">
                <a:moveTo>
                  <a:pt x="224" y="448"/>
                </a:moveTo>
                <a:cubicBezTo>
                  <a:pt x="100" y="448"/>
                  <a:pt x="0" y="347"/>
                  <a:pt x="0" y="224"/>
                </a:cubicBezTo>
                <a:cubicBezTo>
                  <a:pt x="0" y="100"/>
                  <a:pt x="100" y="0"/>
                  <a:pt x="224" y="0"/>
                </a:cubicBezTo>
                <a:cubicBezTo>
                  <a:pt x="224" y="29"/>
                  <a:pt x="224" y="29"/>
                  <a:pt x="224" y="29"/>
                </a:cubicBezTo>
                <a:cubicBezTo>
                  <a:pt x="116" y="29"/>
                  <a:pt x="29" y="116"/>
                  <a:pt x="29" y="224"/>
                </a:cubicBezTo>
                <a:cubicBezTo>
                  <a:pt x="29" y="331"/>
                  <a:pt x="116" y="418"/>
                  <a:pt x="224" y="418"/>
                </a:cubicBezTo>
                <a:lnTo>
                  <a:pt x="224" y="448"/>
                </a:lnTo>
                <a:close/>
              </a:path>
            </a:pathLst>
          </a:custGeom>
          <a:solidFill>
            <a:srgbClr val="D8758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76" name="Freeform 70"/>
          <p:cNvSpPr>
            <a:spLocks noEditPoints="1"/>
          </p:cNvSpPr>
          <p:nvPr/>
        </p:nvSpPr>
        <p:spPr bwMode="auto">
          <a:xfrm>
            <a:off x="2167155" y="2755521"/>
            <a:ext cx="2362725" cy="2366514"/>
          </a:xfrm>
          <a:custGeom>
            <a:avLst/>
            <a:gdLst/>
            <a:ahLst/>
            <a:cxnLst>
              <a:cxn ang="0">
                <a:pos x="172" y="343"/>
              </a:cxn>
              <a:cxn ang="0">
                <a:pos x="0" y="172"/>
              </a:cxn>
              <a:cxn ang="0">
                <a:pos x="172" y="0"/>
              </a:cxn>
              <a:cxn ang="0">
                <a:pos x="343" y="172"/>
              </a:cxn>
              <a:cxn ang="0">
                <a:pos x="172" y="343"/>
              </a:cxn>
              <a:cxn ang="0">
                <a:pos x="172" y="29"/>
              </a:cxn>
              <a:cxn ang="0">
                <a:pos x="30" y="172"/>
              </a:cxn>
              <a:cxn ang="0">
                <a:pos x="172" y="314"/>
              </a:cxn>
              <a:cxn ang="0">
                <a:pos x="314" y="172"/>
              </a:cxn>
              <a:cxn ang="0">
                <a:pos x="172" y="29"/>
              </a:cxn>
            </a:cxnLst>
            <a:rect l="0" t="0" r="r" b="b"/>
            <a:pathLst>
              <a:path w="343" h="343">
                <a:moveTo>
                  <a:pt x="172" y="343"/>
                </a:moveTo>
                <a:cubicBezTo>
                  <a:pt x="77" y="343"/>
                  <a:pt x="0" y="266"/>
                  <a:pt x="0" y="172"/>
                </a:cubicBezTo>
                <a:cubicBezTo>
                  <a:pt x="0" y="77"/>
                  <a:pt x="77" y="0"/>
                  <a:pt x="172" y="0"/>
                </a:cubicBezTo>
                <a:cubicBezTo>
                  <a:pt x="266" y="0"/>
                  <a:pt x="343" y="77"/>
                  <a:pt x="343" y="172"/>
                </a:cubicBezTo>
                <a:cubicBezTo>
                  <a:pt x="343" y="266"/>
                  <a:pt x="266" y="343"/>
                  <a:pt x="172" y="343"/>
                </a:cubicBezTo>
                <a:close/>
                <a:moveTo>
                  <a:pt x="172" y="29"/>
                </a:moveTo>
                <a:cubicBezTo>
                  <a:pt x="93" y="29"/>
                  <a:pt x="30" y="93"/>
                  <a:pt x="30" y="172"/>
                </a:cubicBezTo>
                <a:cubicBezTo>
                  <a:pt x="30" y="250"/>
                  <a:pt x="93" y="314"/>
                  <a:pt x="172" y="314"/>
                </a:cubicBezTo>
                <a:cubicBezTo>
                  <a:pt x="250" y="314"/>
                  <a:pt x="314" y="250"/>
                  <a:pt x="314" y="172"/>
                </a:cubicBezTo>
                <a:cubicBezTo>
                  <a:pt x="314" y="93"/>
                  <a:pt x="250" y="29"/>
                  <a:pt x="172" y="29"/>
                </a:cubicBezTo>
                <a:close/>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77" name="Freeform 71"/>
          <p:cNvSpPr/>
          <p:nvPr/>
        </p:nvSpPr>
        <p:spPr bwMode="auto">
          <a:xfrm>
            <a:off x="2167155" y="2755521"/>
            <a:ext cx="2362725" cy="2366514"/>
          </a:xfrm>
          <a:custGeom>
            <a:avLst/>
            <a:gdLst/>
            <a:ahLst/>
            <a:cxnLst>
              <a:cxn ang="0">
                <a:pos x="172" y="343"/>
              </a:cxn>
              <a:cxn ang="0">
                <a:pos x="0" y="172"/>
              </a:cxn>
              <a:cxn ang="0">
                <a:pos x="172" y="0"/>
              </a:cxn>
              <a:cxn ang="0">
                <a:pos x="172" y="29"/>
              </a:cxn>
              <a:cxn ang="0">
                <a:pos x="30" y="172"/>
              </a:cxn>
              <a:cxn ang="0">
                <a:pos x="172" y="314"/>
              </a:cxn>
              <a:cxn ang="0">
                <a:pos x="314" y="172"/>
              </a:cxn>
              <a:cxn ang="0">
                <a:pos x="343" y="172"/>
              </a:cxn>
              <a:cxn ang="0">
                <a:pos x="172" y="343"/>
              </a:cxn>
            </a:cxnLst>
            <a:rect l="0" t="0" r="r" b="b"/>
            <a:pathLst>
              <a:path w="343" h="343">
                <a:moveTo>
                  <a:pt x="172" y="343"/>
                </a:moveTo>
                <a:cubicBezTo>
                  <a:pt x="77" y="343"/>
                  <a:pt x="0" y="266"/>
                  <a:pt x="0" y="172"/>
                </a:cubicBezTo>
                <a:cubicBezTo>
                  <a:pt x="0" y="77"/>
                  <a:pt x="77" y="0"/>
                  <a:pt x="172" y="0"/>
                </a:cubicBezTo>
                <a:cubicBezTo>
                  <a:pt x="172" y="29"/>
                  <a:pt x="172" y="29"/>
                  <a:pt x="172" y="29"/>
                </a:cubicBezTo>
                <a:cubicBezTo>
                  <a:pt x="93" y="29"/>
                  <a:pt x="30" y="93"/>
                  <a:pt x="30" y="172"/>
                </a:cubicBezTo>
                <a:cubicBezTo>
                  <a:pt x="30" y="250"/>
                  <a:pt x="93" y="314"/>
                  <a:pt x="172" y="314"/>
                </a:cubicBezTo>
                <a:cubicBezTo>
                  <a:pt x="250" y="314"/>
                  <a:pt x="314" y="250"/>
                  <a:pt x="314" y="172"/>
                </a:cubicBezTo>
                <a:cubicBezTo>
                  <a:pt x="343" y="172"/>
                  <a:pt x="343" y="172"/>
                  <a:pt x="343" y="172"/>
                </a:cubicBezTo>
                <a:cubicBezTo>
                  <a:pt x="343" y="266"/>
                  <a:pt x="266" y="343"/>
                  <a:pt x="172" y="343"/>
                </a:cubicBezTo>
                <a:close/>
              </a:path>
            </a:pathLst>
          </a:custGeom>
          <a:solidFill>
            <a:schemeClr val="accent3"/>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78" name="Freeform 72"/>
          <p:cNvSpPr>
            <a:spLocks noEditPoints="1"/>
          </p:cNvSpPr>
          <p:nvPr/>
        </p:nvSpPr>
        <p:spPr bwMode="auto">
          <a:xfrm>
            <a:off x="2526866" y="3115232"/>
            <a:ext cx="1643306" cy="1647094"/>
          </a:xfrm>
          <a:custGeom>
            <a:avLst/>
            <a:gdLst/>
            <a:ahLst/>
            <a:cxnLst>
              <a:cxn ang="0">
                <a:pos x="120" y="239"/>
              </a:cxn>
              <a:cxn ang="0">
                <a:pos x="0" y="120"/>
              </a:cxn>
              <a:cxn ang="0">
                <a:pos x="120" y="0"/>
              </a:cxn>
              <a:cxn ang="0">
                <a:pos x="239" y="120"/>
              </a:cxn>
              <a:cxn ang="0">
                <a:pos x="120" y="239"/>
              </a:cxn>
              <a:cxn ang="0">
                <a:pos x="120" y="30"/>
              </a:cxn>
              <a:cxn ang="0">
                <a:pos x="30" y="120"/>
              </a:cxn>
              <a:cxn ang="0">
                <a:pos x="120" y="209"/>
              </a:cxn>
              <a:cxn ang="0">
                <a:pos x="210" y="120"/>
              </a:cxn>
              <a:cxn ang="0">
                <a:pos x="120" y="30"/>
              </a:cxn>
            </a:cxnLst>
            <a:rect l="0" t="0" r="r" b="b"/>
            <a:pathLst>
              <a:path w="239" h="239">
                <a:moveTo>
                  <a:pt x="120" y="239"/>
                </a:moveTo>
                <a:cubicBezTo>
                  <a:pt x="54" y="239"/>
                  <a:pt x="0" y="185"/>
                  <a:pt x="0" y="120"/>
                </a:cubicBezTo>
                <a:cubicBezTo>
                  <a:pt x="0" y="54"/>
                  <a:pt x="54" y="0"/>
                  <a:pt x="120" y="0"/>
                </a:cubicBezTo>
                <a:cubicBezTo>
                  <a:pt x="186" y="0"/>
                  <a:pt x="239" y="54"/>
                  <a:pt x="239" y="120"/>
                </a:cubicBezTo>
                <a:cubicBezTo>
                  <a:pt x="239" y="185"/>
                  <a:pt x="186" y="239"/>
                  <a:pt x="120" y="239"/>
                </a:cubicBezTo>
                <a:close/>
                <a:moveTo>
                  <a:pt x="120" y="30"/>
                </a:moveTo>
                <a:cubicBezTo>
                  <a:pt x="70" y="30"/>
                  <a:pt x="30" y="70"/>
                  <a:pt x="30" y="120"/>
                </a:cubicBezTo>
                <a:cubicBezTo>
                  <a:pt x="30" y="169"/>
                  <a:pt x="70" y="209"/>
                  <a:pt x="120" y="209"/>
                </a:cubicBezTo>
                <a:cubicBezTo>
                  <a:pt x="169" y="209"/>
                  <a:pt x="210" y="169"/>
                  <a:pt x="210" y="120"/>
                </a:cubicBezTo>
                <a:cubicBezTo>
                  <a:pt x="210" y="70"/>
                  <a:pt x="169" y="30"/>
                  <a:pt x="120" y="30"/>
                </a:cubicBezTo>
                <a:close/>
              </a:path>
            </a:pathLst>
          </a:custGeom>
          <a:solidFill>
            <a:srgbClr val="EFB6BB"/>
          </a:solidFill>
          <a:ln w="9525">
            <a:noFill/>
            <a:round/>
          </a:ln>
        </p:spPr>
        <p:txBody>
          <a:bodyPr vert="horz" wrap="square" lIns="91440" tIns="45720" rIns="91440" bIns="45720" numCol="1" anchor="t" anchorCtr="0" compatLnSpc="1"/>
          <a:lstStyle/>
          <a:p>
            <a:endParaRPr lang="en-US">
              <a:cs typeface="+mn-ea"/>
              <a:sym typeface="+mn-lt"/>
            </a:endParaRPr>
          </a:p>
        </p:txBody>
      </p:sp>
      <p:cxnSp>
        <p:nvCxnSpPr>
          <p:cNvPr id="79" name="Straight Connector 126"/>
          <p:cNvCxnSpPr/>
          <p:nvPr/>
        </p:nvCxnSpPr>
        <p:spPr>
          <a:xfrm>
            <a:off x="3352662" y="2150299"/>
            <a:ext cx="3893753" cy="0"/>
          </a:xfrm>
          <a:prstGeom prst="line">
            <a:avLst/>
          </a:prstGeom>
          <a:ln w="19050">
            <a:solidFill>
              <a:srgbClr val="EBAA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0" name="Elbow Connector 182"/>
          <p:cNvCxnSpPr/>
          <p:nvPr/>
        </p:nvCxnSpPr>
        <p:spPr>
          <a:xfrm rot="10800000" flipH="1" flipV="1">
            <a:off x="3352303" y="2497783"/>
            <a:ext cx="3894112" cy="853351"/>
          </a:xfrm>
          <a:prstGeom prst="bentConnector3">
            <a:avLst>
              <a:gd name="adj1" fmla="val 50000"/>
            </a:avLst>
          </a:prstGeom>
          <a:ln w="19050" cmpd="sng">
            <a:solidFill>
              <a:srgbClr val="D8758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Elbow Connector 198"/>
          <p:cNvCxnSpPr/>
          <p:nvPr/>
        </p:nvCxnSpPr>
        <p:spPr>
          <a:xfrm rot="10800000" flipH="1" flipV="1">
            <a:off x="3352662" y="2874715"/>
            <a:ext cx="3893751" cy="1562502"/>
          </a:xfrm>
          <a:prstGeom prst="bentConnector3">
            <a:avLst>
              <a:gd name="adj1" fmla="val 43939"/>
            </a:avLst>
          </a:prstGeom>
          <a:ln w="19050" cmpd="sng">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2" name="Elbow Connector 202"/>
          <p:cNvCxnSpPr/>
          <p:nvPr/>
        </p:nvCxnSpPr>
        <p:spPr>
          <a:xfrm rot="10800000" flipH="1" flipV="1">
            <a:off x="3352661" y="3265652"/>
            <a:ext cx="3893754" cy="2219879"/>
          </a:xfrm>
          <a:prstGeom prst="bentConnector3">
            <a:avLst>
              <a:gd name="adj1" fmla="val 36296"/>
            </a:avLst>
          </a:prstGeom>
          <a:ln w="19050" cmpd="sng">
            <a:solidFill>
              <a:srgbClr val="EFB6B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7546340" y="1717179"/>
            <a:ext cx="3201711" cy="893886"/>
            <a:chOff x="6907588" y="1471431"/>
            <a:chExt cx="3201711" cy="893886"/>
          </a:xfrm>
        </p:grpSpPr>
        <p:sp>
          <p:nvSpPr>
            <p:cNvPr id="96" name="文本框 95"/>
            <p:cNvSpPr txBox="1"/>
            <p:nvPr/>
          </p:nvSpPr>
          <p:spPr>
            <a:xfrm>
              <a:off x="7371460" y="1471431"/>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97" name="文本框 96"/>
            <p:cNvSpPr txBox="1"/>
            <p:nvPr/>
          </p:nvSpPr>
          <p:spPr>
            <a:xfrm>
              <a:off x="6907588" y="1842097"/>
              <a:ext cx="3201711" cy="523220"/>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点击此处输入文字点击此处输入文字</a:t>
              </a:r>
            </a:p>
            <a:p>
              <a:pPr algn="ctr"/>
              <a:r>
                <a:rPr lang="zh-CN" altLang="en-US" sz="1400" dirty="0">
                  <a:solidFill>
                    <a:schemeClr val="bg1"/>
                  </a:solidFill>
                  <a:cs typeface="+mn-ea"/>
                  <a:sym typeface="+mn-lt"/>
                </a:rPr>
                <a:t>点击此处输入文字点击此处输入文字</a:t>
              </a:r>
            </a:p>
          </p:txBody>
        </p:sp>
      </p:grpSp>
      <p:grpSp>
        <p:nvGrpSpPr>
          <p:cNvPr id="98" name="组合 97"/>
          <p:cNvGrpSpPr/>
          <p:nvPr/>
        </p:nvGrpSpPr>
        <p:grpSpPr>
          <a:xfrm>
            <a:off x="7546339" y="2901766"/>
            <a:ext cx="3201711" cy="893886"/>
            <a:chOff x="6907588" y="1471431"/>
            <a:chExt cx="3201711" cy="893886"/>
          </a:xfrm>
        </p:grpSpPr>
        <p:sp>
          <p:nvSpPr>
            <p:cNvPr id="99" name="文本框 98"/>
            <p:cNvSpPr txBox="1"/>
            <p:nvPr/>
          </p:nvSpPr>
          <p:spPr>
            <a:xfrm>
              <a:off x="7371460" y="1471431"/>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100" name="文本框 99"/>
            <p:cNvSpPr txBox="1"/>
            <p:nvPr/>
          </p:nvSpPr>
          <p:spPr>
            <a:xfrm>
              <a:off x="6907588" y="1842097"/>
              <a:ext cx="3201711" cy="523220"/>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点击此处输入文字点击此处输入文字</a:t>
              </a:r>
            </a:p>
            <a:p>
              <a:pPr algn="ctr"/>
              <a:r>
                <a:rPr lang="zh-CN" altLang="en-US" sz="1400" dirty="0">
                  <a:solidFill>
                    <a:schemeClr val="bg1"/>
                  </a:solidFill>
                  <a:cs typeface="+mn-ea"/>
                  <a:sym typeface="+mn-lt"/>
                </a:rPr>
                <a:t>点击此处输入文字点击此处输入文字</a:t>
              </a:r>
            </a:p>
          </p:txBody>
        </p:sp>
      </p:grpSp>
      <p:grpSp>
        <p:nvGrpSpPr>
          <p:cNvPr id="101" name="组合 100"/>
          <p:cNvGrpSpPr/>
          <p:nvPr/>
        </p:nvGrpSpPr>
        <p:grpSpPr>
          <a:xfrm>
            <a:off x="7546338" y="3976896"/>
            <a:ext cx="3201711" cy="893886"/>
            <a:chOff x="6907588" y="1471431"/>
            <a:chExt cx="3201711" cy="893886"/>
          </a:xfrm>
        </p:grpSpPr>
        <p:sp>
          <p:nvSpPr>
            <p:cNvPr id="102" name="文本框 101"/>
            <p:cNvSpPr txBox="1"/>
            <p:nvPr/>
          </p:nvSpPr>
          <p:spPr>
            <a:xfrm>
              <a:off x="7371460" y="1471431"/>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103" name="文本框 102"/>
            <p:cNvSpPr txBox="1"/>
            <p:nvPr/>
          </p:nvSpPr>
          <p:spPr>
            <a:xfrm>
              <a:off x="6907588" y="1842097"/>
              <a:ext cx="3201711" cy="523220"/>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点击此处输入文字点击此处输入文字</a:t>
              </a:r>
            </a:p>
            <a:p>
              <a:pPr algn="ctr"/>
              <a:r>
                <a:rPr lang="zh-CN" altLang="en-US" sz="1400" dirty="0">
                  <a:solidFill>
                    <a:schemeClr val="bg1"/>
                  </a:solidFill>
                  <a:cs typeface="+mn-ea"/>
                  <a:sym typeface="+mn-lt"/>
                </a:rPr>
                <a:t>点击此处输入文字点击此处输入文字</a:t>
              </a:r>
            </a:p>
          </p:txBody>
        </p:sp>
      </p:grpSp>
      <p:grpSp>
        <p:nvGrpSpPr>
          <p:cNvPr id="104" name="组合 103"/>
          <p:cNvGrpSpPr/>
          <p:nvPr/>
        </p:nvGrpSpPr>
        <p:grpSpPr>
          <a:xfrm>
            <a:off x="7546337" y="5052027"/>
            <a:ext cx="3201711" cy="893886"/>
            <a:chOff x="6907588" y="1471431"/>
            <a:chExt cx="3201711" cy="893886"/>
          </a:xfrm>
        </p:grpSpPr>
        <p:sp>
          <p:nvSpPr>
            <p:cNvPr id="105" name="文本框 104"/>
            <p:cNvSpPr txBox="1"/>
            <p:nvPr/>
          </p:nvSpPr>
          <p:spPr>
            <a:xfrm>
              <a:off x="7371460" y="1471431"/>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106" name="文本框 105"/>
            <p:cNvSpPr txBox="1"/>
            <p:nvPr/>
          </p:nvSpPr>
          <p:spPr>
            <a:xfrm>
              <a:off x="6907588" y="1842097"/>
              <a:ext cx="3201711" cy="523220"/>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点击此处输入文字点击此处输入文字</a:t>
              </a:r>
            </a:p>
            <a:p>
              <a:pPr algn="ctr"/>
              <a:r>
                <a:rPr lang="zh-CN" altLang="en-US" sz="1400" dirty="0">
                  <a:solidFill>
                    <a:schemeClr val="bg1"/>
                  </a:solidFill>
                  <a:cs typeface="+mn-ea"/>
                  <a:sym typeface="+mn-lt"/>
                </a:rPr>
                <a:t>点击此处输入文字点击此处输入文字</a:t>
              </a:r>
            </a:p>
          </p:txBody>
        </p:sp>
      </p:gr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B3B7"/>
        </a:solidFill>
        <a:effectLst/>
      </p:bgPr>
    </p:bg>
    <p:spTree>
      <p:nvGrpSpPr>
        <p:cNvPr id="1" name=""/>
        <p:cNvGrpSpPr/>
        <p:nvPr/>
      </p:nvGrpSpPr>
      <p:grpSpPr>
        <a:xfrm>
          <a:off x="0" y="0"/>
          <a:ext cx="0" cy="0"/>
          <a:chOff x="0" y="0"/>
          <a:chExt cx="0" cy="0"/>
        </a:xfrm>
      </p:grpSpPr>
      <p:grpSp>
        <p:nvGrpSpPr>
          <p:cNvPr id="9" name="组合 8"/>
          <p:cNvGrpSpPr/>
          <p:nvPr/>
        </p:nvGrpSpPr>
        <p:grpSpPr>
          <a:xfrm>
            <a:off x="4801602" y="672982"/>
            <a:ext cx="2596816" cy="1288507"/>
            <a:chOff x="4797592" y="1018040"/>
            <a:chExt cx="2596816" cy="1120406"/>
          </a:xfrm>
        </p:grpSpPr>
        <p:sp>
          <p:nvSpPr>
            <p:cNvPr id="6" name="文本框 5"/>
            <p:cNvSpPr txBox="1"/>
            <p:nvPr/>
          </p:nvSpPr>
          <p:spPr>
            <a:xfrm>
              <a:off x="4874795" y="1018040"/>
              <a:ext cx="2442411" cy="615534"/>
            </a:xfrm>
            <a:prstGeom prst="rect">
              <a:avLst/>
            </a:prstGeom>
            <a:solidFill>
              <a:srgbClr val="E7B3B7"/>
            </a:solidFill>
          </p:spPr>
          <p:txBody>
            <a:bodyPr wrap="square" rtlCol="0">
              <a:spAutoFit/>
            </a:bodyPr>
            <a:lstStyle/>
            <a:p>
              <a:pPr algn="ctr"/>
              <a:r>
                <a:rPr lang="zh-CN" altLang="en-US" sz="4000" spc="600" dirty="0">
                  <a:solidFill>
                    <a:srgbClr val="D87586"/>
                  </a:solidFill>
                  <a:cs typeface="+mn-ea"/>
                  <a:sym typeface="+mn-lt"/>
                </a:rPr>
                <a:t>目录</a:t>
              </a:r>
            </a:p>
          </p:txBody>
        </p:sp>
        <p:sp>
          <p:nvSpPr>
            <p:cNvPr id="7" name="文本框 6"/>
            <p:cNvSpPr txBox="1"/>
            <p:nvPr/>
          </p:nvSpPr>
          <p:spPr>
            <a:xfrm>
              <a:off x="4797592" y="1629962"/>
              <a:ext cx="2596816" cy="508484"/>
            </a:xfrm>
            <a:prstGeom prst="rect">
              <a:avLst/>
            </a:prstGeom>
            <a:solidFill>
              <a:srgbClr val="E7B3B7"/>
            </a:solidFill>
          </p:spPr>
          <p:txBody>
            <a:bodyPr wrap="square" rtlCol="0">
              <a:spAutoFit/>
            </a:bodyPr>
            <a:lstStyle/>
            <a:p>
              <a:pPr algn="ctr"/>
              <a:r>
                <a:rPr lang="en-US" altLang="zh-CN" sz="3200" spc="-150" dirty="0">
                  <a:solidFill>
                    <a:srgbClr val="D87586"/>
                  </a:solidFill>
                  <a:cs typeface="+mn-ea"/>
                  <a:sym typeface="+mn-lt"/>
                </a:rPr>
                <a:t>CONTENTS</a:t>
              </a:r>
              <a:endParaRPr lang="zh-CN" altLang="en-US" sz="3200" spc="-150" dirty="0">
                <a:solidFill>
                  <a:srgbClr val="D87586"/>
                </a:solidFill>
                <a:cs typeface="+mn-ea"/>
                <a:sym typeface="+mn-lt"/>
              </a:endParaRPr>
            </a:p>
          </p:txBody>
        </p:sp>
      </p:grpSp>
      <p:grpSp>
        <p:nvGrpSpPr>
          <p:cNvPr id="13" name="组合 12"/>
          <p:cNvGrpSpPr/>
          <p:nvPr/>
        </p:nvGrpSpPr>
        <p:grpSpPr>
          <a:xfrm>
            <a:off x="5099520" y="2477735"/>
            <a:ext cx="2498305" cy="461665"/>
            <a:chOff x="5033463" y="3307933"/>
            <a:chExt cx="2498305" cy="461665"/>
          </a:xfrm>
        </p:grpSpPr>
        <p:pic>
          <p:nvPicPr>
            <p:cNvPr id="11" name="图形 10"/>
            <p:cNvPicPr>
              <a:picLocks noChangeAspect="1"/>
            </p:cNvPicPr>
            <p:nvPr/>
          </p:nvPicPr>
          <p:blipFill>
            <a:blip r:embed="rId2" cstate="email">
              <a:extLst>
                <a:ext uri="{96DAC541-7B7A-43D3-8B79-37D633B846F1}">
                  <asvg:svgBlip xmlns:asvg="http://schemas.microsoft.com/office/drawing/2016/SVG/main" r:embed="rId3"/>
                </a:ext>
              </a:extLst>
            </a:blip>
            <a:stretch>
              <a:fillRect/>
            </a:stretch>
          </p:blipFill>
          <p:spPr>
            <a:xfrm>
              <a:off x="5033463" y="3322765"/>
              <a:ext cx="451636" cy="432000"/>
            </a:xfrm>
            <a:prstGeom prst="rect">
              <a:avLst/>
            </a:prstGeom>
          </p:spPr>
        </p:pic>
        <p:sp>
          <p:nvSpPr>
            <p:cNvPr id="12" name="文本框 11"/>
            <p:cNvSpPr txBox="1"/>
            <p:nvPr/>
          </p:nvSpPr>
          <p:spPr>
            <a:xfrm>
              <a:off x="5257800" y="3307933"/>
              <a:ext cx="2273968" cy="461665"/>
            </a:xfrm>
            <a:prstGeom prst="rect">
              <a:avLst/>
            </a:prstGeom>
            <a:noFill/>
          </p:spPr>
          <p:txBody>
            <a:bodyPr wrap="square" rtlCol="0">
              <a:spAutoFit/>
            </a:bodyPr>
            <a:lstStyle/>
            <a:p>
              <a:pPr algn="ctr"/>
              <a:r>
                <a:rPr lang="zh-CN" altLang="en-US" sz="2400" dirty="0">
                  <a:solidFill>
                    <a:schemeClr val="bg1"/>
                  </a:solidFill>
                  <a:cs typeface="+mn-ea"/>
                  <a:sym typeface="+mn-lt"/>
                </a:rPr>
                <a:t>第一部分</a:t>
              </a:r>
            </a:p>
          </p:txBody>
        </p:sp>
      </p:grpSp>
      <p:grpSp>
        <p:nvGrpSpPr>
          <p:cNvPr id="14" name="组合 13"/>
          <p:cNvGrpSpPr/>
          <p:nvPr/>
        </p:nvGrpSpPr>
        <p:grpSpPr>
          <a:xfrm>
            <a:off x="5086746" y="3175981"/>
            <a:ext cx="2498305" cy="461665"/>
            <a:chOff x="5033463" y="3307933"/>
            <a:chExt cx="2498305" cy="461665"/>
          </a:xfrm>
        </p:grpSpPr>
        <p:pic>
          <p:nvPicPr>
            <p:cNvPr id="15" name="图形 14"/>
            <p:cNvPicPr>
              <a:picLocks noChangeAspect="1"/>
            </p:cNvPicPr>
            <p:nvPr/>
          </p:nvPicPr>
          <p:blipFill>
            <a:blip r:embed="rId2" cstate="email">
              <a:extLst>
                <a:ext uri="{96DAC541-7B7A-43D3-8B79-37D633B846F1}">
                  <asvg:svgBlip xmlns:asvg="http://schemas.microsoft.com/office/drawing/2016/SVG/main" r:embed="rId3"/>
                </a:ext>
              </a:extLst>
            </a:blip>
            <a:stretch>
              <a:fillRect/>
            </a:stretch>
          </p:blipFill>
          <p:spPr>
            <a:xfrm>
              <a:off x="5033463" y="3322765"/>
              <a:ext cx="451636" cy="432000"/>
            </a:xfrm>
            <a:prstGeom prst="rect">
              <a:avLst/>
            </a:prstGeom>
          </p:spPr>
        </p:pic>
        <p:sp>
          <p:nvSpPr>
            <p:cNvPr id="16" name="文本框 15"/>
            <p:cNvSpPr txBox="1"/>
            <p:nvPr/>
          </p:nvSpPr>
          <p:spPr>
            <a:xfrm>
              <a:off x="5257800" y="3307933"/>
              <a:ext cx="2273968" cy="461665"/>
            </a:xfrm>
            <a:prstGeom prst="rect">
              <a:avLst/>
            </a:prstGeom>
            <a:noFill/>
          </p:spPr>
          <p:txBody>
            <a:bodyPr wrap="square" rtlCol="0">
              <a:spAutoFit/>
            </a:bodyPr>
            <a:lstStyle/>
            <a:p>
              <a:pPr algn="ctr"/>
              <a:r>
                <a:rPr lang="zh-CN" altLang="en-US" sz="2400" dirty="0">
                  <a:solidFill>
                    <a:schemeClr val="bg1"/>
                  </a:solidFill>
                  <a:cs typeface="+mn-ea"/>
                  <a:sym typeface="+mn-lt"/>
                </a:rPr>
                <a:t>第二部分</a:t>
              </a:r>
            </a:p>
          </p:txBody>
        </p:sp>
      </p:grpSp>
      <p:grpSp>
        <p:nvGrpSpPr>
          <p:cNvPr id="17" name="组合 16"/>
          <p:cNvGrpSpPr/>
          <p:nvPr/>
        </p:nvGrpSpPr>
        <p:grpSpPr>
          <a:xfrm>
            <a:off x="5099520" y="3874227"/>
            <a:ext cx="2498305" cy="461665"/>
            <a:chOff x="5033463" y="3307933"/>
            <a:chExt cx="2498305" cy="461665"/>
          </a:xfrm>
        </p:grpSpPr>
        <p:pic>
          <p:nvPicPr>
            <p:cNvPr id="18" name="图形 17"/>
            <p:cNvPicPr>
              <a:picLocks noChangeAspect="1"/>
            </p:cNvPicPr>
            <p:nvPr/>
          </p:nvPicPr>
          <p:blipFill>
            <a:blip r:embed="rId2" cstate="email">
              <a:extLst>
                <a:ext uri="{96DAC541-7B7A-43D3-8B79-37D633B846F1}">
                  <asvg:svgBlip xmlns:asvg="http://schemas.microsoft.com/office/drawing/2016/SVG/main" r:embed="rId3"/>
                </a:ext>
              </a:extLst>
            </a:blip>
            <a:stretch>
              <a:fillRect/>
            </a:stretch>
          </p:blipFill>
          <p:spPr>
            <a:xfrm>
              <a:off x="5033463" y="3322765"/>
              <a:ext cx="451636" cy="432000"/>
            </a:xfrm>
            <a:prstGeom prst="rect">
              <a:avLst/>
            </a:prstGeom>
          </p:spPr>
        </p:pic>
        <p:sp>
          <p:nvSpPr>
            <p:cNvPr id="19" name="文本框 18"/>
            <p:cNvSpPr txBox="1"/>
            <p:nvPr/>
          </p:nvSpPr>
          <p:spPr>
            <a:xfrm>
              <a:off x="5257800" y="3307933"/>
              <a:ext cx="2273968" cy="461665"/>
            </a:xfrm>
            <a:prstGeom prst="rect">
              <a:avLst/>
            </a:prstGeom>
            <a:noFill/>
          </p:spPr>
          <p:txBody>
            <a:bodyPr wrap="square" rtlCol="0">
              <a:spAutoFit/>
            </a:bodyPr>
            <a:lstStyle/>
            <a:p>
              <a:pPr algn="ctr"/>
              <a:r>
                <a:rPr lang="zh-CN" altLang="en-US" sz="2400" dirty="0">
                  <a:solidFill>
                    <a:schemeClr val="bg1"/>
                  </a:solidFill>
                  <a:cs typeface="+mn-ea"/>
                  <a:sym typeface="+mn-lt"/>
                </a:rPr>
                <a:t>第三部分</a:t>
              </a:r>
            </a:p>
          </p:txBody>
        </p:sp>
      </p:grpSp>
      <p:grpSp>
        <p:nvGrpSpPr>
          <p:cNvPr id="20" name="组合 19"/>
          <p:cNvGrpSpPr/>
          <p:nvPr/>
        </p:nvGrpSpPr>
        <p:grpSpPr>
          <a:xfrm>
            <a:off x="5086746" y="4572473"/>
            <a:ext cx="2498305" cy="461665"/>
            <a:chOff x="5033463" y="3307933"/>
            <a:chExt cx="2498305" cy="461665"/>
          </a:xfrm>
        </p:grpSpPr>
        <p:pic>
          <p:nvPicPr>
            <p:cNvPr id="21" name="图形 20"/>
            <p:cNvPicPr>
              <a:picLocks noChangeAspect="1"/>
            </p:cNvPicPr>
            <p:nvPr/>
          </p:nvPicPr>
          <p:blipFill>
            <a:blip r:embed="rId2" cstate="email">
              <a:extLst>
                <a:ext uri="{96DAC541-7B7A-43D3-8B79-37D633B846F1}">
                  <asvg:svgBlip xmlns:asvg="http://schemas.microsoft.com/office/drawing/2016/SVG/main" r:embed="rId3"/>
                </a:ext>
              </a:extLst>
            </a:blip>
            <a:stretch>
              <a:fillRect/>
            </a:stretch>
          </p:blipFill>
          <p:spPr>
            <a:xfrm>
              <a:off x="5033463" y="3322765"/>
              <a:ext cx="451636" cy="432000"/>
            </a:xfrm>
            <a:prstGeom prst="rect">
              <a:avLst/>
            </a:prstGeom>
          </p:spPr>
        </p:pic>
        <p:sp>
          <p:nvSpPr>
            <p:cNvPr id="22" name="文本框 21"/>
            <p:cNvSpPr txBox="1"/>
            <p:nvPr/>
          </p:nvSpPr>
          <p:spPr>
            <a:xfrm>
              <a:off x="5257800" y="3307933"/>
              <a:ext cx="2273968" cy="461665"/>
            </a:xfrm>
            <a:prstGeom prst="rect">
              <a:avLst/>
            </a:prstGeom>
            <a:noFill/>
          </p:spPr>
          <p:txBody>
            <a:bodyPr wrap="square" rtlCol="0">
              <a:spAutoFit/>
            </a:bodyPr>
            <a:lstStyle/>
            <a:p>
              <a:pPr algn="ctr"/>
              <a:r>
                <a:rPr lang="zh-CN" altLang="en-US" sz="2400" dirty="0">
                  <a:solidFill>
                    <a:schemeClr val="bg1"/>
                  </a:solidFill>
                  <a:cs typeface="+mn-ea"/>
                  <a:sym typeface="+mn-lt"/>
                </a:rPr>
                <a:t>第四部分</a:t>
              </a:r>
            </a:p>
          </p:txBody>
        </p:sp>
      </p:grpSp>
      <p:pic>
        <p:nvPicPr>
          <p:cNvPr id="23" name="图形 22"/>
          <p:cNvPicPr>
            <a:picLocks noChangeAspect="1"/>
          </p:cNvPicPr>
          <p:nvPr/>
        </p:nvPicPr>
        <p:blipFill>
          <a:blip r:embed="rId4" cstate="email">
            <a:extLst>
              <a:ext uri="{96DAC541-7B7A-43D3-8B79-37D633B846F1}">
                <asvg:svgBlip xmlns:asvg="http://schemas.microsoft.com/office/drawing/2016/SVG/main" r:embed="rId5"/>
              </a:ext>
            </a:extLst>
          </a:blip>
          <a:stretch>
            <a:fillRect/>
          </a:stretch>
        </p:blipFill>
        <p:spPr>
          <a:xfrm rot="20581475">
            <a:off x="-365145" y="2576893"/>
            <a:ext cx="3417632" cy="4777434"/>
          </a:xfrm>
          <a:prstGeom prst="rect">
            <a:avLst/>
          </a:prstGeom>
        </p:spPr>
      </p:pic>
      <p:pic>
        <p:nvPicPr>
          <p:cNvPr id="24" name="图形 23"/>
          <p:cNvPicPr>
            <a:picLocks noChangeAspect="1"/>
          </p:cNvPicPr>
          <p:nvPr/>
        </p:nvPicPr>
        <p:blipFill>
          <a:blip r:embed="rId6" cstate="email">
            <a:extLst>
              <a:ext uri="{96DAC541-7B7A-43D3-8B79-37D633B846F1}">
                <asvg:svgBlip xmlns:asvg="http://schemas.microsoft.com/office/drawing/2016/SVG/main" r:embed="rId7"/>
              </a:ext>
            </a:extLst>
          </a:blip>
          <a:stretch>
            <a:fillRect/>
          </a:stretch>
        </p:blipFill>
        <p:spPr>
          <a:xfrm rot="21419281">
            <a:off x="3791606" y="5662507"/>
            <a:ext cx="4549703" cy="2022090"/>
          </a:xfrm>
          <a:prstGeom prst="rect">
            <a:avLst/>
          </a:prstGeom>
        </p:spPr>
      </p:pic>
      <p:pic>
        <p:nvPicPr>
          <p:cNvPr id="25" name="图形 24"/>
          <p:cNvPicPr>
            <a:picLocks noChangeAspect="1"/>
          </p:cNvPicPr>
          <p:nvPr/>
        </p:nvPicPr>
        <p:blipFill>
          <a:blip r:embed="rId8" cstate="email">
            <a:extLst>
              <a:ext uri="{96DAC541-7B7A-43D3-8B79-37D633B846F1}">
                <asvg:svgBlip xmlns:asvg="http://schemas.microsoft.com/office/drawing/2016/SVG/main" r:embed="rId9"/>
              </a:ext>
            </a:extLst>
          </a:blip>
          <a:stretch>
            <a:fillRect/>
          </a:stretch>
        </p:blipFill>
        <p:spPr>
          <a:xfrm rot="523118">
            <a:off x="8936434" y="2684657"/>
            <a:ext cx="3416175" cy="5719431"/>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3D0D6"/>
        </a:solidFill>
        <a:effectLst/>
      </p:bgPr>
    </p:bg>
    <p:spTree>
      <p:nvGrpSpPr>
        <p:cNvPr id="1" name=""/>
        <p:cNvGrpSpPr/>
        <p:nvPr/>
      </p:nvGrpSpPr>
      <p:grpSpPr>
        <a:xfrm>
          <a:off x="0" y="0"/>
          <a:ext cx="0" cy="0"/>
          <a:chOff x="0" y="0"/>
          <a:chExt cx="0" cy="0"/>
        </a:xfrm>
      </p:grpSpPr>
      <p:grpSp>
        <p:nvGrpSpPr>
          <p:cNvPr id="4" name="组合 3"/>
          <p:cNvGrpSpPr/>
          <p:nvPr/>
        </p:nvGrpSpPr>
        <p:grpSpPr>
          <a:xfrm>
            <a:off x="-309785" y="179367"/>
            <a:ext cx="2261937" cy="707886"/>
            <a:chOff x="-309785" y="179367"/>
            <a:chExt cx="2261937" cy="707886"/>
          </a:xfrm>
        </p:grpSpPr>
        <p:cxnSp>
          <p:nvCxnSpPr>
            <p:cNvPr id="5" name="直接连接符 4"/>
            <p:cNvCxnSpPr/>
            <p:nvPr/>
          </p:nvCxnSpPr>
          <p:spPr>
            <a:xfrm>
              <a:off x="-309785" y="589547"/>
              <a:ext cx="2261937" cy="0"/>
            </a:xfrm>
            <a:prstGeom prst="line">
              <a:avLst/>
            </a:prstGeom>
            <a:ln w="50800">
              <a:solidFill>
                <a:srgbClr val="EFB6BB"/>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06763" y="179367"/>
              <a:ext cx="1415772"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第三部分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THREE</a:t>
              </a:r>
              <a:endParaRPr lang="zh-CN" altLang="en-US" sz="1600" dirty="0">
                <a:solidFill>
                  <a:schemeClr val="bg1"/>
                </a:solidFill>
                <a:cs typeface="+mn-ea"/>
                <a:sym typeface="+mn-lt"/>
              </a:endParaRPr>
            </a:p>
          </p:txBody>
        </p:sp>
      </p:grpSp>
      <p:sp>
        <p:nvSpPr>
          <p:cNvPr id="73" name="文本框 72"/>
          <p:cNvSpPr txBox="1"/>
          <p:nvPr/>
        </p:nvSpPr>
        <p:spPr>
          <a:xfrm>
            <a:off x="4959016" y="776224"/>
            <a:ext cx="2273968" cy="523220"/>
          </a:xfrm>
          <a:prstGeom prst="rect">
            <a:avLst/>
          </a:prstGeom>
          <a:noFill/>
        </p:spPr>
        <p:txBody>
          <a:bodyPr wrap="square" rtlCol="0">
            <a:spAutoFit/>
          </a:bodyPr>
          <a:lstStyle/>
          <a:p>
            <a:pPr algn="ctr"/>
            <a:r>
              <a:rPr lang="zh-CN" altLang="en-US" sz="2800" dirty="0">
                <a:solidFill>
                  <a:schemeClr val="bg1"/>
                </a:solidFill>
                <a:cs typeface="+mn-ea"/>
                <a:sym typeface="+mn-lt"/>
              </a:rPr>
              <a:t>输入标题</a:t>
            </a:r>
          </a:p>
        </p:txBody>
      </p:sp>
      <p:sp>
        <p:nvSpPr>
          <p:cNvPr id="44" name="Freeform 30"/>
          <p:cNvSpPr/>
          <p:nvPr/>
        </p:nvSpPr>
        <p:spPr bwMode="auto">
          <a:xfrm>
            <a:off x="6805087" y="2220979"/>
            <a:ext cx="3500257" cy="773906"/>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EFB6BB"/>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5" name="Freeform 31"/>
          <p:cNvSpPr/>
          <p:nvPr/>
        </p:nvSpPr>
        <p:spPr bwMode="auto">
          <a:xfrm>
            <a:off x="6879727" y="3998606"/>
            <a:ext cx="3425616" cy="771943"/>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E0C263"/>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6" name="Freeform 32"/>
          <p:cNvSpPr/>
          <p:nvPr/>
        </p:nvSpPr>
        <p:spPr bwMode="auto">
          <a:xfrm>
            <a:off x="7431677" y="3097026"/>
            <a:ext cx="2873668" cy="771943"/>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chemeClr val="accent3"/>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7" name="Freeform 33"/>
          <p:cNvSpPr/>
          <p:nvPr/>
        </p:nvSpPr>
        <p:spPr bwMode="auto">
          <a:xfrm>
            <a:off x="1886656" y="2220979"/>
            <a:ext cx="3500257" cy="773906"/>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EFB6BB"/>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48" name="Freeform 34"/>
          <p:cNvSpPr/>
          <p:nvPr/>
        </p:nvSpPr>
        <p:spPr bwMode="auto">
          <a:xfrm>
            <a:off x="1886656" y="3097026"/>
            <a:ext cx="2863847" cy="771943"/>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chemeClr val="accent3"/>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82" name="Freeform 35"/>
          <p:cNvSpPr/>
          <p:nvPr/>
        </p:nvSpPr>
        <p:spPr bwMode="auto">
          <a:xfrm>
            <a:off x="1886656" y="3998606"/>
            <a:ext cx="3413831" cy="771943"/>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0C263"/>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83" name="Freeform 29"/>
          <p:cNvSpPr/>
          <p:nvPr/>
        </p:nvSpPr>
        <p:spPr bwMode="auto">
          <a:xfrm>
            <a:off x="8914669" y="3998606"/>
            <a:ext cx="133568" cy="1965"/>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84" name="Freeform 37"/>
          <p:cNvSpPr/>
          <p:nvPr/>
        </p:nvSpPr>
        <p:spPr bwMode="auto">
          <a:xfrm>
            <a:off x="6113678" y="2215086"/>
            <a:ext cx="1096040" cy="77783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EFB6BB"/>
          </a:solidFill>
          <a:ln w="9525">
            <a:noFill/>
            <a:round/>
          </a:ln>
        </p:spPr>
        <p:txBody>
          <a:bodyPr vert="horz" wrap="square" lIns="91440" tIns="45720" rIns="91440" bIns="45720" numCol="1" anchor="t" anchorCtr="0" compatLnSpc="1"/>
          <a:lstStyle/>
          <a:p>
            <a:endParaRPr lang="en-US">
              <a:cs typeface="+mn-ea"/>
              <a:sym typeface="+mn-lt"/>
            </a:endParaRPr>
          </a:p>
        </p:txBody>
      </p:sp>
      <p:grpSp>
        <p:nvGrpSpPr>
          <p:cNvPr id="85" name="Group 104"/>
          <p:cNvGrpSpPr/>
          <p:nvPr/>
        </p:nvGrpSpPr>
        <p:grpSpPr>
          <a:xfrm>
            <a:off x="5498875" y="4849118"/>
            <a:ext cx="1192287" cy="1041042"/>
            <a:chOff x="4089401" y="2825751"/>
            <a:chExt cx="963612" cy="841375"/>
          </a:xfrm>
          <a:solidFill>
            <a:schemeClr val="bg1"/>
          </a:solidFill>
          <a:effectLst>
            <a:outerShdw blurRad="76200" dir="13500000" sy="23000" kx="1200000" algn="br" rotWithShape="0">
              <a:prstClr val="black">
                <a:alpha val="20000"/>
              </a:prstClr>
            </a:outerShdw>
          </a:effectLst>
        </p:grpSpPr>
        <p:sp>
          <p:nvSpPr>
            <p:cNvPr id="97"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98"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99"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sp>
        <p:nvSpPr>
          <p:cNvPr id="86" name="Freeform 40"/>
          <p:cNvSpPr/>
          <p:nvPr/>
        </p:nvSpPr>
        <p:spPr bwMode="auto">
          <a:xfrm>
            <a:off x="4970496" y="2215086"/>
            <a:ext cx="1143182" cy="77783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D8758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87" name="Freeform 41"/>
          <p:cNvSpPr/>
          <p:nvPr/>
        </p:nvSpPr>
        <p:spPr bwMode="auto">
          <a:xfrm>
            <a:off x="6113678" y="3097026"/>
            <a:ext cx="1164789" cy="791585"/>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3"/>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88" name="Freeform 42"/>
          <p:cNvSpPr/>
          <p:nvPr/>
        </p:nvSpPr>
        <p:spPr bwMode="auto">
          <a:xfrm>
            <a:off x="4901749" y="3097026"/>
            <a:ext cx="1211930" cy="791585"/>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3">
              <a:lumMod val="75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89" name="Freeform 43"/>
          <p:cNvSpPr/>
          <p:nvPr/>
        </p:nvSpPr>
        <p:spPr bwMode="auto">
          <a:xfrm>
            <a:off x="5054959" y="3994678"/>
            <a:ext cx="1058720" cy="793549"/>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BAA00"/>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90" name="Freeform 44"/>
          <p:cNvSpPr/>
          <p:nvPr/>
        </p:nvSpPr>
        <p:spPr bwMode="auto">
          <a:xfrm>
            <a:off x="6113678" y="3994678"/>
            <a:ext cx="1013542" cy="793549"/>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E0C263"/>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91" name="Oval 26"/>
          <p:cNvSpPr/>
          <p:nvPr/>
        </p:nvSpPr>
        <p:spPr>
          <a:xfrm>
            <a:off x="4159556" y="2315307"/>
            <a:ext cx="610452" cy="592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endParaRPr lang="en-US" dirty="0">
              <a:solidFill>
                <a:schemeClr val="bg1"/>
              </a:solidFill>
              <a:cs typeface="+mn-ea"/>
              <a:sym typeface="+mn-lt"/>
            </a:endParaRPr>
          </a:p>
        </p:txBody>
      </p:sp>
      <p:sp>
        <p:nvSpPr>
          <p:cNvPr id="92" name="Oval 32"/>
          <p:cNvSpPr/>
          <p:nvPr/>
        </p:nvSpPr>
        <p:spPr>
          <a:xfrm>
            <a:off x="3968601" y="3187699"/>
            <a:ext cx="610452" cy="592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93" name="Oval 38"/>
          <p:cNvSpPr/>
          <p:nvPr/>
        </p:nvSpPr>
        <p:spPr>
          <a:xfrm>
            <a:off x="4273827" y="4080044"/>
            <a:ext cx="610452" cy="592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94" name="Oval 50"/>
          <p:cNvSpPr/>
          <p:nvPr/>
        </p:nvSpPr>
        <p:spPr>
          <a:xfrm>
            <a:off x="7398415" y="2333656"/>
            <a:ext cx="610452" cy="592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95" name="Oval 53"/>
          <p:cNvSpPr/>
          <p:nvPr/>
        </p:nvSpPr>
        <p:spPr>
          <a:xfrm>
            <a:off x="7592858" y="3167511"/>
            <a:ext cx="610452" cy="592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96" name="Oval 56"/>
          <p:cNvSpPr/>
          <p:nvPr/>
        </p:nvSpPr>
        <p:spPr>
          <a:xfrm>
            <a:off x="7278467" y="4085464"/>
            <a:ext cx="610452" cy="592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3" name="文本框 2"/>
          <p:cNvSpPr txBox="1"/>
          <p:nvPr/>
        </p:nvSpPr>
        <p:spPr>
          <a:xfrm>
            <a:off x="2098107" y="2445477"/>
            <a:ext cx="2073697" cy="338554"/>
          </a:xfrm>
          <a:prstGeom prst="rect">
            <a:avLst/>
          </a:prstGeom>
          <a:noFill/>
        </p:spPr>
        <p:txBody>
          <a:bodyPr wrap="square" rtlCol="0">
            <a:spAutoFit/>
          </a:bodyPr>
          <a:lstStyle/>
          <a:p>
            <a:pPr algn="ctr"/>
            <a:r>
              <a:rPr lang="zh-CN" altLang="en-US" sz="1600" dirty="0">
                <a:solidFill>
                  <a:schemeClr val="bg1"/>
                </a:solidFill>
                <a:cs typeface="+mn-ea"/>
                <a:sym typeface="+mn-lt"/>
              </a:rPr>
              <a:t>点击此处输入文字</a:t>
            </a:r>
            <a:endParaRPr lang="en-US" altLang="zh-CN" sz="1600" dirty="0">
              <a:solidFill>
                <a:schemeClr val="bg1"/>
              </a:solidFill>
              <a:cs typeface="+mn-ea"/>
              <a:sym typeface="+mn-lt"/>
            </a:endParaRPr>
          </a:p>
        </p:txBody>
      </p:sp>
      <p:sp>
        <p:nvSpPr>
          <p:cNvPr id="100" name="文本框 99"/>
          <p:cNvSpPr txBox="1"/>
          <p:nvPr/>
        </p:nvSpPr>
        <p:spPr>
          <a:xfrm>
            <a:off x="1941046" y="3312079"/>
            <a:ext cx="2073697" cy="338554"/>
          </a:xfrm>
          <a:prstGeom prst="rect">
            <a:avLst/>
          </a:prstGeom>
          <a:noFill/>
        </p:spPr>
        <p:txBody>
          <a:bodyPr wrap="square" rtlCol="0">
            <a:spAutoFit/>
          </a:bodyPr>
          <a:lstStyle/>
          <a:p>
            <a:pPr algn="ctr"/>
            <a:r>
              <a:rPr lang="zh-CN" altLang="en-US" sz="1600" dirty="0">
                <a:solidFill>
                  <a:schemeClr val="bg1"/>
                </a:solidFill>
                <a:cs typeface="+mn-ea"/>
                <a:sym typeface="+mn-lt"/>
              </a:rPr>
              <a:t>点击此处输入文字</a:t>
            </a:r>
            <a:endParaRPr lang="en-US" altLang="zh-CN" sz="1600" dirty="0">
              <a:solidFill>
                <a:schemeClr val="bg1"/>
              </a:solidFill>
              <a:cs typeface="+mn-ea"/>
              <a:sym typeface="+mn-lt"/>
            </a:endParaRPr>
          </a:p>
        </p:txBody>
      </p:sp>
      <p:sp>
        <p:nvSpPr>
          <p:cNvPr id="101" name="文本框 100"/>
          <p:cNvSpPr txBox="1"/>
          <p:nvPr/>
        </p:nvSpPr>
        <p:spPr>
          <a:xfrm>
            <a:off x="2096116" y="4199911"/>
            <a:ext cx="2073697" cy="338554"/>
          </a:xfrm>
          <a:prstGeom prst="rect">
            <a:avLst/>
          </a:prstGeom>
          <a:noFill/>
        </p:spPr>
        <p:txBody>
          <a:bodyPr wrap="square" rtlCol="0">
            <a:spAutoFit/>
          </a:bodyPr>
          <a:lstStyle/>
          <a:p>
            <a:pPr algn="ctr"/>
            <a:r>
              <a:rPr lang="zh-CN" altLang="en-US" sz="1600" dirty="0">
                <a:solidFill>
                  <a:schemeClr val="bg1"/>
                </a:solidFill>
                <a:cs typeface="+mn-ea"/>
                <a:sym typeface="+mn-lt"/>
              </a:rPr>
              <a:t>点击此处输入文字</a:t>
            </a:r>
            <a:endParaRPr lang="en-US" altLang="zh-CN" sz="1600" dirty="0">
              <a:solidFill>
                <a:schemeClr val="bg1"/>
              </a:solidFill>
              <a:cs typeface="+mn-ea"/>
              <a:sym typeface="+mn-lt"/>
            </a:endParaRPr>
          </a:p>
        </p:txBody>
      </p:sp>
      <p:sp>
        <p:nvSpPr>
          <p:cNvPr id="102" name="文本框 101"/>
          <p:cNvSpPr txBox="1"/>
          <p:nvPr/>
        </p:nvSpPr>
        <p:spPr>
          <a:xfrm>
            <a:off x="8011388" y="2442821"/>
            <a:ext cx="2073697" cy="338554"/>
          </a:xfrm>
          <a:prstGeom prst="rect">
            <a:avLst/>
          </a:prstGeom>
          <a:noFill/>
        </p:spPr>
        <p:txBody>
          <a:bodyPr wrap="square" rtlCol="0">
            <a:spAutoFit/>
          </a:bodyPr>
          <a:lstStyle/>
          <a:p>
            <a:pPr algn="ctr"/>
            <a:r>
              <a:rPr lang="zh-CN" altLang="en-US" sz="1600" dirty="0">
                <a:solidFill>
                  <a:schemeClr val="bg1"/>
                </a:solidFill>
                <a:cs typeface="+mn-ea"/>
                <a:sym typeface="+mn-lt"/>
              </a:rPr>
              <a:t>点击此处输入文字</a:t>
            </a:r>
            <a:endParaRPr lang="en-US" altLang="zh-CN" sz="1600" dirty="0">
              <a:solidFill>
                <a:schemeClr val="bg1"/>
              </a:solidFill>
              <a:cs typeface="+mn-ea"/>
              <a:sym typeface="+mn-lt"/>
            </a:endParaRPr>
          </a:p>
        </p:txBody>
      </p:sp>
      <p:sp>
        <p:nvSpPr>
          <p:cNvPr id="103" name="文本框 102"/>
          <p:cNvSpPr txBox="1"/>
          <p:nvPr/>
        </p:nvSpPr>
        <p:spPr>
          <a:xfrm>
            <a:off x="8203310" y="3294721"/>
            <a:ext cx="2073697" cy="338554"/>
          </a:xfrm>
          <a:prstGeom prst="rect">
            <a:avLst/>
          </a:prstGeom>
          <a:noFill/>
        </p:spPr>
        <p:txBody>
          <a:bodyPr wrap="square" rtlCol="0">
            <a:spAutoFit/>
          </a:bodyPr>
          <a:lstStyle/>
          <a:p>
            <a:pPr algn="ctr"/>
            <a:r>
              <a:rPr lang="zh-CN" altLang="en-US" sz="1600" dirty="0">
                <a:solidFill>
                  <a:schemeClr val="bg1"/>
                </a:solidFill>
                <a:cs typeface="+mn-ea"/>
                <a:sym typeface="+mn-lt"/>
              </a:rPr>
              <a:t>点击此处输入文字</a:t>
            </a:r>
            <a:endParaRPr lang="en-US" altLang="zh-CN" sz="1600" dirty="0">
              <a:solidFill>
                <a:schemeClr val="bg1"/>
              </a:solidFill>
              <a:cs typeface="+mn-ea"/>
              <a:sym typeface="+mn-lt"/>
            </a:endParaRPr>
          </a:p>
        </p:txBody>
      </p:sp>
      <p:sp>
        <p:nvSpPr>
          <p:cNvPr id="104" name="文本框 103"/>
          <p:cNvSpPr txBox="1"/>
          <p:nvPr/>
        </p:nvSpPr>
        <p:spPr>
          <a:xfrm>
            <a:off x="8011387" y="4222175"/>
            <a:ext cx="2073697" cy="338554"/>
          </a:xfrm>
          <a:prstGeom prst="rect">
            <a:avLst/>
          </a:prstGeom>
          <a:noFill/>
        </p:spPr>
        <p:txBody>
          <a:bodyPr wrap="square" rtlCol="0">
            <a:spAutoFit/>
          </a:bodyPr>
          <a:lstStyle/>
          <a:p>
            <a:pPr algn="ctr"/>
            <a:r>
              <a:rPr lang="zh-CN" altLang="en-US" sz="1600" dirty="0">
                <a:solidFill>
                  <a:schemeClr val="bg1"/>
                </a:solidFill>
                <a:cs typeface="+mn-ea"/>
                <a:sym typeface="+mn-lt"/>
              </a:rPr>
              <a:t>点击此处输入文字</a:t>
            </a:r>
            <a:endParaRPr lang="en-US" altLang="zh-CN" sz="1600" dirty="0">
              <a:solidFill>
                <a:schemeClr val="bg1"/>
              </a:solidFill>
              <a:cs typeface="+mn-ea"/>
              <a:sym typeface="+mn-lt"/>
            </a:endParaRPr>
          </a:p>
        </p:txBody>
      </p:sp>
    </p:spTree>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8758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duotone>
              <a:schemeClr val="bg2">
                <a:shade val="45000"/>
                <a:satMod val="135000"/>
              </a:schemeClr>
              <a:prstClr val="white"/>
            </a:duotone>
          </a:blip>
          <a:stretch>
            <a:fillRect/>
          </a:stretch>
        </p:blipFill>
        <p:spPr>
          <a:xfrm>
            <a:off x="4222477" y="1555477"/>
            <a:ext cx="3747047" cy="3747047"/>
          </a:xfrm>
          <a:prstGeom prst="rect">
            <a:avLst/>
          </a:prstGeom>
        </p:spPr>
      </p:pic>
      <p:pic>
        <p:nvPicPr>
          <p:cNvPr id="6" name="图形 5"/>
          <p:cNvPicPr>
            <a:picLocks noChangeAspect="1"/>
          </p:cNvPicPr>
          <p:nvPr/>
        </p:nvPicPr>
        <p:blipFill>
          <a:blip r:embed="rId3" cstate="email"/>
          <a:stretch>
            <a:fillRect/>
          </a:stretch>
        </p:blipFill>
        <p:spPr>
          <a:xfrm>
            <a:off x="2649070" y="0"/>
            <a:ext cx="6893859" cy="6858000"/>
          </a:xfrm>
          <a:prstGeom prst="rect">
            <a:avLst/>
          </a:prstGeom>
        </p:spPr>
      </p:pic>
      <p:sp>
        <p:nvSpPr>
          <p:cNvPr id="7" name="文本框 6"/>
          <p:cNvSpPr txBox="1"/>
          <p:nvPr/>
        </p:nvSpPr>
        <p:spPr>
          <a:xfrm>
            <a:off x="4875152" y="2798058"/>
            <a:ext cx="2441694" cy="1261884"/>
          </a:xfrm>
          <a:prstGeom prst="rect">
            <a:avLst/>
          </a:prstGeom>
          <a:noFill/>
          <a:effectLst/>
        </p:spPr>
        <p:txBody>
          <a:bodyPr wrap="none" rtlCol="0">
            <a:spAutoFit/>
          </a:bodyPr>
          <a:lstStyle/>
          <a:p>
            <a:pPr algn="ctr"/>
            <a:r>
              <a:rPr lang="zh-CN" altLang="en-US" sz="4400" dirty="0">
                <a:solidFill>
                  <a:schemeClr val="bg1"/>
                </a:solidFill>
                <a:cs typeface="+mn-ea"/>
                <a:sym typeface="+mn-lt"/>
              </a:rPr>
              <a:t>第四部分</a:t>
            </a:r>
            <a:endParaRPr lang="en-US" altLang="zh-CN" sz="4400" dirty="0">
              <a:solidFill>
                <a:schemeClr val="bg1"/>
              </a:solidFill>
              <a:cs typeface="+mn-ea"/>
              <a:sym typeface="+mn-lt"/>
            </a:endParaRPr>
          </a:p>
          <a:p>
            <a:pPr algn="ctr"/>
            <a:r>
              <a:rPr lang="en-US" altLang="zh-CN" sz="3200" dirty="0">
                <a:solidFill>
                  <a:schemeClr val="bg1"/>
                </a:solidFill>
                <a:cs typeface="+mn-ea"/>
                <a:sym typeface="+mn-lt"/>
              </a:rPr>
              <a:t>PART FOUR</a:t>
            </a:r>
            <a:endParaRPr lang="zh-CN" altLang="en-US" sz="3200" dirty="0">
              <a:solidFill>
                <a:schemeClr val="bg1"/>
              </a:solidFill>
              <a:cs typeface="+mn-ea"/>
              <a:sym typeface="+mn-lt"/>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87586"/>
        </a:solidFill>
        <a:effectLst/>
      </p:bgPr>
    </p:bg>
    <p:spTree>
      <p:nvGrpSpPr>
        <p:cNvPr id="1" name=""/>
        <p:cNvGrpSpPr/>
        <p:nvPr/>
      </p:nvGrpSpPr>
      <p:grpSpPr>
        <a:xfrm>
          <a:off x="0" y="0"/>
          <a:ext cx="0" cy="0"/>
          <a:chOff x="0" y="0"/>
          <a:chExt cx="0" cy="0"/>
        </a:xfrm>
      </p:grpSpPr>
      <p:grpSp>
        <p:nvGrpSpPr>
          <p:cNvPr id="12" name="组合 11"/>
          <p:cNvGrpSpPr/>
          <p:nvPr/>
        </p:nvGrpSpPr>
        <p:grpSpPr>
          <a:xfrm>
            <a:off x="10314114" y="179367"/>
            <a:ext cx="2261937" cy="707886"/>
            <a:chOff x="10314114" y="179367"/>
            <a:chExt cx="2261937" cy="707886"/>
          </a:xfrm>
        </p:grpSpPr>
        <p:cxnSp>
          <p:nvCxnSpPr>
            <p:cNvPr id="13" name="直接连接符 12"/>
            <p:cNvCxnSpPr/>
            <p:nvPr/>
          </p:nvCxnSpPr>
          <p:spPr>
            <a:xfrm>
              <a:off x="10314114" y="589547"/>
              <a:ext cx="2261937" cy="0"/>
            </a:xfrm>
            <a:prstGeom prst="line">
              <a:avLst/>
            </a:prstGeom>
            <a:ln w="50800">
              <a:solidFill>
                <a:srgbClr val="E0C263"/>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358137" y="179367"/>
              <a:ext cx="1465466"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第四部分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FOUR</a:t>
              </a:r>
              <a:endParaRPr lang="zh-CN" altLang="en-US" sz="1600" dirty="0">
                <a:solidFill>
                  <a:schemeClr val="bg1"/>
                </a:solidFill>
                <a:cs typeface="+mn-ea"/>
                <a:sym typeface="+mn-lt"/>
              </a:endParaRPr>
            </a:p>
          </p:txBody>
        </p:sp>
      </p:grpSp>
      <p:sp>
        <p:nvSpPr>
          <p:cNvPr id="4" name="任意多边形: 形状 3"/>
          <p:cNvSpPr/>
          <p:nvPr/>
        </p:nvSpPr>
        <p:spPr>
          <a:xfrm>
            <a:off x="4124894" y="4019042"/>
            <a:ext cx="2131950" cy="1838113"/>
          </a:xfrm>
          <a:custGeom>
            <a:avLst/>
            <a:gdLst>
              <a:gd name="connsiteX0" fmla="*/ 0 w 2131950"/>
              <a:gd name="connsiteY0" fmla="*/ 919057 h 1838113"/>
              <a:gd name="connsiteX1" fmla="*/ 459528 w 2131950"/>
              <a:gd name="connsiteY1" fmla="*/ 0 h 1838113"/>
              <a:gd name="connsiteX2" fmla="*/ 1672422 w 2131950"/>
              <a:gd name="connsiteY2" fmla="*/ 0 h 1838113"/>
              <a:gd name="connsiteX3" fmla="*/ 2131950 w 2131950"/>
              <a:gd name="connsiteY3" fmla="*/ 919057 h 1838113"/>
              <a:gd name="connsiteX4" fmla="*/ 1672422 w 2131950"/>
              <a:gd name="connsiteY4" fmla="*/ 1838113 h 1838113"/>
              <a:gd name="connsiteX5" fmla="*/ 459528 w 2131950"/>
              <a:gd name="connsiteY5" fmla="*/ 1838113 h 1838113"/>
              <a:gd name="connsiteX6" fmla="*/ 0 w 2131950"/>
              <a:gd name="connsiteY6" fmla="*/ 919057 h 18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1950" h="1838113">
                <a:moveTo>
                  <a:pt x="0" y="919057"/>
                </a:moveTo>
                <a:lnTo>
                  <a:pt x="459528" y="0"/>
                </a:lnTo>
                <a:lnTo>
                  <a:pt x="1672422" y="0"/>
                </a:lnTo>
                <a:lnTo>
                  <a:pt x="2131950" y="919057"/>
                </a:lnTo>
                <a:lnTo>
                  <a:pt x="1672422" y="1838113"/>
                </a:lnTo>
                <a:lnTo>
                  <a:pt x="459528" y="1838113"/>
                </a:lnTo>
                <a:lnTo>
                  <a:pt x="0" y="919057"/>
                </a:lnTo>
                <a:close/>
              </a:path>
            </a:pathLst>
          </a:custGeom>
          <a:solidFill>
            <a:srgbClr val="EFB6B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0839" tIns="344931" rIns="330839" bIns="344931" numCol="1" spcCol="1270" anchor="ctr" anchorCtr="0">
            <a:noAutofit/>
          </a:bodyPr>
          <a:lstStyle/>
          <a:p>
            <a:pPr marL="0" lvl="0" indent="0" algn="ctr" defTabSz="2089150">
              <a:lnSpc>
                <a:spcPct val="90000"/>
              </a:lnSpc>
              <a:spcBef>
                <a:spcPct val="0"/>
              </a:spcBef>
              <a:spcAft>
                <a:spcPct val="35000"/>
              </a:spcAft>
              <a:buNone/>
            </a:pPr>
            <a:r>
              <a:rPr lang="en-US" altLang="zh-CN" sz="4700" kern="1200" dirty="0">
                <a:cs typeface="+mn-ea"/>
                <a:sym typeface="+mn-lt"/>
              </a:rPr>
              <a:t>03</a:t>
            </a:r>
            <a:endParaRPr lang="zh-CN" altLang="en-US" sz="4700" kern="1200" dirty="0">
              <a:cs typeface="+mn-ea"/>
              <a:sym typeface="+mn-lt"/>
            </a:endParaRPr>
          </a:p>
        </p:txBody>
      </p:sp>
      <p:sp>
        <p:nvSpPr>
          <p:cNvPr id="6" name="六边形 5"/>
          <p:cNvSpPr/>
          <p:nvPr/>
        </p:nvSpPr>
        <p:spPr>
          <a:xfrm>
            <a:off x="4180279" y="4830531"/>
            <a:ext cx="249612" cy="215134"/>
          </a:xfrm>
          <a:prstGeom prst="hexagon">
            <a:avLst>
              <a:gd name="adj" fmla="val 25000"/>
              <a:gd name="vf" fmla="val 115470"/>
            </a:avLst>
          </a:prstGeom>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7" name="六边形 6"/>
          <p:cNvSpPr/>
          <p:nvPr/>
        </p:nvSpPr>
        <p:spPr>
          <a:xfrm>
            <a:off x="2302494" y="3031754"/>
            <a:ext cx="2131950" cy="1838113"/>
          </a:xfrm>
          <a:prstGeom prst="hexagon">
            <a:avLst>
              <a:gd name="adj" fmla="val 25000"/>
              <a:gd name="vf" fmla="val 115470"/>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8" name="六边形 7"/>
          <p:cNvSpPr/>
          <p:nvPr/>
        </p:nvSpPr>
        <p:spPr>
          <a:xfrm>
            <a:off x="3753889" y="4627052"/>
            <a:ext cx="249612" cy="215134"/>
          </a:xfrm>
          <a:prstGeom prst="hexagon">
            <a:avLst>
              <a:gd name="adj" fmla="val 25000"/>
              <a:gd name="vf" fmla="val 115470"/>
            </a:avLst>
          </a:prstGeom>
          <a:solidFill>
            <a:srgbClr val="EFB6BB"/>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9" name="任意多边形: 形状 8"/>
          <p:cNvSpPr/>
          <p:nvPr/>
        </p:nvSpPr>
        <p:spPr>
          <a:xfrm>
            <a:off x="5941225" y="3009900"/>
            <a:ext cx="2131950" cy="1838113"/>
          </a:xfrm>
          <a:custGeom>
            <a:avLst/>
            <a:gdLst>
              <a:gd name="connsiteX0" fmla="*/ 0 w 2131950"/>
              <a:gd name="connsiteY0" fmla="*/ 919057 h 1838113"/>
              <a:gd name="connsiteX1" fmla="*/ 459528 w 2131950"/>
              <a:gd name="connsiteY1" fmla="*/ 0 h 1838113"/>
              <a:gd name="connsiteX2" fmla="*/ 1672422 w 2131950"/>
              <a:gd name="connsiteY2" fmla="*/ 0 h 1838113"/>
              <a:gd name="connsiteX3" fmla="*/ 2131950 w 2131950"/>
              <a:gd name="connsiteY3" fmla="*/ 919057 h 1838113"/>
              <a:gd name="connsiteX4" fmla="*/ 1672422 w 2131950"/>
              <a:gd name="connsiteY4" fmla="*/ 1838113 h 1838113"/>
              <a:gd name="connsiteX5" fmla="*/ 459528 w 2131950"/>
              <a:gd name="connsiteY5" fmla="*/ 1838113 h 1838113"/>
              <a:gd name="connsiteX6" fmla="*/ 0 w 2131950"/>
              <a:gd name="connsiteY6" fmla="*/ 919057 h 18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1950" h="1838113">
                <a:moveTo>
                  <a:pt x="0" y="919057"/>
                </a:moveTo>
                <a:lnTo>
                  <a:pt x="459528" y="0"/>
                </a:lnTo>
                <a:lnTo>
                  <a:pt x="1672422" y="0"/>
                </a:lnTo>
                <a:lnTo>
                  <a:pt x="2131950" y="919057"/>
                </a:lnTo>
                <a:lnTo>
                  <a:pt x="1672422" y="1838113"/>
                </a:lnTo>
                <a:lnTo>
                  <a:pt x="459528" y="1838113"/>
                </a:lnTo>
                <a:lnTo>
                  <a:pt x="0" y="919057"/>
                </a:lnTo>
                <a:close/>
              </a:path>
            </a:pathLst>
          </a:custGeom>
          <a:solidFill>
            <a:srgbClr val="EFB6B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0839" tIns="344931" rIns="330839" bIns="344931" numCol="1" spcCol="1270" anchor="ctr" anchorCtr="0">
            <a:noAutofit/>
          </a:bodyPr>
          <a:lstStyle/>
          <a:p>
            <a:pPr marL="0" lvl="0" indent="0" algn="ctr" defTabSz="2089150">
              <a:lnSpc>
                <a:spcPct val="90000"/>
              </a:lnSpc>
              <a:spcBef>
                <a:spcPct val="0"/>
              </a:spcBef>
              <a:spcAft>
                <a:spcPct val="35000"/>
              </a:spcAft>
              <a:buNone/>
            </a:pPr>
            <a:r>
              <a:rPr lang="en-US" altLang="zh-CN" sz="4700" kern="1200" dirty="0">
                <a:cs typeface="+mn-ea"/>
                <a:sym typeface="+mn-lt"/>
              </a:rPr>
              <a:t>02</a:t>
            </a:r>
            <a:endParaRPr lang="zh-CN" altLang="en-US" sz="4700" kern="1200" dirty="0">
              <a:cs typeface="+mn-ea"/>
              <a:sym typeface="+mn-lt"/>
            </a:endParaRPr>
          </a:p>
        </p:txBody>
      </p:sp>
      <p:sp>
        <p:nvSpPr>
          <p:cNvPr id="10" name="六边形 9"/>
          <p:cNvSpPr/>
          <p:nvPr/>
        </p:nvSpPr>
        <p:spPr>
          <a:xfrm>
            <a:off x="7398690" y="4603256"/>
            <a:ext cx="249612" cy="215134"/>
          </a:xfrm>
          <a:prstGeom prst="hexagon">
            <a:avLst>
              <a:gd name="adj" fmla="val 25000"/>
              <a:gd name="vf" fmla="val 115470"/>
            </a:avLst>
          </a:prstGeom>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11" name="六边形 10"/>
          <p:cNvSpPr/>
          <p:nvPr/>
        </p:nvSpPr>
        <p:spPr>
          <a:xfrm>
            <a:off x="7757556" y="4019042"/>
            <a:ext cx="2131950" cy="1838113"/>
          </a:xfrm>
          <a:prstGeom prst="hexagon">
            <a:avLst>
              <a:gd name="adj" fmla="val 25000"/>
              <a:gd name="vf" fmla="val 115470"/>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15" name="六边形 14"/>
          <p:cNvSpPr/>
          <p:nvPr/>
        </p:nvSpPr>
        <p:spPr>
          <a:xfrm>
            <a:off x="7812941" y="4830531"/>
            <a:ext cx="249612" cy="215134"/>
          </a:xfrm>
          <a:prstGeom prst="hexagon">
            <a:avLst>
              <a:gd name="adj" fmla="val 25000"/>
              <a:gd name="vf" fmla="val 115470"/>
            </a:avLst>
          </a:prstGeom>
          <a:solidFill>
            <a:srgbClr val="EFB6BB"/>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16" name="任意多边形: 形状 15"/>
          <p:cNvSpPr/>
          <p:nvPr/>
        </p:nvSpPr>
        <p:spPr>
          <a:xfrm>
            <a:off x="4124894" y="2005130"/>
            <a:ext cx="2131950" cy="1838113"/>
          </a:xfrm>
          <a:custGeom>
            <a:avLst/>
            <a:gdLst>
              <a:gd name="connsiteX0" fmla="*/ 0 w 2131950"/>
              <a:gd name="connsiteY0" fmla="*/ 919057 h 1838113"/>
              <a:gd name="connsiteX1" fmla="*/ 459528 w 2131950"/>
              <a:gd name="connsiteY1" fmla="*/ 0 h 1838113"/>
              <a:gd name="connsiteX2" fmla="*/ 1672422 w 2131950"/>
              <a:gd name="connsiteY2" fmla="*/ 0 h 1838113"/>
              <a:gd name="connsiteX3" fmla="*/ 2131950 w 2131950"/>
              <a:gd name="connsiteY3" fmla="*/ 919057 h 1838113"/>
              <a:gd name="connsiteX4" fmla="*/ 1672422 w 2131950"/>
              <a:gd name="connsiteY4" fmla="*/ 1838113 h 1838113"/>
              <a:gd name="connsiteX5" fmla="*/ 459528 w 2131950"/>
              <a:gd name="connsiteY5" fmla="*/ 1838113 h 1838113"/>
              <a:gd name="connsiteX6" fmla="*/ 0 w 2131950"/>
              <a:gd name="connsiteY6" fmla="*/ 919057 h 18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1950" h="1838113">
                <a:moveTo>
                  <a:pt x="0" y="919057"/>
                </a:moveTo>
                <a:lnTo>
                  <a:pt x="459528" y="0"/>
                </a:lnTo>
                <a:lnTo>
                  <a:pt x="1672422" y="0"/>
                </a:lnTo>
                <a:lnTo>
                  <a:pt x="2131950" y="919057"/>
                </a:lnTo>
                <a:lnTo>
                  <a:pt x="1672422" y="1838113"/>
                </a:lnTo>
                <a:lnTo>
                  <a:pt x="459528" y="1838113"/>
                </a:lnTo>
                <a:lnTo>
                  <a:pt x="0" y="919057"/>
                </a:lnTo>
                <a:close/>
              </a:path>
            </a:pathLst>
          </a:custGeom>
          <a:solidFill>
            <a:srgbClr val="EFB6B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0839" tIns="344931" rIns="330839" bIns="344931" numCol="1" spcCol="1270" anchor="ctr" anchorCtr="0">
            <a:noAutofit/>
          </a:bodyPr>
          <a:lstStyle/>
          <a:p>
            <a:pPr marL="0" lvl="0" indent="0" algn="ctr" defTabSz="2089150">
              <a:lnSpc>
                <a:spcPct val="90000"/>
              </a:lnSpc>
              <a:spcBef>
                <a:spcPct val="0"/>
              </a:spcBef>
              <a:spcAft>
                <a:spcPct val="35000"/>
              </a:spcAft>
              <a:buNone/>
            </a:pPr>
            <a:r>
              <a:rPr lang="en-US" altLang="zh-CN" sz="4700" kern="1200" dirty="0">
                <a:cs typeface="+mn-ea"/>
                <a:sym typeface="+mn-lt"/>
              </a:rPr>
              <a:t>01</a:t>
            </a:r>
            <a:endParaRPr lang="zh-CN" altLang="en-US" sz="4700" kern="1200" dirty="0">
              <a:cs typeface="+mn-ea"/>
              <a:sym typeface="+mn-lt"/>
            </a:endParaRPr>
          </a:p>
        </p:txBody>
      </p:sp>
      <p:sp>
        <p:nvSpPr>
          <p:cNvPr id="17" name="六边形 16"/>
          <p:cNvSpPr/>
          <p:nvPr/>
        </p:nvSpPr>
        <p:spPr>
          <a:xfrm>
            <a:off x="5570220" y="2044952"/>
            <a:ext cx="249612" cy="215134"/>
          </a:xfrm>
          <a:prstGeom prst="hexagon">
            <a:avLst>
              <a:gd name="adj" fmla="val 25000"/>
              <a:gd name="vf" fmla="val 115470"/>
            </a:avLst>
          </a:prstGeom>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18" name="六边形 17"/>
          <p:cNvSpPr/>
          <p:nvPr/>
        </p:nvSpPr>
        <p:spPr>
          <a:xfrm>
            <a:off x="5941225" y="1000845"/>
            <a:ext cx="2131950" cy="1838113"/>
          </a:xfrm>
          <a:prstGeom prst="hexagon">
            <a:avLst>
              <a:gd name="adj" fmla="val 25000"/>
              <a:gd name="vf" fmla="val 115470"/>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19" name="六边形 18"/>
          <p:cNvSpPr/>
          <p:nvPr/>
        </p:nvSpPr>
        <p:spPr>
          <a:xfrm>
            <a:off x="6004197" y="1807964"/>
            <a:ext cx="249612" cy="215134"/>
          </a:xfrm>
          <a:prstGeom prst="hexagon">
            <a:avLst>
              <a:gd name="adj" fmla="val 25000"/>
              <a:gd name="vf" fmla="val 115470"/>
            </a:avLst>
          </a:prstGeom>
          <a:solidFill>
            <a:srgbClr val="EFB6BB"/>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pic>
        <p:nvPicPr>
          <p:cNvPr id="20" name="图形 1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74842" y="3568956"/>
            <a:ext cx="1182857" cy="720000"/>
          </a:xfrm>
          <a:prstGeom prst="rect">
            <a:avLst/>
          </a:prstGeom>
        </p:spPr>
      </p:pic>
      <p:pic>
        <p:nvPicPr>
          <p:cNvPr id="21" name="图形 20"/>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40302" y="1493222"/>
            <a:ext cx="1008000" cy="720000"/>
          </a:xfrm>
          <a:prstGeom prst="rect">
            <a:avLst/>
          </a:prstGeom>
        </p:spPr>
      </p:pic>
      <p:pic>
        <p:nvPicPr>
          <p:cNvPr id="22" name="图形 21"/>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06031" y="4458390"/>
            <a:ext cx="1035000" cy="72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87586"/>
        </a:solidFill>
        <a:effectLst/>
      </p:bgPr>
    </p:bg>
    <p:spTree>
      <p:nvGrpSpPr>
        <p:cNvPr id="1" name=""/>
        <p:cNvGrpSpPr/>
        <p:nvPr/>
      </p:nvGrpSpPr>
      <p:grpSpPr>
        <a:xfrm>
          <a:off x="0" y="0"/>
          <a:ext cx="0" cy="0"/>
          <a:chOff x="0" y="0"/>
          <a:chExt cx="0" cy="0"/>
        </a:xfrm>
      </p:grpSpPr>
      <p:grpSp>
        <p:nvGrpSpPr>
          <p:cNvPr id="4" name="组合 3"/>
          <p:cNvGrpSpPr/>
          <p:nvPr/>
        </p:nvGrpSpPr>
        <p:grpSpPr>
          <a:xfrm>
            <a:off x="-309785" y="179367"/>
            <a:ext cx="2261937" cy="707886"/>
            <a:chOff x="-309785" y="179367"/>
            <a:chExt cx="2261937" cy="707886"/>
          </a:xfrm>
        </p:grpSpPr>
        <p:cxnSp>
          <p:nvCxnSpPr>
            <p:cNvPr id="5" name="直接连接符 4"/>
            <p:cNvCxnSpPr/>
            <p:nvPr/>
          </p:nvCxnSpPr>
          <p:spPr>
            <a:xfrm>
              <a:off x="-309785" y="589547"/>
              <a:ext cx="2261937" cy="0"/>
            </a:xfrm>
            <a:prstGeom prst="line">
              <a:avLst/>
            </a:prstGeom>
            <a:ln w="50800">
              <a:solidFill>
                <a:srgbClr val="E0C263"/>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81916" y="179367"/>
              <a:ext cx="1465466"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第四部分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FOUR</a:t>
              </a:r>
              <a:endParaRPr lang="zh-CN" altLang="en-US" sz="1600" dirty="0">
                <a:solidFill>
                  <a:schemeClr val="bg1"/>
                </a:solidFill>
                <a:cs typeface="+mn-ea"/>
                <a:sym typeface="+mn-lt"/>
              </a:endParaRPr>
            </a:p>
          </p:txBody>
        </p:sp>
      </p:grpSp>
      <p:sp>
        <p:nvSpPr>
          <p:cNvPr id="35" name="Freeform 11"/>
          <p:cNvSpPr/>
          <p:nvPr/>
        </p:nvSpPr>
        <p:spPr bwMode="auto">
          <a:xfrm>
            <a:off x="5222376" y="4320540"/>
            <a:ext cx="2267326" cy="3002605"/>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EBAA00"/>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6" name="Freeform 12"/>
          <p:cNvSpPr/>
          <p:nvPr/>
        </p:nvSpPr>
        <p:spPr bwMode="auto">
          <a:xfrm>
            <a:off x="4707423" y="797860"/>
            <a:ext cx="1865099" cy="1926586"/>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EFB6BB"/>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7" name="Freeform 13"/>
          <p:cNvSpPr/>
          <p:nvPr/>
        </p:nvSpPr>
        <p:spPr bwMode="auto">
          <a:xfrm>
            <a:off x="4702299" y="3147167"/>
            <a:ext cx="1883034" cy="1941958"/>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83D0D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8" name="Freeform 14"/>
          <p:cNvSpPr/>
          <p:nvPr/>
        </p:nvSpPr>
        <p:spPr bwMode="auto">
          <a:xfrm>
            <a:off x="5624601" y="1984042"/>
            <a:ext cx="1865099" cy="1913776"/>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chemeClr val="accent3"/>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9" name="Text Placeholder 3"/>
          <p:cNvSpPr txBox="1"/>
          <p:nvPr/>
        </p:nvSpPr>
        <p:spPr>
          <a:xfrm rot="19086412">
            <a:off x="6829216" y="4538691"/>
            <a:ext cx="480902"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lang="en-US" sz="3200" b="0" dirty="0">
                <a:solidFill>
                  <a:schemeClr val="bg1"/>
                </a:solidFill>
                <a:cs typeface="+mn-ea"/>
                <a:sym typeface="+mn-lt"/>
              </a:rPr>
              <a:t>01</a:t>
            </a:r>
            <a:endParaRPr kumimoji="0" lang="en-US" sz="2000" b="0" i="0" u="none" strike="noStrike" kern="1200" cap="none" spc="0" normalizeH="0" baseline="0" noProof="0" dirty="0">
              <a:ln>
                <a:noFill/>
              </a:ln>
              <a:solidFill>
                <a:schemeClr val="bg1"/>
              </a:solidFill>
              <a:effectLst/>
              <a:uLnTx/>
              <a:uFillTx/>
              <a:cs typeface="+mn-ea"/>
              <a:sym typeface="+mn-lt"/>
            </a:endParaRPr>
          </a:p>
        </p:txBody>
      </p:sp>
      <p:sp>
        <p:nvSpPr>
          <p:cNvPr id="40" name="Text Placeholder 3"/>
          <p:cNvSpPr txBox="1"/>
          <p:nvPr/>
        </p:nvSpPr>
        <p:spPr>
          <a:xfrm rot="2817072">
            <a:off x="4897292" y="3318187"/>
            <a:ext cx="480902" cy="492443"/>
          </a:xfrm>
          <a:prstGeom prst="rect">
            <a:avLst/>
          </a:prstGeom>
        </p:spPr>
        <p:txBody>
          <a:bodyPr wrap="none" lIns="0" tIns="0" rIns="0" bIns="0" anchor="b">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3200" b="0" baseline="0">
                <a:solidFill>
                  <a:schemeClr val="bg1"/>
                </a:solidFill>
                <a:latin typeface="方正雅珠体简体 ExtraBold" panose="02000000000000000000" pitchFamily="50" charset="-122"/>
                <a:ea typeface="方正雅珠体简体 ExtraBold" panose="02000000000000000000" pitchFamily="50" charset="-122"/>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dirty="0">
                <a:latin typeface="+mn-lt"/>
                <a:ea typeface="+mn-ea"/>
                <a:cs typeface="+mn-ea"/>
                <a:sym typeface="+mn-lt"/>
              </a:rPr>
              <a:t>02</a:t>
            </a:r>
          </a:p>
        </p:txBody>
      </p:sp>
      <p:sp>
        <p:nvSpPr>
          <p:cNvPr id="41" name="Text Placeholder 3"/>
          <p:cNvSpPr txBox="1"/>
          <p:nvPr/>
        </p:nvSpPr>
        <p:spPr>
          <a:xfrm rot="18997969">
            <a:off x="6790660" y="2214498"/>
            <a:ext cx="480902" cy="492443"/>
          </a:xfrm>
          <a:prstGeom prst="rect">
            <a:avLst/>
          </a:prstGeom>
        </p:spPr>
        <p:txBody>
          <a:bodyPr wrap="none" lIns="0" tIns="0" rIns="0" bIns="0" anchor="b">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3200" b="0" baseline="0">
                <a:solidFill>
                  <a:schemeClr val="bg1"/>
                </a:solidFill>
                <a:latin typeface="方正雅珠体简体 ExtraBold" panose="02000000000000000000" pitchFamily="50" charset="-122"/>
                <a:ea typeface="方正雅珠体简体 ExtraBold" panose="02000000000000000000" pitchFamily="50" charset="-122"/>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dirty="0">
                <a:latin typeface="+mn-lt"/>
                <a:ea typeface="+mn-ea"/>
                <a:cs typeface="+mn-ea"/>
                <a:sym typeface="+mn-lt"/>
              </a:rPr>
              <a:t>03</a:t>
            </a:r>
          </a:p>
        </p:txBody>
      </p:sp>
      <p:sp>
        <p:nvSpPr>
          <p:cNvPr id="42" name="Text Placeholder 3"/>
          <p:cNvSpPr txBox="1"/>
          <p:nvPr/>
        </p:nvSpPr>
        <p:spPr>
          <a:xfrm rot="2817072">
            <a:off x="4895422" y="1021422"/>
            <a:ext cx="538609" cy="492443"/>
          </a:xfrm>
          <a:prstGeom prst="rect">
            <a:avLst/>
          </a:prstGeom>
        </p:spPr>
        <p:txBody>
          <a:bodyPr wrap="square" lIns="0" tIns="0" rIns="0" bIns="0" anchor="b">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3200" b="0" baseline="0">
                <a:solidFill>
                  <a:schemeClr val="bg1"/>
                </a:solidFill>
                <a:latin typeface="方正雅珠体简体 ExtraBold" panose="02000000000000000000" pitchFamily="50" charset="-122"/>
                <a:ea typeface="方正雅珠体简体 ExtraBold" panose="02000000000000000000" pitchFamily="50" charset="-122"/>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dirty="0">
                <a:latin typeface="+mn-lt"/>
                <a:ea typeface="+mn-ea"/>
                <a:cs typeface="+mn-ea"/>
                <a:sym typeface="+mn-lt"/>
              </a:rPr>
              <a:t>04</a:t>
            </a:r>
          </a:p>
        </p:txBody>
      </p:sp>
      <p:sp>
        <p:nvSpPr>
          <p:cNvPr id="43" name="Rectangle 23"/>
          <p:cNvSpPr/>
          <p:nvPr/>
        </p:nvSpPr>
        <p:spPr>
          <a:xfrm rot="18897855">
            <a:off x="5740487" y="3033367"/>
            <a:ext cx="1231106" cy="184666"/>
          </a:xfrm>
          <a:prstGeom prst="rect">
            <a:avLst/>
          </a:prstGeom>
        </p:spPr>
        <p:txBody>
          <a:bodyPr wrap="none" lIns="0" tIns="0" rIns="0" bIns="0">
            <a:spAutoFit/>
          </a:bodyPr>
          <a:lstStyle/>
          <a:p>
            <a:pPr algn="ctr"/>
            <a:r>
              <a:rPr lang="zh-CN" altLang="en-US" sz="1200" dirty="0">
                <a:solidFill>
                  <a:schemeClr val="bg1"/>
                </a:solidFill>
                <a:cs typeface="+mn-ea"/>
                <a:sym typeface="+mn-lt"/>
              </a:rPr>
              <a:t>点击此处输入文字</a:t>
            </a:r>
            <a:endParaRPr lang="en-US" altLang="zh-CN" sz="1200" dirty="0">
              <a:solidFill>
                <a:schemeClr val="bg1"/>
              </a:solidFill>
              <a:cs typeface="+mn-ea"/>
              <a:sym typeface="+mn-lt"/>
            </a:endParaRPr>
          </a:p>
        </p:txBody>
      </p:sp>
      <p:sp>
        <p:nvSpPr>
          <p:cNvPr id="49" name="Rectangle 26"/>
          <p:cNvSpPr/>
          <p:nvPr/>
        </p:nvSpPr>
        <p:spPr>
          <a:xfrm rot="2726022">
            <a:off x="5212987" y="1824562"/>
            <a:ext cx="1231106" cy="184666"/>
          </a:xfrm>
          <a:prstGeom prst="rect">
            <a:avLst/>
          </a:prstGeom>
        </p:spPr>
        <p:txBody>
          <a:bodyPr wrap="none" lIns="0" tIns="0" rIns="0" bIns="0">
            <a:spAutoFit/>
          </a:bodyPr>
          <a:lstStyle/>
          <a:p>
            <a:pPr algn="r"/>
            <a:r>
              <a:rPr lang="zh-CN" altLang="en-US" sz="1200" dirty="0">
                <a:solidFill>
                  <a:schemeClr val="bg1"/>
                </a:solidFill>
                <a:cs typeface="+mn-ea"/>
                <a:sym typeface="+mn-lt"/>
              </a:rPr>
              <a:t>点击此处输入文字</a:t>
            </a:r>
            <a:endParaRPr lang="en-US" altLang="zh-CN" sz="1200" dirty="0">
              <a:solidFill>
                <a:schemeClr val="bg1"/>
              </a:solidFill>
              <a:cs typeface="+mn-ea"/>
              <a:sym typeface="+mn-lt"/>
            </a:endParaRPr>
          </a:p>
        </p:txBody>
      </p:sp>
      <p:sp>
        <p:nvSpPr>
          <p:cNvPr id="50" name="Rectangle 27"/>
          <p:cNvSpPr/>
          <p:nvPr/>
        </p:nvSpPr>
        <p:spPr>
          <a:xfrm rot="2786029">
            <a:off x="5173379" y="4144883"/>
            <a:ext cx="1231106" cy="184666"/>
          </a:xfrm>
          <a:prstGeom prst="rect">
            <a:avLst/>
          </a:prstGeom>
        </p:spPr>
        <p:txBody>
          <a:bodyPr wrap="none" lIns="0" tIns="0" rIns="0" bIns="0">
            <a:spAutoFit/>
          </a:bodyPr>
          <a:lstStyle/>
          <a:p>
            <a:pPr algn="ctr"/>
            <a:r>
              <a:rPr lang="zh-CN" altLang="en-US" sz="1200" dirty="0">
                <a:solidFill>
                  <a:schemeClr val="bg1"/>
                </a:solidFill>
                <a:cs typeface="+mn-ea"/>
                <a:sym typeface="+mn-lt"/>
              </a:rPr>
              <a:t>点击此处输入文字</a:t>
            </a:r>
            <a:endParaRPr lang="en-US" altLang="zh-CN" sz="1200" dirty="0">
              <a:solidFill>
                <a:schemeClr val="bg1"/>
              </a:solidFill>
              <a:cs typeface="+mn-ea"/>
              <a:sym typeface="+mn-lt"/>
            </a:endParaRPr>
          </a:p>
        </p:txBody>
      </p:sp>
      <p:sp>
        <p:nvSpPr>
          <p:cNvPr id="51" name="Rectangle 28"/>
          <p:cNvSpPr/>
          <p:nvPr/>
        </p:nvSpPr>
        <p:spPr>
          <a:xfrm rot="18897855">
            <a:off x="5543132" y="5460935"/>
            <a:ext cx="1436291" cy="215444"/>
          </a:xfrm>
          <a:prstGeom prst="rect">
            <a:avLst/>
          </a:prstGeom>
        </p:spPr>
        <p:txBody>
          <a:bodyPr wrap="none" lIns="0" tIns="0" rIns="0" bIns="0">
            <a:spAutoFit/>
          </a:bodyPr>
          <a:lstStyle/>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p:txBody>
      </p:sp>
      <p:grpSp>
        <p:nvGrpSpPr>
          <p:cNvPr id="7" name="组合 6"/>
          <p:cNvGrpSpPr/>
          <p:nvPr/>
        </p:nvGrpSpPr>
        <p:grpSpPr>
          <a:xfrm>
            <a:off x="2368396" y="797860"/>
            <a:ext cx="2333903" cy="1210079"/>
            <a:chOff x="1898395" y="3062123"/>
            <a:chExt cx="2333903" cy="1210079"/>
          </a:xfrm>
        </p:grpSpPr>
        <p:sp>
          <p:nvSpPr>
            <p:cNvPr id="53" name="文本框 52"/>
            <p:cNvSpPr txBox="1"/>
            <p:nvPr/>
          </p:nvSpPr>
          <p:spPr>
            <a:xfrm>
              <a:off x="1898395" y="3062123"/>
              <a:ext cx="2273968" cy="338554"/>
            </a:xfrm>
            <a:prstGeom prst="rect">
              <a:avLst/>
            </a:prstGeom>
            <a:noFill/>
          </p:spPr>
          <p:txBody>
            <a:bodyPr wrap="square" rtlCol="0">
              <a:spAutoFit/>
            </a:bodyPr>
            <a:lstStyle/>
            <a:p>
              <a:pPr algn="ctr"/>
              <a:r>
                <a:rPr lang="zh-CN" altLang="en-US" sz="1600" dirty="0">
                  <a:solidFill>
                    <a:schemeClr val="bg1"/>
                  </a:solidFill>
                  <a:cs typeface="+mn-ea"/>
                  <a:sym typeface="+mn-lt"/>
                </a:rPr>
                <a:t>输入标题</a:t>
              </a:r>
            </a:p>
          </p:txBody>
        </p:sp>
        <p:sp>
          <p:nvSpPr>
            <p:cNvPr id="54" name="文本框 53"/>
            <p:cNvSpPr txBox="1"/>
            <p:nvPr/>
          </p:nvSpPr>
          <p:spPr>
            <a:xfrm>
              <a:off x="1958330" y="3533538"/>
              <a:ext cx="2273968" cy="738664"/>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点击此处输入文字</a:t>
              </a:r>
            </a:p>
            <a:p>
              <a:pPr algn="ctr"/>
              <a:r>
                <a:rPr lang="zh-CN" altLang="en-US" sz="1400" dirty="0">
                  <a:solidFill>
                    <a:schemeClr val="bg1"/>
                  </a:solidFill>
                  <a:cs typeface="+mn-ea"/>
                  <a:sym typeface="+mn-lt"/>
                </a:rPr>
                <a:t>点击此处输入文字</a:t>
              </a:r>
            </a:p>
          </p:txBody>
        </p:sp>
      </p:grpSp>
      <p:grpSp>
        <p:nvGrpSpPr>
          <p:cNvPr id="55" name="组合 54"/>
          <p:cNvGrpSpPr/>
          <p:nvPr/>
        </p:nvGrpSpPr>
        <p:grpSpPr>
          <a:xfrm>
            <a:off x="7434548" y="1984042"/>
            <a:ext cx="2333903" cy="1210079"/>
            <a:chOff x="1898395" y="3062123"/>
            <a:chExt cx="2333903" cy="1210079"/>
          </a:xfrm>
        </p:grpSpPr>
        <p:sp>
          <p:nvSpPr>
            <p:cNvPr id="56" name="文本框 55"/>
            <p:cNvSpPr txBox="1"/>
            <p:nvPr/>
          </p:nvSpPr>
          <p:spPr>
            <a:xfrm>
              <a:off x="1898395" y="3062123"/>
              <a:ext cx="2273968" cy="338554"/>
            </a:xfrm>
            <a:prstGeom prst="rect">
              <a:avLst/>
            </a:prstGeom>
            <a:noFill/>
          </p:spPr>
          <p:txBody>
            <a:bodyPr wrap="square" rtlCol="0">
              <a:spAutoFit/>
            </a:bodyPr>
            <a:lstStyle/>
            <a:p>
              <a:pPr algn="ctr"/>
              <a:r>
                <a:rPr lang="zh-CN" altLang="en-US" sz="1600" dirty="0">
                  <a:solidFill>
                    <a:schemeClr val="bg1"/>
                  </a:solidFill>
                  <a:cs typeface="+mn-ea"/>
                  <a:sym typeface="+mn-lt"/>
                </a:rPr>
                <a:t>输入标题</a:t>
              </a:r>
            </a:p>
          </p:txBody>
        </p:sp>
        <p:sp>
          <p:nvSpPr>
            <p:cNvPr id="57" name="文本框 56"/>
            <p:cNvSpPr txBox="1"/>
            <p:nvPr/>
          </p:nvSpPr>
          <p:spPr>
            <a:xfrm>
              <a:off x="1958330" y="3533538"/>
              <a:ext cx="2273968" cy="738664"/>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点击此处输入文字</a:t>
              </a:r>
            </a:p>
            <a:p>
              <a:pPr algn="ctr"/>
              <a:r>
                <a:rPr lang="zh-CN" altLang="en-US" sz="1400" dirty="0">
                  <a:solidFill>
                    <a:schemeClr val="bg1"/>
                  </a:solidFill>
                  <a:cs typeface="+mn-ea"/>
                  <a:sym typeface="+mn-lt"/>
                </a:rPr>
                <a:t>点击此处输入文字</a:t>
              </a:r>
            </a:p>
          </p:txBody>
        </p:sp>
      </p:grpSp>
      <p:grpSp>
        <p:nvGrpSpPr>
          <p:cNvPr id="58" name="组合 57"/>
          <p:cNvGrpSpPr/>
          <p:nvPr/>
        </p:nvGrpSpPr>
        <p:grpSpPr>
          <a:xfrm>
            <a:off x="2367840" y="3147167"/>
            <a:ext cx="2333903" cy="1210079"/>
            <a:chOff x="1898395" y="3062123"/>
            <a:chExt cx="2333903" cy="1210079"/>
          </a:xfrm>
        </p:grpSpPr>
        <p:sp>
          <p:nvSpPr>
            <p:cNvPr id="59" name="文本框 58"/>
            <p:cNvSpPr txBox="1"/>
            <p:nvPr/>
          </p:nvSpPr>
          <p:spPr>
            <a:xfrm>
              <a:off x="1898395" y="3062123"/>
              <a:ext cx="2273968" cy="338554"/>
            </a:xfrm>
            <a:prstGeom prst="rect">
              <a:avLst/>
            </a:prstGeom>
            <a:noFill/>
          </p:spPr>
          <p:txBody>
            <a:bodyPr wrap="square" rtlCol="0">
              <a:spAutoFit/>
            </a:bodyPr>
            <a:lstStyle/>
            <a:p>
              <a:pPr algn="ctr"/>
              <a:r>
                <a:rPr lang="zh-CN" altLang="en-US" sz="1600" dirty="0">
                  <a:solidFill>
                    <a:schemeClr val="bg1"/>
                  </a:solidFill>
                  <a:cs typeface="+mn-ea"/>
                  <a:sym typeface="+mn-lt"/>
                </a:rPr>
                <a:t>输入标题</a:t>
              </a:r>
            </a:p>
          </p:txBody>
        </p:sp>
        <p:sp>
          <p:nvSpPr>
            <p:cNvPr id="60" name="文本框 59"/>
            <p:cNvSpPr txBox="1"/>
            <p:nvPr/>
          </p:nvSpPr>
          <p:spPr>
            <a:xfrm>
              <a:off x="1958330" y="3533538"/>
              <a:ext cx="2273968" cy="738664"/>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点击此处输入文字</a:t>
              </a:r>
            </a:p>
            <a:p>
              <a:pPr algn="ctr"/>
              <a:r>
                <a:rPr lang="zh-CN" altLang="en-US" sz="1400" dirty="0">
                  <a:solidFill>
                    <a:schemeClr val="bg1"/>
                  </a:solidFill>
                  <a:cs typeface="+mn-ea"/>
                  <a:sym typeface="+mn-lt"/>
                </a:rPr>
                <a:t>点击此处输入文字</a:t>
              </a:r>
            </a:p>
          </p:txBody>
        </p:sp>
      </p:grpSp>
      <p:grpSp>
        <p:nvGrpSpPr>
          <p:cNvPr id="61" name="组合 60"/>
          <p:cNvGrpSpPr/>
          <p:nvPr/>
        </p:nvGrpSpPr>
        <p:grpSpPr>
          <a:xfrm>
            <a:off x="7404580" y="4320540"/>
            <a:ext cx="2333903" cy="1210079"/>
            <a:chOff x="1898395" y="3062123"/>
            <a:chExt cx="2333903" cy="1210079"/>
          </a:xfrm>
        </p:grpSpPr>
        <p:sp>
          <p:nvSpPr>
            <p:cNvPr id="62" name="文本框 61"/>
            <p:cNvSpPr txBox="1"/>
            <p:nvPr/>
          </p:nvSpPr>
          <p:spPr>
            <a:xfrm>
              <a:off x="1898395" y="3062123"/>
              <a:ext cx="2273968" cy="338554"/>
            </a:xfrm>
            <a:prstGeom prst="rect">
              <a:avLst/>
            </a:prstGeom>
            <a:noFill/>
          </p:spPr>
          <p:txBody>
            <a:bodyPr wrap="square" rtlCol="0">
              <a:spAutoFit/>
            </a:bodyPr>
            <a:lstStyle/>
            <a:p>
              <a:pPr algn="ctr"/>
              <a:r>
                <a:rPr lang="zh-CN" altLang="en-US" sz="1600" dirty="0">
                  <a:solidFill>
                    <a:schemeClr val="bg1"/>
                  </a:solidFill>
                  <a:cs typeface="+mn-ea"/>
                  <a:sym typeface="+mn-lt"/>
                </a:rPr>
                <a:t>输入标题</a:t>
              </a:r>
            </a:p>
          </p:txBody>
        </p:sp>
        <p:sp>
          <p:nvSpPr>
            <p:cNvPr id="63" name="文本框 62"/>
            <p:cNvSpPr txBox="1"/>
            <p:nvPr/>
          </p:nvSpPr>
          <p:spPr>
            <a:xfrm>
              <a:off x="1958330" y="3533538"/>
              <a:ext cx="2273968" cy="738664"/>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点击此处输入文字</a:t>
              </a:r>
            </a:p>
            <a:p>
              <a:pPr algn="ctr"/>
              <a:r>
                <a:rPr lang="zh-CN" altLang="en-US" sz="1400" dirty="0">
                  <a:solidFill>
                    <a:schemeClr val="bg1"/>
                  </a:solidFill>
                  <a:cs typeface="+mn-ea"/>
                  <a:sym typeface="+mn-lt"/>
                </a:rPr>
                <a:t>点击此处输入文字</a:t>
              </a:r>
            </a:p>
          </p:txBody>
        </p:sp>
      </p:grpSp>
    </p:spTree>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87586"/>
        </a:solidFill>
        <a:effectLst/>
      </p:bgPr>
    </p:bg>
    <p:spTree>
      <p:nvGrpSpPr>
        <p:cNvPr id="1" name=""/>
        <p:cNvGrpSpPr/>
        <p:nvPr/>
      </p:nvGrpSpPr>
      <p:grpSpPr>
        <a:xfrm>
          <a:off x="0" y="0"/>
          <a:ext cx="0" cy="0"/>
          <a:chOff x="0" y="0"/>
          <a:chExt cx="0" cy="0"/>
        </a:xfrm>
      </p:grpSpPr>
      <p:grpSp>
        <p:nvGrpSpPr>
          <p:cNvPr id="12" name="组合 11"/>
          <p:cNvGrpSpPr/>
          <p:nvPr/>
        </p:nvGrpSpPr>
        <p:grpSpPr>
          <a:xfrm>
            <a:off x="10314114" y="179367"/>
            <a:ext cx="2261937" cy="707886"/>
            <a:chOff x="10314114" y="179367"/>
            <a:chExt cx="2261937" cy="707886"/>
          </a:xfrm>
        </p:grpSpPr>
        <p:cxnSp>
          <p:nvCxnSpPr>
            <p:cNvPr id="13" name="直接连接符 12"/>
            <p:cNvCxnSpPr/>
            <p:nvPr/>
          </p:nvCxnSpPr>
          <p:spPr>
            <a:xfrm>
              <a:off x="10314114" y="589547"/>
              <a:ext cx="2261937" cy="0"/>
            </a:xfrm>
            <a:prstGeom prst="line">
              <a:avLst/>
            </a:prstGeom>
            <a:ln w="50800">
              <a:solidFill>
                <a:srgbClr val="E0C263"/>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358137" y="179367"/>
              <a:ext cx="1465466"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第四部分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FOUR</a:t>
              </a:r>
              <a:endParaRPr lang="zh-CN" altLang="en-US" sz="1600" dirty="0">
                <a:solidFill>
                  <a:schemeClr val="bg1"/>
                </a:solidFill>
                <a:cs typeface="+mn-ea"/>
                <a:sym typeface="+mn-lt"/>
              </a:endParaRPr>
            </a:p>
          </p:txBody>
        </p:sp>
      </p:grpSp>
      <p:grpSp>
        <p:nvGrpSpPr>
          <p:cNvPr id="2" name="组合 1"/>
          <p:cNvGrpSpPr/>
          <p:nvPr/>
        </p:nvGrpSpPr>
        <p:grpSpPr>
          <a:xfrm>
            <a:off x="1672012" y="1357494"/>
            <a:ext cx="8847977" cy="4143013"/>
            <a:chOff x="1360051" y="1339827"/>
            <a:chExt cx="8847977" cy="4143013"/>
          </a:xfrm>
        </p:grpSpPr>
        <p:sp>
          <p:nvSpPr>
            <p:cNvPr id="24" name="Freeform 27"/>
            <p:cNvSpPr/>
            <p:nvPr/>
          </p:nvSpPr>
          <p:spPr bwMode="auto">
            <a:xfrm>
              <a:off x="3427997" y="1375160"/>
              <a:ext cx="2036912" cy="2522159"/>
            </a:xfrm>
            <a:custGeom>
              <a:avLst/>
              <a:gdLst/>
              <a:ahLst/>
              <a:cxnLst>
                <a:cxn ang="0">
                  <a:pos x="315" y="317"/>
                </a:cxn>
                <a:cxn ang="0">
                  <a:pos x="239" y="317"/>
                </a:cxn>
                <a:cxn ang="0">
                  <a:pos x="244" y="320"/>
                </a:cxn>
                <a:cxn ang="0">
                  <a:pos x="255" y="349"/>
                </a:cxn>
                <a:cxn ang="0">
                  <a:pos x="244" y="378"/>
                </a:cxn>
                <a:cxn ang="0">
                  <a:pos x="226" y="389"/>
                </a:cxn>
                <a:cxn ang="0">
                  <a:pos x="215" y="390"/>
                </a:cxn>
                <a:cxn ang="0">
                  <a:pos x="204" y="389"/>
                </a:cxn>
                <a:cxn ang="0">
                  <a:pos x="186" y="378"/>
                </a:cxn>
                <a:cxn ang="0">
                  <a:pos x="174" y="349"/>
                </a:cxn>
                <a:cxn ang="0">
                  <a:pos x="186" y="320"/>
                </a:cxn>
                <a:cxn ang="0">
                  <a:pos x="190" y="317"/>
                </a:cxn>
                <a:cxn ang="0">
                  <a:pos x="144" y="317"/>
                </a:cxn>
                <a:cxn ang="0">
                  <a:pos x="101" y="214"/>
                </a:cxn>
                <a:cxn ang="0">
                  <a:pos x="0" y="171"/>
                </a:cxn>
                <a:cxn ang="0">
                  <a:pos x="0" y="128"/>
                </a:cxn>
                <a:cxn ang="0">
                  <a:pos x="29" y="140"/>
                </a:cxn>
                <a:cxn ang="0">
                  <a:pos x="58" y="128"/>
                </a:cxn>
                <a:cxn ang="0">
                  <a:pos x="70" y="99"/>
                </a:cxn>
                <a:cxn ang="0">
                  <a:pos x="58" y="70"/>
                </a:cxn>
                <a:cxn ang="0">
                  <a:pos x="29" y="58"/>
                </a:cxn>
                <a:cxn ang="0">
                  <a:pos x="0" y="70"/>
                </a:cxn>
                <a:cxn ang="0">
                  <a:pos x="0" y="0"/>
                </a:cxn>
                <a:cxn ang="0">
                  <a:pos x="202" y="74"/>
                </a:cxn>
                <a:cxn ang="0">
                  <a:pos x="171" y="87"/>
                </a:cxn>
                <a:cxn ang="0">
                  <a:pos x="158" y="119"/>
                </a:cxn>
                <a:cxn ang="0">
                  <a:pos x="171" y="151"/>
                </a:cxn>
                <a:cxn ang="0">
                  <a:pos x="203" y="164"/>
                </a:cxn>
                <a:cxn ang="0">
                  <a:pos x="235" y="151"/>
                </a:cxn>
                <a:cxn ang="0">
                  <a:pos x="247" y="121"/>
                </a:cxn>
                <a:cxn ang="0">
                  <a:pos x="315" y="317"/>
                </a:cxn>
              </a:cxnLst>
              <a:rect l="0" t="0" r="r" b="b"/>
              <a:pathLst>
                <a:path w="315" h="390">
                  <a:moveTo>
                    <a:pt x="315" y="317"/>
                  </a:moveTo>
                  <a:cubicBezTo>
                    <a:pt x="239" y="317"/>
                    <a:pt x="239" y="317"/>
                    <a:pt x="239" y="317"/>
                  </a:cubicBezTo>
                  <a:cubicBezTo>
                    <a:pt x="241" y="318"/>
                    <a:pt x="242" y="319"/>
                    <a:pt x="244" y="320"/>
                  </a:cubicBezTo>
                  <a:cubicBezTo>
                    <a:pt x="251" y="328"/>
                    <a:pt x="255" y="338"/>
                    <a:pt x="255" y="349"/>
                  </a:cubicBezTo>
                  <a:cubicBezTo>
                    <a:pt x="255" y="361"/>
                    <a:pt x="251" y="370"/>
                    <a:pt x="244" y="378"/>
                  </a:cubicBezTo>
                  <a:cubicBezTo>
                    <a:pt x="238" y="384"/>
                    <a:pt x="232" y="387"/>
                    <a:pt x="226" y="389"/>
                  </a:cubicBezTo>
                  <a:cubicBezTo>
                    <a:pt x="222" y="390"/>
                    <a:pt x="218" y="390"/>
                    <a:pt x="215" y="390"/>
                  </a:cubicBezTo>
                  <a:cubicBezTo>
                    <a:pt x="211" y="390"/>
                    <a:pt x="207" y="390"/>
                    <a:pt x="204" y="389"/>
                  </a:cubicBezTo>
                  <a:cubicBezTo>
                    <a:pt x="197" y="387"/>
                    <a:pt x="191" y="384"/>
                    <a:pt x="186" y="378"/>
                  </a:cubicBezTo>
                  <a:cubicBezTo>
                    <a:pt x="178" y="370"/>
                    <a:pt x="174" y="361"/>
                    <a:pt x="174" y="349"/>
                  </a:cubicBezTo>
                  <a:cubicBezTo>
                    <a:pt x="174" y="338"/>
                    <a:pt x="178" y="328"/>
                    <a:pt x="186" y="320"/>
                  </a:cubicBezTo>
                  <a:cubicBezTo>
                    <a:pt x="187" y="319"/>
                    <a:pt x="189" y="318"/>
                    <a:pt x="190" y="317"/>
                  </a:cubicBezTo>
                  <a:cubicBezTo>
                    <a:pt x="144" y="317"/>
                    <a:pt x="144" y="317"/>
                    <a:pt x="144" y="317"/>
                  </a:cubicBezTo>
                  <a:cubicBezTo>
                    <a:pt x="144" y="277"/>
                    <a:pt x="129" y="242"/>
                    <a:pt x="101" y="214"/>
                  </a:cubicBezTo>
                  <a:cubicBezTo>
                    <a:pt x="73" y="186"/>
                    <a:pt x="40" y="172"/>
                    <a:pt x="0" y="171"/>
                  </a:cubicBezTo>
                  <a:cubicBezTo>
                    <a:pt x="0" y="128"/>
                    <a:pt x="0" y="128"/>
                    <a:pt x="0" y="128"/>
                  </a:cubicBezTo>
                  <a:cubicBezTo>
                    <a:pt x="8" y="136"/>
                    <a:pt x="18" y="140"/>
                    <a:pt x="29" y="140"/>
                  </a:cubicBezTo>
                  <a:cubicBezTo>
                    <a:pt x="41" y="140"/>
                    <a:pt x="50" y="136"/>
                    <a:pt x="58" y="128"/>
                  </a:cubicBezTo>
                  <a:cubicBezTo>
                    <a:pt x="66" y="120"/>
                    <a:pt x="70" y="110"/>
                    <a:pt x="70" y="99"/>
                  </a:cubicBezTo>
                  <a:cubicBezTo>
                    <a:pt x="70" y="88"/>
                    <a:pt x="66" y="78"/>
                    <a:pt x="58" y="70"/>
                  </a:cubicBezTo>
                  <a:cubicBezTo>
                    <a:pt x="50" y="62"/>
                    <a:pt x="41" y="58"/>
                    <a:pt x="29" y="58"/>
                  </a:cubicBezTo>
                  <a:cubicBezTo>
                    <a:pt x="18" y="58"/>
                    <a:pt x="8" y="62"/>
                    <a:pt x="0" y="70"/>
                  </a:cubicBezTo>
                  <a:cubicBezTo>
                    <a:pt x="0" y="0"/>
                    <a:pt x="0" y="0"/>
                    <a:pt x="0" y="0"/>
                  </a:cubicBezTo>
                  <a:cubicBezTo>
                    <a:pt x="77" y="1"/>
                    <a:pt x="145" y="25"/>
                    <a:pt x="202" y="74"/>
                  </a:cubicBezTo>
                  <a:cubicBezTo>
                    <a:pt x="190" y="74"/>
                    <a:pt x="180" y="79"/>
                    <a:pt x="171" y="87"/>
                  </a:cubicBezTo>
                  <a:cubicBezTo>
                    <a:pt x="162" y="96"/>
                    <a:pt x="158" y="107"/>
                    <a:pt x="158" y="119"/>
                  </a:cubicBezTo>
                  <a:cubicBezTo>
                    <a:pt x="158" y="131"/>
                    <a:pt x="162" y="142"/>
                    <a:pt x="171" y="151"/>
                  </a:cubicBezTo>
                  <a:cubicBezTo>
                    <a:pt x="180" y="159"/>
                    <a:pt x="190" y="164"/>
                    <a:pt x="203" y="164"/>
                  </a:cubicBezTo>
                  <a:cubicBezTo>
                    <a:pt x="215" y="164"/>
                    <a:pt x="226" y="159"/>
                    <a:pt x="235" y="151"/>
                  </a:cubicBezTo>
                  <a:cubicBezTo>
                    <a:pt x="243" y="142"/>
                    <a:pt x="247" y="133"/>
                    <a:pt x="247" y="121"/>
                  </a:cubicBezTo>
                  <a:cubicBezTo>
                    <a:pt x="292" y="177"/>
                    <a:pt x="315" y="242"/>
                    <a:pt x="315" y="317"/>
                  </a:cubicBezTo>
                  <a:close/>
                </a:path>
              </a:pathLst>
            </a:custGeom>
            <a:solidFill>
              <a:schemeClr val="bg1"/>
            </a:solidFill>
            <a:ln w="19050">
              <a:noFill/>
              <a:round/>
            </a:ln>
          </p:spPr>
          <p:txBody>
            <a:bodyPr vert="horz" wrap="square" lIns="91440" tIns="45720" rIns="91440" bIns="45720" numCol="1" anchor="t" anchorCtr="0" compatLnSpc="1"/>
            <a:lstStyle/>
            <a:p>
              <a:endParaRPr lang="en-US">
                <a:cs typeface="+mn-ea"/>
                <a:sym typeface="+mn-lt"/>
              </a:endParaRPr>
            </a:p>
          </p:txBody>
        </p:sp>
        <p:sp>
          <p:nvSpPr>
            <p:cNvPr id="25" name="Freeform 28"/>
            <p:cNvSpPr/>
            <p:nvPr/>
          </p:nvSpPr>
          <p:spPr bwMode="auto">
            <a:xfrm>
              <a:off x="2956855" y="3426179"/>
              <a:ext cx="2508054" cy="2056661"/>
            </a:xfrm>
            <a:custGeom>
              <a:avLst/>
              <a:gdLst/>
              <a:ahLst/>
              <a:cxnLst>
                <a:cxn ang="0">
                  <a:pos x="73" y="318"/>
                </a:cxn>
                <a:cxn ang="0">
                  <a:pos x="73" y="243"/>
                </a:cxn>
                <a:cxn ang="0">
                  <a:pos x="70" y="247"/>
                </a:cxn>
                <a:cxn ang="0">
                  <a:pos x="41" y="259"/>
                </a:cxn>
                <a:cxn ang="0">
                  <a:pos x="12" y="247"/>
                </a:cxn>
                <a:cxn ang="0">
                  <a:pos x="0" y="218"/>
                </a:cxn>
                <a:cxn ang="0">
                  <a:pos x="12" y="189"/>
                </a:cxn>
                <a:cxn ang="0">
                  <a:pos x="41" y="177"/>
                </a:cxn>
                <a:cxn ang="0">
                  <a:pos x="70" y="189"/>
                </a:cxn>
                <a:cxn ang="0">
                  <a:pos x="73" y="192"/>
                </a:cxn>
                <a:cxn ang="0">
                  <a:pos x="73" y="147"/>
                </a:cxn>
                <a:cxn ang="0">
                  <a:pos x="124" y="137"/>
                </a:cxn>
                <a:cxn ang="0">
                  <a:pos x="174" y="104"/>
                </a:cxn>
                <a:cxn ang="0">
                  <a:pos x="199" y="72"/>
                </a:cxn>
                <a:cxn ang="0">
                  <a:pos x="217" y="1"/>
                </a:cxn>
                <a:cxn ang="0">
                  <a:pos x="217" y="0"/>
                </a:cxn>
                <a:cxn ang="0">
                  <a:pos x="263" y="0"/>
                </a:cxn>
                <a:cxn ang="0">
                  <a:pos x="259" y="3"/>
                </a:cxn>
                <a:cxn ang="0">
                  <a:pos x="247" y="32"/>
                </a:cxn>
                <a:cxn ang="0">
                  <a:pos x="259" y="61"/>
                </a:cxn>
                <a:cxn ang="0">
                  <a:pos x="277" y="72"/>
                </a:cxn>
                <a:cxn ang="0">
                  <a:pos x="288" y="73"/>
                </a:cxn>
                <a:cxn ang="0">
                  <a:pos x="299" y="72"/>
                </a:cxn>
                <a:cxn ang="0">
                  <a:pos x="317" y="61"/>
                </a:cxn>
                <a:cxn ang="0">
                  <a:pos x="328" y="32"/>
                </a:cxn>
                <a:cxn ang="0">
                  <a:pos x="317" y="3"/>
                </a:cxn>
                <a:cxn ang="0">
                  <a:pos x="312" y="0"/>
                </a:cxn>
                <a:cxn ang="0">
                  <a:pos x="388" y="0"/>
                </a:cxn>
                <a:cxn ang="0">
                  <a:pos x="388" y="0"/>
                </a:cxn>
                <a:cxn ang="0">
                  <a:pos x="380" y="72"/>
                </a:cxn>
                <a:cxn ang="0">
                  <a:pos x="316" y="202"/>
                </a:cxn>
                <a:cxn ang="0">
                  <a:pos x="342" y="214"/>
                </a:cxn>
                <a:cxn ang="0">
                  <a:pos x="353" y="243"/>
                </a:cxn>
                <a:cxn ang="0">
                  <a:pos x="342" y="272"/>
                </a:cxn>
                <a:cxn ang="0">
                  <a:pos x="341" y="272"/>
                </a:cxn>
                <a:cxn ang="0">
                  <a:pos x="313" y="284"/>
                </a:cxn>
                <a:cxn ang="0">
                  <a:pos x="284" y="272"/>
                </a:cxn>
                <a:cxn ang="0">
                  <a:pos x="284" y="272"/>
                </a:cxn>
                <a:cxn ang="0">
                  <a:pos x="272" y="246"/>
                </a:cxn>
                <a:cxn ang="0">
                  <a:pos x="236" y="272"/>
                </a:cxn>
                <a:cxn ang="0">
                  <a:pos x="73" y="318"/>
                </a:cxn>
              </a:cxnLst>
              <a:rect l="0" t="0" r="r" b="b"/>
              <a:pathLst>
                <a:path w="388" h="318">
                  <a:moveTo>
                    <a:pt x="73" y="318"/>
                  </a:moveTo>
                  <a:cubicBezTo>
                    <a:pt x="73" y="243"/>
                    <a:pt x="73" y="243"/>
                    <a:pt x="73" y="243"/>
                  </a:cubicBezTo>
                  <a:cubicBezTo>
                    <a:pt x="72" y="244"/>
                    <a:pt x="71" y="245"/>
                    <a:pt x="70" y="247"/>
                  </a:cubicBezTo>
                  <a:cubicBezTo>
                    <a:pt x="62" y="255"/>
                    <a:pt x="53" y="259"/>
                    <a:pt x="41" y="259"/>
                  </a:cubicBezTo>
                  <a:cubicBezTo>
                    <a:pt x="30" y="259"/>
                    <a:pt x="20" y="255"/>
                    <a:pt x="12" y="247"/>
                  </a:cubicBezTo>
                  <a:cubicBezTo>
                    <a:pt x="4" y="239"/>
                    <a:pt x="0" y="229"/>
                    <a:pt x="0" y="218"/>
                  </a:cubicBezTo>
                  <a:cubicBezTo>
                    <a:pt x="0" y="206"/>
                    <a:pt x="4" y="197"/>
                    <a:pt x="12" y="189"/>
                  </a:cubicBezTo>
                  <a:cubicBezTo>
                    <a:pt x="20" y="181"/>
                    <a:pt x="30" y="177"/>
                    <a:pt x="41" y="177"/>
                  </a:cubicBezTo>
                  <a:cubicBezTo>
                    <a:pt x="53" y="177"/>
                    <a:pt x="62" y="181"/>
                    <a:pt x="70" y="189"/>
                  </a:cubicBezTo>
                  <a:cubicBezTo>
                    <a:pt x="71" y="190"/>
                    <a:pt x="72" y="191"/>
                    <a:pt x="73" y="192"/>
                  </a:cubicBezTo>
                  <a:cubicBezTo>
                    <a:pt x="73" y="147"/>
                    <a:pt x="73" y="147"/>
                    <a:pt x="73" y="147"/>
                  </a:cubicBezTo>
                  <a:cubicBezTo>
                    <a:pt x="91" y="147"/>
                    <a:pt x="108" y="143"/>
                    <a:pt x="124" y="137"/>
                  </a:cubicBezTo>
                  <a:cubicBezTo>
                    <a:pt x="142" y="130"/>
                    <a:pt x="159" y="119"/>
                    <a:pt x="174" y="104"/>
                  </a:cubicBezTo>
                  <a:cubicBezTo>
                    <a:pt x="184" y="94"/>
                    <a:pt x="192" y="83"/>
                    <a:pt x="199" y="72"/>
                  </a:cubicBezTo>
                  <a:cubicBezTo>
                    <a:pt x="211" y="51"/>
                    <a:pt x="217" y="27"/>
                    <a:pt x="217" y="1"/>
                  </a:cubicBezTo>
                  <a:cubicBezTo>
                    <a:pt x="217" y="0"/>
                    <a:pt x="217" y="0"/>
                    <a:pt x="217" y="0"/>
                  </a:cubicBezTo>
                  <a:cubicBezTo>
                    <a:pt x="263" y="0"/>
                    <a:pt x="263" y="0"/>
                    <a:pt x="263" y="0"/>
                  </a:cubicBezTo>
                  <a:cubicBezTo>
                    <a:pt x="262" y="1"/>
                    <a:pt x="260" y="2"/>
                    <a:pt x="259" y="3"/>
                  </a:cubicBezTo>
                  <a:cubicBezTo>
                    <a:pt x="251" y="11"/>
                    <a:pt x="247" y="21"/>
                    <a:pt x="247" y="32"/>
                  </a:cubicBezTo>
                  <a:cubicBezTo>
                    <a:pt x="247" y="44"/>
                    <a:pt x="251" y="53"/>
                    <a:pt x="259" y="61"/>
                  </a:cubicBezTo>
                  <a:cubicBezTo>
                    <a:pt x="264" y="67"/>
                    <a:pt x="270" y="70"/>
                    <a:pt x="277" y="72"/>
                  </a:cubicBezTo>
                  <a:cubicBezTo>
                    <a:pt x="280" y="73"/>
                    <a:pt x="284" y="73"/>
                    <a:pt x="288" y="73"/>
                  </a:cubicBezTo>
                  <a:cubicBezTo>
                    <a:pt x="291" y="73"/>
                    <a:pt x="295" y="73"/>
                    <a:pt x="299" y="72"/>
                  </a:cubicBezTo>
                  <a:cubicBezTo>
                    <a:pt x="305" y="70"/>
                    <a:pt x="311" y="67"/>
                    <a:pt x="317" y="61"/>
                  </a:cubicBezTo>
                  <a:cubicBezTo>
                    <a:pt x="324" y="53"/>
                    <a:pt x="328" y="44"/>
                    <a:pt x="328" y="32"/>
                  </a:cubicBezTo>
                  <a:cubicBezTo>
                    <a:pt x="328" y="21"/>
                    <a:pt x="324" y="11"/>
                    <a:pt x="317" y="3"/>
                  </a:cubicBezTo>
                  <a:cubicBezTo>
                    <a:pt x="315" y="2"/>
                    <a:pt x="314" y="1"/>
                    <a:pt x="312" y="0"/>
                  </a:cubicBezTo>
                  <a:cubicBezTo>
                    <a:pt x="388" y="0"/>
                    <a:pt x="388" y="0"/>
                    <a:pt x="388" y="0"/>
                  </a:cubicBezTo>
                  <a:cubicBezTo>
                    <a:pt x="388" y="0"/>
                    <a:pt x="388" y="0"/>
                    <a:pt x="388" y="0"/>
                  </a:cubicBezTo>
                  <a:cubicBezTo>
                    <a:pt x="388" y="25"/>
                    <a:pt x="385" y="49"/>
                    <a:pt x="380" y="72"/>
                  </a:cubicBezTo>
                  <a:cubicBezTo>
                    <a:pt x="370" y="120"/>
                    <a:pt x="348" y="163"/>
                    <a:pt x="316" y="202"/>
                  </a:cubicBezTo>
                  <a:cubicBezTo>
                    <a:pt x="326" y="203"/>
                    <a:pt x="334" y="207"/>
                    <a:pt x="342" y="214"/>
                  </a:cubicBezTo>
                  <a:cubicBezTo>
                    <a:pt x="349" y="222"/>
                    <a:pt x="353" y="231"/>
                    <a:pt x="353" y="243"/>
                  </a:cubicBezTo>
                  <a:cubicBezTo>
                    <a:pt x="353" y="254"/>
                    <a:pt x="349" y="264"/>
                    <a:pt x="342" y="272"/>
                  </a:cubicBezTo>
                  <a:cubicBezTo>
                    <a:pt x="341" y="272"/>
                    <a:pt x="341" y="272"/>
                    <a:pt x="341" y="272"/>
                  </a:cubicBezTo>
                  <a:cubicBezTo>
                    <a:pt x="333" y="280"/>
                    <a:pt x="324" y="284"/>
                    <a:pt x="313" y="284"/>
                  </a:cubicBezTo>
                  <a:cubicBezTo>
                    <a:pt x="302" y="284"/>
                    <a:pt x="292" y="280"/>
                    <a:pt x="284" y="272"/>
                  </a:cubicBezTo>
                  <a:cubicBezTo>
                    <a:pt x="284" y="272"/>
                    <a:pt x="284" y="272"/>
                    <a:pt x="284" y="272"/>
                  </a:cubicBezTo>
                  <a:cubicBezTo>
                    <a:pt x="277" y="265"/>
                    <a:pt x="273" y="256"/>
                    <a:pt x="272" y="246"/>
                  </a:cubicBezTo>
                  <a:cubicBezTo>
                    <a:pt x="261" y="256"/>
                    <a:pt x="249" y="264"/>
                    <a:pt x="236" y="272"/>
                  </a:cubicBezTo>
                  <a:cubicBezTo>
                    <a:pt x="188" y="302"/>
                    <a:pt x="134" y="317"/>
                    <a:pt x="73" y="318"/>
                  </a:cubicBezTo>
                  <a:close/>
                </a:path>
              </a:pathLst>
            </a:custGeom>
            <a:solidFill>
              <a:srgbClr val="E7B3B7"/>
            </a:solidFill>
            <a:ln w="19050">
              <a:noFill/>
              <a:round/>
            </a:ln>
          </p:spPr>
          <p:txBody>
            <a:bodyPr vert="horz" wrap="square" lIns="91440" tIns="45720" rIns="91440" bIns="45720" numCol="1" anchor="t" anchorCtr="0" compatLnSpc="1"/>
            <a:lstStyle/>
            <a:p>
              <a:endParaRPr lang="en-US">
                <a:cs typeface="+mn-ea"/>
                <a:sym typeface="+mn-lt"/>
              </a:endParaRPr>
            </a:p>
          </p:txBody>
        </p:sp>
        <p:sp>
          <p:nvSpPr>
            <p:cNvPr id="26" name="Freeform 29"/>
            <p:cNvSpPr/>
            <p:nvPr/>
          </p:nvSpPr>
          <p:spPr bwMode="auto">
            <a:xfrm>
              <a:off x="1360051" y="2960678"/>
              <a:ext cx="2067946" cy="2522159"/>
            </a:xfrm>
            <a:custGeom>
              <a:avLst/>
              <a:gdLst/>
              <a:ahLst/>
              <a:cxnLst>
                <a:cxn ang="0">
                  <a:pos x="172" y="72"/>
                </a:cxn>
                <a:cxn ang="0">
                  <a:pos x="172" y="73"/>
                </a:cxn>
                <a:cxn ang="0">
                  <a:pos x="214" y="176"/>
                </a:cxn>
                <a:cxn ang="0">
                  <a:pos x="318" y="219"/>
                </a:cxn>
                <a:cxn ang="0">
                  <a:pos x="320" y="219"/>
                </a:cxn>
                <a:cxn ang="0">
                  <a:pos x="320" y="264"/>
                </a:cxn>
                <a:cxn ang="0">
                  <a:pos x="317" y="261"/>
                </a:cxn>
                <a:cxn ang="0">
                  <a:pos x="288" y="249"/>
                </a:cxn>
                <a:cxn ang="0">
                  <a:pos x="259" y="261"/>
                </a:cxn>
                <a:cxn ang="0">
                  <a:pos x="247" y="290"/>
                </a:cxn>
                <a:cxn ang="0">
                  <a:pos x="259" y="319"/>
                </a:cxn>
                <a:cxn ang="0">
                  <a:pos x="288" y="331"/>
                </a:cxn>
                <a:cxn ang="0">
                  <a:pos x="317" y="319"/>
                </a:cxn>
                <a:cxn ang="0">
                  <a:pos x="320" y="315"/>
                </a:cxn>
                <a:cxn ang="0">
                  <a:pos x="320" y="390"/>
                </a:cxn>
                <a:cxn ang="0">
                  <a:pos x="318" y="390"/>
                </a:cxn>
                <a:cxn ang="0">
                  <a:pos x="117" y="319"/>
                </a:cxn>
                <a:cxn ang="0">
                  <a:pos x="119" y="317"/>
                </a:cxn>
                <a:cxn ang="0">
                  <a:pos x="151" y="303"/>
                </a:cxn>
                <a:cxn ang="0">
                  <a:pos x="164" y="272"/>
                </a:cxn>
                <a:cxn ang="0">
                  <a:pos x="151" y="240"/>
                </a:cxn>
                <a:cxn ang="0">
                  <a:pos x="119" y="227"/>
                </a:cxn>
                <a:cxn ang="0">
                  <a:pos x="87" y="240"/>
                </a:cxn>
                <a:cxn ang="0">
                  <a:pos x="74" y="272"/>
                </a:cxn>
                <a:cxn ang="0">
                  <a:pos x="72" y="274"/>
                </a:cxn>
                <a:cxn ang="0">
                  <a:pos x="0" y="72"/>
                </a:cxn>
                <a:cxn ang="0">
                  <a:pos x="0" y="72"/>
                </a:cxn>
                <a:cxn ang="0">
                  <a:pos x="74" y="72"/>
                </a:cxn>
                <a:cxn ang="0">
                  <a:pos x="71" y="69"/>
                </a:cxn>
                <a:cxn ang="0">
                  <a:pos x="59" y="40"/>
                </a:cxn>
                <a:cxn ang="0">
                  <a:pos x="71" y="11"/>
                </a:cxn>
                <a:cxn ang="0">
                  <a:pos x="100" y="0"/>
                </a:cxn>
                <a:cxn ang="0">
                  <a:pos x="129" y="11"/>
                </a:cxn>
                <a:cxn ang="0">
                  <a:pos x="141" y="40"/>
                </a:cxn>
                <a:cxn ang="0">
                  <a:pos x="129" y="69"/>
                </a:cxn>
                <a:cxn ang="0">
                  <a:pos x="126" y="72"/>
                </a:cxn>
                <a:cxn ang="0">
                  <a:pos x="172" y="72"/>
                </a:cxn>
              </a:cxnLst>
              <a:rect l="0" t="0" r="r" b="b"/>
              <a:pathLst>
                <a:path w="320" h="390">
                  <a:moveTo>
                    <a:pt x="172" y="72"/>
                  </a:moveTo>
                  <a:cubicBezTo>
                    <a:pt x="172" y="72"/>
                    <a:pt x="172" y="72"/>
                    <a:pt x="172" y="73"/>
                  </a:cubicBezTo>
                  <a:cubicBezTo>
                    <a:pt x="172" y="113"/>
                    <a:pt x="186" y="147"/>
                    <a:pt x="214" y="176"/>
                  </a:cubicBezTo>
                  <a:cubicBezTo>
                    <a:pt x="243" y="205"/>
                    <a:pt x="277" y="219"/>
                    <a:pt x="318" y="219"/>
                  </a:cubicBezTo>
                  <a:cubicBezTo>
                    <a:pt x="319" y="219"/>
                    <a:pt x="320" y="219"/>
                    <a:pt x="320" y="219"/>
                  </a:cubicBezTo>
                  <a:cubicBezTo>
                    <a:pt x="320" y="264"/>
                    <a:pt x="320" y="264"/>
                    <a:pt x="320" y="264"/>
                  </a:cubicBezTo>
                  <a:cubicBezTo>
                    <a:pt x="319" y="263"/>
                    <a:pt x="318" y="262"/>
                    <a:pt x="317" y="261"/>
                  </a:cubicBezTo>
                  <a:cubicBezTo>
                    <a:pt x="309" y="253"/>
                    <a:pt x="300" y="249"/>
                    <a:pt x="288" y="249"/>
                  </a:cubicBezTo>
                  <a:cubicBezTo>
                    <a:pt x="277" y="249"/>
                    <a:pt x="267" y="253"/>
                    <a:pt x="259" y="261"/>
                  </a:cubicBezTo>
                  <a:cubicBezTo>
                    <a:pt x="251" y="269"/>
                    <a:pt x="247" y="278"/>
                    <a:pt x="247" y="290"/>
                  </a:cubicBezTo>
                  <a:cubicBezTo>
                    <a:pt x="247" y="301"/>
                    <a:pt x="251" y="311"/>
                    <a:pt x="259" y="319"/>
                  </a:cubicBezTo>
                  <a:cubicBezTo>
                    <a:pt x="267" y="327"/>
                    <a:pt x="277" y="331"/>
                    <a:pt x="288" y="331"/>
                  </a:cubicBezTo>
                  <a:cubicBezTo>
                    <a:pt x="300" y="331"/>
                    <a:pt x="309" y="327"/>
                    <a:pt x="317" y="319"/>
                  </a:cubicBezTo>
                  <a:cubicBezTo>
                    <a:pt x="318" y="317"/>
                    <a:pt x="319" y="316"/>
                    <a:pt x="320" y="315"/>
                  </a:cubicBezTo>
                  <a:cubicBezTo>
                    <a:pt x="320" y="390"/>
                    <a:pt x="320" y="390"/>
                    <a:pt x="320" y="390"/>
                  </a:cubicBezTo>
                  <a:cubicBezTo>
                    <a:pt x="319" y="390"/>
                    <a:pt x="319" y="390"/>
                    <a:pt x="318" y="390"/>
                  </a:cubicBezTo>
                  <a:cubicBezTo>
                    <a:pt x="241" y="390"/>
                    <a:pt x="174" y="366"/>
                    <a:pt x="117" y="319"/>
                  </a:cubicBezTo>
                  <a:cubicBezTo>
                    <a:pt x="119" y="317"/>
                    <a:pt x="119" y="317"/>
                    <a:pt x="119" y="317"/>
                  </a:cubicBezTo>
                  <a:cubicBezTo>
                    <a:pt x="132" y="317"/>
                    <a:pt x="142" y="312"/>
                    <a:pt x="151" y="303"/>
                  </a:cubicBezTo>
                  <a:cubicBezTo>
                    <a:pt x="160" y="295"/>
                    <a:pt x="164" y="284"/>
                    <a:pt x="164" y="272"/>
                  </a:cubicBezTo>
                  <a:cubicBezTo>
                    <a:pt x="164" y="259"/>
                    <a:pt x="160" y="249"/>
                    <a:pt x="151" y="240"/>
                  </a:cubicBezTo>
                  <a:cubicBezTo>
                    <a:pt x="142" y="231"/>
                    <a:pt x="132" y="227"/>
                    <a:pt x="119" y="227"/>
                  </a:cubicBezTo>
                  <a:cubicBezTo>
                    <a:pt x="107" y="227"/>
                    <a:pt x="96" y="231"/>
                    <a:pt x="87" y="240"/>
                  </a:cubicBezTo>
                  <a:cubicBezTo>
                    <a:pt x="79" y="249"/>
                    <a:pt x="74" y="259"/>
                    <a:pt x="74" y="272"/>
                  </a:cubicBezTo>
                  <a:cubicBezTo>
                    <a:pt x="72" y="274"/>
                    <a:pt x="72" y="274"/>
                    <a:pt x="72" y="274"/>
                  </a:cubicBezTo>
                  <a:cubicBezTo>
                    <a:pt x="24" y="217"/>
                    <a:pt x="0" y="149"/>
                    <a:pt x="0" y="72"/>
                  </a:cubicBezTo>
                  <a:cubicBezTo>
                    <a:pt x="0" y="72"/>
                    <a:pt x="0" y="72"/>
                    <a:pt x="0" y="72"/>
                  </a:cubicBezTo>
                  <a:cubicBezTo>
                    <a:pt x="74" y="72"/>
                    <a:pt x="74" y="72"/>
                    <a:pt x="74" y="72"/>
                  </a:cubicBezTo>
                  <a:cubicBezTo>
                    <a:pt x="73" y="71"/>
                    <a:pt x="72" y="70"/>
                    <a:pt x="71" y="69"/>
                  </a:cubicBezTo>
                  <a:cubicBezTo>
                    <a:pt x="63" y="61"/>
                    <a:pt x="59" y="52"/>
                    <a:pt x="59" y="40"/>
                  </a:cubicBezTo>
                  <a:cubicBezTo>
                    <a:pt x="59" y="29"/>
                    <a:pt x="63" y="19"/>
                    <a:pt x="71" y="11"/>
                  </a:cubicBezTo>
                  <a:cubicBezTo>
                    <a:pt x="79" y="4"/>
                    <a:pt x="89" y="0"/>
                    <a:pt x="100" y="0"/>
                  </a:cubicBezTo>
                  <a:cubicBezTo>
                    <a:pt x="111" y="0"/>
                    <a:pt x="121" y="4"/>
                    <a:pt x="129" y="11"/>
                  </a:cubicBezTo>
                  <a:cubicBezTo>
                    <a:pt x="137" y="19"/>
                    <a:pt x="141" y="29"/>
                    <a:pt x="141" y="40"/>
                  </a:cubicBezTo>
                  <a:cubicBezTo>
                    <a:pt x="141" y="52"/>
                    <a:pt x="137" y="61"/>
                    <a:pt x="129" y="69"/>
                  </a:cubicBezTo>
                  <a:cubicBezTo>
                    <a:pt x="128" y="70"/>
                    <a:pt x="127" y="71"/>
                    <a:pt x="126" y="72"/>
                  </a:cubicBezTo>
                  <a:lnTo>
                    <a:pt x="172" y="72"/>
                  </a:lnTo>
                  <a:close/>
                </a:path>
              </a:pathLst>
            </a:custGeom>
            <a:solidFill>
              <a:srgbClr val="83D0D6"/>
            </a:solidFill>
            <a:ln w="19050">
              <a:noFill/>
              <a:round/>
            </a:ln>
          </p:spPr>
          <p:txBody>
            <a:bodyPr vert="horz" wrap="square" lIns="91440" tIns="45720" rIns="91440" bIns="45720" numCol="1" anchor="t" anchorCtr="0" compatLnSpc="1"/>
            <a:lstStyle/>
            <a:p>
              <a:endParaRPr lang="en-US">
                <a:cs typeface="+mn-ea"/>
                <a:sym typeface="+mn-lt"/>
              </a:endParaRPr>
            </a:p>
          </p:txBody>
        </p:sp>
        <p:sp>
          <p:nvSpPr>
            <p:cNvPr id="27" name="Freeform 30"/>
            <p:cNvSpPr/>
            <p:nvPr/>
          </p:nvSpPr>
          <p:spPr bwMode="auto">
            <a:xfrm>
              <a:off x="1360051" y="1375160"/>
              <a:ext cx="2522159" cy="2051019"/>
            </a:xfrm>
            <a:custGeom>
              <a:avLst/>
              <a:gdLst/>
              <a:ahLst/>
              <a:cxnLst>
                <a:cxn ang="0">
                  <a:pos x="172" y="317"/>
                </a:cxn>
                <a:cxn ang="0">
                  <a:pos x="126" y="317"/>
                </a:cxn>
                <a:cxn ang="0">
                  <a:pos x="129" y="314"/>
                </a:cxn>
                <a:cxn ang="0">
                  <a:pos x="141" y="285"/>
                </a:cxn>
                <a:cxn ang="0">
                  <a:pos x="129" y="256"/>
                </a:cxn>
                <a:cxn ang="0">
                  <a:pos x="100" y="245"/>
                </a:cxn>
                <a:cxn ang="0">
                  <a:pos x="71" y="256"/>
                </a:cxn>
                <a:cxn ang="0">
                  <a:pos x="59" y="285"/>
                </a:cxn>
                <a:cxn ang="0">
                  <a:pos x="71" y="314"/>
                </a:cxn>
                <a:cxn ang="0">
                  <a:pos x="74" y="317"/>
                </a:cxn>
                <a:cxn ang="0">
                  <a:pos x="0" y="317"/>
                </a:cxn>
                <a:cxn ang="0">
                  <a:pos x="74" y="114"/>
                </a:cxn>
                <a:cxn ang="0">
                  <a:pos x="72" y="114"/>
                </a:cxn>
                <a:cxn ang="0">
                  <a:pos x="43" y="102"/>
                </a:cxn>
                <a:cxn ang="0">
                  <a:pos x="31" y="73"/>
                </a:cxn>
                <a:cxn ang="0">
                  <a:pos x="43" y="44"/>
                </a:cxn>
                <a:cxn ang="0">
                  <a:pos x="72" y="32"/>
                </a:cxn>
                <a:cxn ang="0">
                  <a:pos x="101" y="44"/>
                </a:cxn>
                <a:cxn ang="0">
                  <a:pos x="113" y="73"/>
                </a:cxn>
                <a:cxn ang="0">
                  <a:pos x="113" y="75"/>
                </a:cxn>
                <a:cxn ang="0">
                  <a:pos x="318" y="0"/>
                </a:cxn>
                <a:cxn ang="0">
                  <a:pos x="320" y="0"/>
                </a:cxn>
                <a:cxn ang="0">
                  <a:pos x="320" y="70"/>
                </a:cxn>
                <a:cxn ang="0">
                  <a:pos x="349" y="58"/>
                </a:cxn>
                <a:cxn ang="0">
                  <a:pos x="378" y="70"/>
                </a:cxn>
                <a:cxn ang="0">
                  <a:pos x="390" y="99"/>
                </a:cxn>
                <a:cxn ang="0">
                  <a:pos x="378" y="128"/>
                </a:cxn>
                <a:cxn ang="0">
                  <a:pos x="349" y="140"/>
                </a:cxn>
                <a:cxn ang="0">
                  <a:pos x="320" y="128"/>
                </a:cxn>
                <a:cxn ang="0">
                  <a:pos x="320" y="171"/>
                </a:cxn>
                <a:cxn ang="0">
                  <a:pos x="318" y="171"/>
                </a:cxn>
                <a:cxn ang="0">
                  <a:pos x="214" y="214"/>
                </a:cxn>
                <a:cxn ang="0">
                  <a:pos x="172" y="317"/>
                </a:cxn>
              </a:cxnLst>
              <a:rect l="0" t="0" r="r" b="b"/>
              <a:pathLst>
                <a:path w="390" h="317">
                  <a:moveTo>
                    <a:pt x="172" y="317"/>
                  </a:moveTo>
                  <a:cubicBezTo>
                    <a:pt x="126" y="317"/>
                    <a:pt x="126" y="317"/>
                    <a:pt x="126" y="317"/>
                  </a:cubicBezTo>
                  <a:cubicBezTo>
                    <a:pt x="127" y="316"/>
                    <a:pt x="128" y="315"/>
                    <a:pt x="129" y="314"/>
                  </a:cubicBezTo>
                  <a:cubicBezTo>
                    <a:pt x="137" y="306"/>
                    <a:pt x="141" y="297"/>
                    <a:pt x="141" y="285"/>
                  </a:cubicBezTo>
                  <a:cubicBezTo>
                    <a:pt x="141" y="274"/>
                    <a:pt x="137" y="264"/>
                    <a:pt x="129" y="256"/>
                  </a:cubicBezTo>
                  <a:cubicBezTo>
                    <a:pt x="121" y="249"/>
                    <a:pt x="111" y="245"/>
                    <a:pt x="100" y="245"/>
                  </a:cubicBezTo>
                  <a:cubicBezTo>
                    <a:pt x="89" y="245"/>
                    <a:pt x="79" y="249"/>
                    <a:pt x="71" y="256"/>
                  </a:cubicBezTo>
                  <a:cubicBezTo>
                    <a:pt x="63" y="264"/>
                    <a:pt x="59" y="274"/>
                    <a:pt x="59" y="285"/>
                  </a:cubicBezTo>
                  <a:cubicBezTo>
                    <a:pt x="59" y="297"/>
                    <a:pt x="63" y="306"/>
                    <a:pt x="71" y="314"/>
                  </a:cubicBezTo>
                  <a:cubicBezTo>
                    <a:pt x="72" y="315"/>
                    <a:pt x="73" y="316"/>
                    <a:pt x="74" y="317"/>
                  </a:cubicBezTo>
                  <a:cubicBezTo>
                    <a:pt x="0" y="317"/>
                    <a:pt x="0" y="317"/>
                    <a:pt x="0" y="317"/>
                  </a:cubicBezTo>
                  <a:cubicBezTo>
                    <a:pt x="0" y="239"/>
                    <a:pt x="25" y="171"/>
                    <a:pt x="74" y="114"/>
                  </a:cubicBezTo>
                  <a:cubicBezTo>
                    <a:pt x="73" y="114"/>
                    <a:pt x="73" y="114"/>
                    <a:pt x="72" y="114"/>
                  </a:cubicBezTo>
                  <a:cubicBezTo>
                    <a:pt x="61" y="114"/>
                    <a:pt x="51" y="110"/>
                    <a:pt x="43" y="102"/>
                  </a:cubicBezTo>
                  <a:cubicBezTo>
                    <a:pt x="35" y="94"/>
                    <a:pt x="31" y="84"/>
                    <a:pt x="31" y="73"/>
                  </a:cubicBezTo>
                  <a:cubicBezTo>
                    <a:pt x="31" y="62"/>
                    <a:pt x="35" y="52"/>
                    <a:pt x="43" y="44"/>
                  </a:cubicBezTo>
                  <a:cubicBezTo>
                    <a:pt x="51" y="36"/>
                    <a:pt x="61" y="32"/>
                    <a:pt x="72" y="32"/>
                  </a:cubicBezTo>
                  <a:cubicBezTo>
                    <a:pt x="83" y="32"/>
                    <a:pt x="93" y="36"/>
                    <a:pt x="101" y="44"/>
                  </a:cubicBezTo>
                  <a:cubicBezTo>
                    <a:pt x="109" y="52"/>
                    <a:pt x="113" y="62"/>
                    <a:pt x="113" y="73"/>
                  </a:cubicBezTo>
                  <a:cubicBezTo>
                    <a:pt x="113" y="74"/>
                    <a:pt x="113" y="74"/>
                    <a:pt x="113" y="75"/>
                  </a:cubicBezTo>
                  <a:cubicBezTo>
                    <a:pt x="170" y="25"/>
                    <a:pt x="239" y="0"/>
                    <a:pt x="318" y="0"/>
                  </a:cubicBezTo>
                  <a:cubicBezTo>
                    <a:pt x="319" y="0"/>
                    <a:pt x="319" y="0"/>
                    <a:pt x="320" y="0"/>
                  </a:cubicBezTo>
                  <a:cubicBezTo>
                    <a:pt x="320" y="70"/>
                    <a:pt x="320" y="70"/>
                    <a:pt x="320" y="70"/>
                  </a:cubicBezTo>
                  <a:cubicBezTo>
                    <a:pt x="328" y="62"/>
                    <a:pt x="338" y="58"/>
                    <a:pt x="349" y="58"/>
                  </a:cubicBezTo>
                  <a:cubicBezTo>
                    <a:pt x="361" y="58"/>
                    <a:pt x="370" y="62"/>
                    <a:pt x="378" y="70"/>
                  </a:cubicBezTo>
                  <a:cubicBezTo>
                    <a:pt x="386" y="78"/>
                    <a:pt x="390" y="88"/>
                    <a:pt x="390" y="99"/>
                  </a:cubicBezTo>
                  <a:cubicBezTo>
                    <a:pt x="390" y="110"/>
                    <a:pt x="386" y="120"/>
                    <a:pt x="378" y="128"/>
                  </a:cubicBezTo>
                  <a:cubicBezTo>
                    <a:pt x="370" y="136"/>
                    <a:pt x="361" y="140"/>
                    <a:pt x="349" y="140"/>
                  </a:cubicBezTo>
                  <a:cubicBezTo>
                    <a:pt x="338" y="140"/>
                    <a:pt x="328" y="136"/>
                    <a:pt x="320" y="128"/>
                  </a:cubicBezTo>
                  <a:cubicBezTo>
                    <a:pt x="320" y="171"/>
                    <a:pt x="320" y="171"/>
                    <a:pt x="320" y="171"/>
                  </a:cubicBezTo>
                  <a:cubicBezTo>
                    <a:pt x="320" y="171"/>
                    <a:pt x="319" y="171"/>
                    <a:pt x="318" y="171"/>
                  </a:cubicBezTo>
                  <a:cubicBezTo>
                    <a:pt x="277" y="171"/>
                    <a:pt x="243" y="186"/>
                    <a:pt x="214" y="214"/>
                  </a:cubicBezTo>
                  <a:cubicBezTo>
                    <a:pt x="186" y="242"/>
                    <a:pt x="172" y="277"/>
                    <a:pt x="172" y="317"/>
                  </a:cubicBezTo>
                  <a:close/>
                </a:path>
              </a:pathLst>
            </a:custGeom>
            <a:solidFill>
              <a:srgbClr val="EBAA00"/>
            </a:solidFill>
            <a:ln w="19050">
              <a:noFill/>
              <a:round/>
            </a:ln>
          </p:spPr>
          <p:txBody>
            <a:bodyPr vert="horz" wrap="square" lIns="91440" tIns="45720" rIns="91440" bIns="45720" numCol="1" anchor="t" anchorCtr="0" compatLnSpc="1"/>
            <a:lstStyle/>
            <a:p>
              <a:endParaRPr lang="en-US">
                <a:cs typeface="+mn-ea"/>
                <a:sym typeface="+mn-lt"/>
              </a:endParaRPr>
            </a:p>
          </p:txBody>
        </p:sp>
        <p:grpSp>
          <p:nvGrpSpPr>
            <p:cNvPr id="28" name="Group 134"/>
            <p:cNvGrpSpPr/>
            <p:nvPr/>
          </p:nvGrpSpPr>
          <p:grpSpPr>
            <a:xfrm>
              <a:off x="5783009" y="1393888"/>
              <a:ext cx="879047" cy="879783"/>
              <a:chOff x="3287425" y="1417883"/>
              <a:chExt cx="648499" cy="649042"/>
            </a:xfrm>
            <a:solidFill>
              <a:srgbClr val="83D0D6"/>
            </a:solidFill>
          </p:grpSpPr>
          <p:sp>
            <p:nvSpPr>
              <p:cNvPr id="38" name="Oval 36"/>
              <p:cNvSpPr>
                <a:spLocks noChangeAspect="1"/>
              </p:cNvSpPr>
              <p:nvPr/>
            </p:nvSpPr>
            <p:spPr>
              <a:xfrm>
                <a:off x="3287425" y="1417883"/>
                <a:ext cx="648499" cy="64904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39" name="Oval 37"/>
              <p:cNvSpPr>
                <a:spLocks noChangeAspect="1"/>
              </p:cNvSpPr>
              <p:nvPr/>
            </p:nvSpPr>
            <p:spPr>
              <a:xfrm>
                <a:off x="3362252" y="1492773"/>
                <a:ext cx="498845" cy="49926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01</a:t>
                </a:r>
                <a:endParaRPr lang="en-US" sz="300" dirty="0">
                  <a:solidFill>
                    <a:schemeClr val="bg1"/>
                  </a:solidFill>
                  <a:cs typeface="+mn-ea"/>
                  <a:sym typeface="+mn-lt"/>
                </a:endParaRPr>
              </a:p>
            </p:txBody>
          </p:sp>
        </p:grpSp>
        <p:grpSp>
          <p:nvGrpSpPr>
            <p:cNvPr id="29" name="Group 129"/>
            <p:cNvGrpSpPr/>
            <p:nvPr/>
          </p:nvGrpSpPr>
          <p:grpSpPr>
            <a:xfrm>
              <a:off x="5783009" y="2407263"/>
              <a:ext cx="879047" cy="879783"/>
              <a:chOff x="2779491" y="2517212"/>
              <a:chExt cx="648499" cy="649042"/>
            </a:xfrm>
            <a:solidFill>
              <a:srgbClr val="EBAA00"/>
            </a:solidFill>
          </p:grpSpPr>
          <p:sp>
            <p:nvSpPr>
              <p:cNvPr id="36" name="Oval 39"/>
              <p:cNvSpPr>
                <a:spLocks noChangeAspect="1"/>
              </p:cNvSpPr>
              <p:nvPr/>
            </p:nvSpPr>
            <p:spPr>
              <a:xfrm>
                <a:off x="2779491" y="2517212"/>
                <a:ext cx="648499" cy="64904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37" name="Oval 40"/>
              <p:cNvSpPr>
                <a:spLocks noChangeAspect="1"/>
              </p:cNvSpPr>
              <p:nvPr/>
            </p:nvSpPr>
            <p:spPr>
              <a:xfrm>
                <a:off x="2854318" y="2592102"/>
                <a:ext cx="498845" cy="49926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02</a:t>
                </a:r>
                <a:endParaRPr lang="en-US" sz="1600" dirty="0">
                  <a:cs typeface="+mn-ea"/>
                  <a:sym typeface="+mn-lt"/>
                </a:endParaRPr>
              </a:p>
            </p:txBody>
          </p:sp>
        </p:grpSp>
        <p:grpSp>
          <p:nvGrpSpPr>
            <p:cNvPr id="30" name="Group 130"/>
            <p:cNvGrpSpPr/>
            <p:nvPr/>
          </p:nvGrpSpPr>
          <p:grpSpPr>
            <a:xfrm>
              <a:off x="5783009" y="3451089"/>
              <a:ext cx="879047" cy="879783"/>
              <a:chOff x="3287425" y="3613920"/>
              <a:chExt cx="648499" cy="649042"/>
            </a:xfrm>
            <a:solidFill>
              <a:schemeClr val="bg1"/>
            </a:solidFill>
          </p:grpSpPr>
          <p:sp>
            <p:nvSpPr>
              <p:cNvPr id="34" name="Oval 42"/>
              <p:cNvSpPr>
                <a:spLocks noChangeAspect="1"/>
              </p:cNvSpPr>
              <p:nvPr/>
            </p:nvSpPr>
            <p:spPr>
              <a:xfrm>
                <a:off x="3287425" y="3613920"/>
                <a:ext cx="648499" cy="64904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35" name="Oval 43"/>
              <p:cNvSpPr>
                <a:spLocks noChangeAspect="1"/>
              </p:cNvSpPr>
              <p:nvPr/>
            </p:nvSpPr>
            <p:spPr>
              <a:xfrm>
                <a:off x="3362252" y="3688810"/>
                <a:ext cx="498845" cy="49926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D87586"/>
                    </a:solidFill>
                    <a:cs typeface="+mn-ea"/>
                    <a:sym typeface="+mn-lt"/>
                  </a:rPr>
                  <a:t>03</a:t>
                </a:r>
              </a:p>
            </p:txBody>
          </p:sp>
        </p:grpSp>
        <p:grpSp>
          <p:nvGrpSpPr>
            <p:cNvPr id="31" name="Group 133"/>
            <p:cNvGrpSpPr/>
            <p:nvPr/>
          </p:nvGrpSpPr>
          <p:grpSpPr>
            <a:xfrm>
              <a:off x="5783009" y="4503010"/>
              <a:ext cx="879047" cy="879783"/>
              <a:chOff x="5249342" y="1406453"/>
              <a:chExt cx="648499" cy="649042"/>
            </a:xfrm>
            <a:solidFill>
              <a:srgbClr val="E7B3B7"/>
            </a:solidFill>
          </p:grpSpPr>
          <p:sp>
            <p:nvSpPr>
              <p:cNvPr id="32" name="Oval 45"/>
              <p:cNvSpPr>
                <a:spLocks noChangeAspect="1"/>
              </p:cNvSpPr>
              <p:nvPr/>
            </p:nvSpPr>
            <p:spPr>
              <a:xfrm>
                <a:off x="5249342" y="1406453"/>
                <a:ext cx="648499" cy="64904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33" name="Oval 46"/>
              <p:cNvSpPr>
                <a:spLocks noChangeAspect="1"/>
              </p:cNvSpPr>
              <p:nvPr/>
            </p:nvSpPr>
            <p:spPr>
              <a:xfrm>
                <a:off x="5324169" y="1481343"/>
                <a:ext cx="498845" cy="49926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04</a:t>
                </a:r>
                <a:endParaRPr lang="en-US" sz="1600" dirty="0">
                  <a:cs typeface="+mn-ea"/>
                  <a:sym typeface="+mn-lt"/>
                </a:endParaRPr>
              </a:p>
            </p:txBody>
          </p:sp>
        </p:grpSp>
        <p:grpSp>
          <p:nvGrpSpPr>
            <p:cNvPr id="40" name="组合 39"/>
            <p:cNvGrpSpPr/>
            <p:nvPr/>
          </p:nvGrpSpPr>
          <p:grpSpPr>
            <a:xfrm>
              <a:off x="6980156" y="1339827"/>
              <a:ext cx="3201711" cy="832331"/>
              <a:chOff x="6907588" y="1471431"/>
              <a:chExt cx="3201711" cy="832331"/>
            </a:xfrm>
          </p:grpSpPr>
          <p:sp>
            <p:nvSpPr>
              <p:cNvPr id="41" name="文本框 40"/>
              <p:cNvSpPr txBox="1"/>
              <p:nvPr/>
            </p:nvSpPr>
            <p:spPr>
              <a:xfrm>
                <a:off x="7371460" y="1471431"/>
                <a:ext cx="2273968" cy="369332"/>
              </a:xfrm>
              <a:prstGeom prst="rect">
                <a:avLst/>
              </a:prstGeom>
              <a:noFill/>
            </p:spPr>
            <p:txBody>
              <a:bodyPr wrap="square" rtlCol="0">
                <a:spAutoFit/>
              </a:bodyPr>
              <a:lstStyle/>
              <a:p>
                <a:pPr algn="ctr"/>
                <a:r>
                  <a:rPr lang="zh-CN" altLang="en-US" dirty="0">
                    <a:solidFill>
                      <a:schemeClr val="bg1"/>
                    </a:solidFill>
                    <a:cs typeface="+mn-ea"/>
                    <a:sym typeface="+mn-lt"/>
                  </a:rPr>
                  <a:t>输入标题</a:t>
                </a:r>
              </a:p>
            </p:txBody>
          </p:sp>
          <p:sp>
            <p:nvSpPr>
              <p:cNvPr id="42" name="文本框 41"/>
              <p:cNvSpPr txBox="1"/>
              <p:nvPr/>
            </p:nvSpPr>
            <p:spPr>
              <a:xfrm>
                <a:off x="6907588" y="1842097"/>
                <a:ext cx="3201711" cy="461665"/>
              </a:xfrm>
              <a:prstGeom prst="rect">
                <a:avLst/>
              </a:prstGeom>
              <a:noFill/>
            </p:spPr>
            <p:txBody>
              <a:bodyPr wrap="square" rtlCol="0">
                <a:spAutoFit/>
              </a:bodyPr>
              <a:lstStyle/>
              <a:p>
                <a:pPr algn="ctr"/>
                <a:r>
                  <a:rPr lang="zh-CN" altLang="en-US" sz="1200" dirty="0">
                    <a:solidFill>
                      <a:schemeClr val="bg1"/>
                    </a:solidFill>
                    <a:cs typeface="+mn-ea"/>
                    <a:sym typeface="+mn-lt"/>
                  </a:rPr>
                  <a:t>点击此处输入文字点击此处输入文字</a:t>
                </a:r>
              </a:p>
              <a:p>
                <a:pPr algn="ctr"/>
                <a:r>
                  <a:rPr lang="zh-CN" altLang="en-US" sz="1200" dirty="0">
                    <a:solidFill>
                      <a:schemeClr val="bg1"/>
                    </a:solidFill>
                    <a:cs typeface="+mn-ea"/>
                    <a:sym typeface="+mn-lt"/>
                  </a:rPr>
                  <a:t>点击此处输入文字点击此处输入文字</a:t>
                </a:r>
              </a:p>
            </p:txBody>
          </p:sp>
        </p:grpSp>
        <p:grpSp>
          <p:nvGrpSpPr>
            <p:cNvPr id="43" name="组合 42"/>
            <p:cNvGrpSpPr/>
            <p:nvPr/>
          </p:nvGrpSpPr>
          <p:grpSpPr>
            <a:xfrm>
              <a:off x="6980156" y="2376201"/>
              <a:ext cx="3201711" cy="832331"/>
              <a:chOff x="6907588" y="1471431"/>
              <a:chExt cx="3201711" cy="832331"/>
            </a:xfrm>
          </p:grpSpPr>
          <p:sp>
            <p:nvSpPr>
              <p:cNvPr id="44" name="文本框 43"/>
              <p:cNvSpPr txBox="1"/>
              <p:nvPr/>
            </p:nvSpPr>
            <p:spPr>
              <a:xfrm>
                <a:off x="7371460" y="1471431"/>
                <a:ext cx="2273968" cy="369332"/>
              </a:xfrm>
              <a:prstGeom prst="rect">
                <a:avLst/>
              </a:prstGeom>
              <a:noFill/>
            </p:spPr>
            <p:txBody>
              <a:bodyPr wrap="square" rtlCol="0">
                <a:spAutoFit/>
              </a:bodyPr>
              <a:lstStyle/>
              <a:p>
                <a:pPr algn="ctr"/>
                <a:r>
                  <a:rPr lang="zh-CN" altLang="en-US" dirty="0">
                    <a:solidFill>
                      <a:schemeClr val="bg1"/>
                    </a:solidFill>
                    <a:cs typeface="+mn-ea"/>
                    <a:sym typeface="+mn-lt"/>
                  </a:rPr>
                  <a:t>输入标题</a:t>
                </a:r>
              </a:p>
            </p:txBody>
          </p:sp>
          <p:sp>
            <p:nvSpPr>
              <p:cNvPr id="45" name="文本框 44"/>
              <p:cNvSpPr txBox="1"/>
              <p:nvPr/>
            </p:nvSpPr>
            <p:spPr>
              <a:xfrm>
                <a:off x="6907588" y="1842097"/>
                <a:ext cx="3201711" cy="461665"/>
              </a:xfrm>
              <a:prstGeom prst="rect">
                <a:avLst/>
              </a:prstGeom>
              <a:noFill/>
            </p:spPr>
            <p:txBody>
              <a:bodyPr wrap="square" rtlCol="0">
                <a:spAutoFit/>
              </a:bodyPr>
              <a:lstStyle/>
              <a:p>
                <a:pPr algn="ctr"/>
                <a:r>
                  <a:rPr lang="zh-CN" altLang="en-US" sz="1200" dirty="0">
                    <a:solidFill>
                      <a:schemeClr val="bg1"/>
                    </a:solidFill>
                    <a:cs typeface="+mn-ea"/>
                    <a:sym typeface="+mn-lt"/>
                  </a:rPr>
                  <a:t>点击此处输入文字点击此处输入文字</a:t>
                </a:r>
              </a:p>
              <a:p>
                <a:pPr algn="ctr"/>
                <a:r>
                  <a:rPr lang="zh-CN" altLang="en-US" sz="1200" dirty="0">
                    <a:solidFill>
                      <a:schemeClr val="bg1"/>
                    </a:solidFill>
                    <a:cs typeface="+mn-ea"/>
                    <a:sym typeface="+mn-lt"/>
                  </a:rPr>
                  <a:t>点击此处输入文字点击此处输入文字</a:t>
                </a:r>
              </a:p>
            </p:txBody>
          </p:sp>
        </p:grpSp>
        <p:grpSp>
          <p:nvGrpSpPr>
            <p:cNvPr id="46" name="组合 45"/>
            <p:cNvGrpSpPr/>
            <p:nvPr/>
          </p:nvGrpSpPr>
          <p:grpSpPr>
            <a:xfrm>
              <a:off x="6980156" y="3412575"/>
              <a:ext cx="3201711" cy="832331"/>
              <a:chOff x="6907588" y="1471431"/>
              <a:chExt cx="3201711" cy="832331"/>
            </a:xfrm>
          </p:grpSpPr>
          <p:sp>
            <p:nvSpPr>
              <p:cNvPr id="47" name="文本框 46"/>
              <p:cNvSpPr txBox="1"/>
              <p:nvPr/>
            </p:nvSpPr>
            <p:spPr>
              <a:xfrm>
                <a:off x="7371460" y="1471431"/>
                <a:ext cx="2273968" cy="369332"/>
              </a:xfrm>
              <a:prstGeom prst="rect">
                <a:avLst/>
              </a:prstGeom>
              <a:noFill/>
            </p:spPr>
            <p:txBody>
              <a:bodyPr wrap="square" rtlCol="0">
                <a:spAutoFit/>
              </a:bodyPr>
              <a:lstStyle/>
              <a:p>
                <a:pPr algn="ctr"/>
                <a:r>
                  <a:rPr lang="zh-CN" altLang="en-US" dirty="0">
                    <a:solidFill>
                      <a:schemeClr val="bg1"/>
                    </a:solidFill>
                    <a:cs typeface="+mn-ea"/>
                    <a:sym typeface="+mn-lt"/>
                  </a:rPr>
                  <a:t>输入标题</a:t>
                </a:r>
              </a:p>
            </p:txBody>
          </p:sp>
          <p:sp>
            <p:nvSpPr>
              <p:cNvPr id="48" name="文本框 47"/>
              <p:cNvSpPr txBox="1"/>
              <p:nvPr/>
            </p:nvSpPr>
            <p:spPr>
              <a:xfrm>
                <a:off x="6907588" y="1842097"/>
                <a:ext cx="3201711" cy="461665"/>
              </a:xfrm>
              <a:prstGeom prst="rect">
                <a:avLst/>
              </a:prstGeom>
              <a:noFill/>
            </p:spPr>
            <p:txBody>
              <a:bodyPr wrap="square" rtlCol="0">
                <a:spAutoFit/>
              </a:bodyPr>
              <a:lstStyle/>
              <a:p>
                <a:pPr algn="ctr"/>
                <a:r>
                  <a:rPr lang="zh-CN" altLang="en-US" sz="1200" dirty="0">
                    <a:solidFill>
                      <a:schemeClr val="bg1"/>
                    </a:solidFill>
                    <a:cs typeface="+mn-ea"/>
                    <a:sym typeface="+mn-lt"/>
                  </a:rPr>
                  <a:t>点击此处输入文字点击此处输入文字</a:t>
                </a:r>
              </a:p>
              <a:p>
                <a:pPr algn="ctr"/>
                <a:r>
                  <a:rPr lang="zh-CN" altLang="en-US" sz="1200" dirty="0">
                    <a:solidFill>
                      <a:schemeClr val="bg1"/>
                    </a:solidFill>
                    <a:cs typeface="+mn-ea"/>
                    <a:sym typeface="+mn-lt"/>
                  </a:rPr>
                  <a:t>点击此处输入文字点击此处输入文字</a:t>
                </a:r>
              </a:p>
            </p:txBody>
          </p:sp>
        </p:grpSp>
        <p:grpSp>
          <p:nvGrpSpPr>
            <p:cNvPr id="49" name="组合 48"/>
            <p:cNvGrpSpPr/>
            <p:nvPr/>
          </p:nvGrpSpPr>
          <p:grpSpPr>
            <a:xfrm>
              <a:off x="7006317" y="4448949"/>
              <a:ext cx="3201711" cy="832331"/>
              <a:chOff x="6907588" y="1471431"/>
              <a:chExt cx="3201711" cy="832331"/>
            </a:xfrm>
          </p:grpSpPr>
          <p:sp>
            <p:nvSpPr>
              <p:cNvPr id="50" name="文本框 49"/>
              <p:cNvSpPr txBox="1"/>
              <p:nvPr/>
            </p:nvSpPr>
            <p:spPr>
              <a:xfrm>
                <a:off x="7371460" y="1471431"/>
                <a:ext cx="2273968" cy="369332"/>
              </a:xfrm>
              <a:prstGeom prst="rect">
                <a:avLst/>
              </a:prstGeom>
              <a:noFill/>
            </p:spPr>
            <p:txBody>
              <a:bodyPr wrap="square" rtlCol="0">
                <a:spAutoFit/>
              </a:bodyPr>
              <a:lstStyle/>
              <a:p>
                <a:pPr algn="ctr"/>
                <a:r>
                  <a:rPr lang="zh-CN" altLang="en-US" dirty="0">
                    <a:solidFill>
                      <a:schemeClr val="bg1"/>
                    </a:solidFill>
                    <a:cs typeface="+mn-ea"/>
                    <a:sym typeface="+mn-lt"/>
                  </a:rPr>
                  <a:t>输入标题</a:t>
                </a:r>
              </a:p>
            </p:txBody>
          </p:sp>
          <p:sp>
            <p:nvSpPr>
              <p:cNvPr id="51" name="文本框 50"/>
              <p:cNvSpPr txBox="1"/>
              <p:nvPr/>
            </p:nvSpPr>
            <p:spPr>
              <a:xfrm>
                <a:off x="6907588" y="1842097"/>
                <a:ext cx="3201711" cy="461665"/>
              </a:xfrm>
              <a:prstGeom prst="rect">
                <a:avLst/>
              </a:prstGeom>
              <a:noFill/>
            </p:spPr>
            <p:txBody>
              <a:bodyPr wrap="square" rtlCol="0">
                <a:spAutoFit/>
              </a:bodyPr>
              <a:lstStyle/>
              <a:p>
                <a:pPr algn="ctr"/>
                <a:r>
                  <a:rPr lang="zh-CN" altLang="en-US" sz="1200" dirty="0">
                    <a:solidFill>
                      <a:schemeClr val="bg1"/>
                    </a:solidFill>
                    <a:cs typeface="+mn-ea"/>
                    <a:sym typeface="+mn-lt"/>
                  </a:rPr>
                  <a:t>点击此处输入文字点击此处输入文字</a:t>
                </a:r>
              </a:p>
              <a:p>
                <a:pPr algn="ctr"/>
                <a:r>
                  <a:rPr lang="zh-CN" altLang="en-US" sz="1200" dirty="0">
                    <a:solidFill>
                      <a:schemeClr val="bg1"/>
                    </a:solidFill>
                    <a:cs typeface="+mn-ea"/>
                    <a:sym typeface="+mn-lt"/>
                  </a:rPr>
                  <a:t>点击此处输入文字点击此处输入文字</a:t>
                </a:r>
              </a:p>
            </p:txBody>
          </p:sp>
        </p:grpSp>
      </p:gr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87586"/>
        </a:solidFill>
        <a:effectLst/>
      </p:bgPr>
    </p:bg>
    <p:spTree>
      <p:nvGrpSpPr>
        <p:cNvPr id="1" name=""/>
        <p:cNvGrpSpPr/>
        <p:nvPr/>
      </p:nvGrpSpPr>
      <p:grpSpPr>
        <a:xfrm>
          <a:off x="0" y="0"/>
          <a:ext cx="0" cy="0"/>
          <a:chOff x="0" y="0"/>
          <a:chExt cx="0" cy="0"/>
        </a:xfrm>
      </p:grpSpPr>
      <p:grpSp>
        <p:nvGrpSpPr>
          <p:cNvPr id="4" name="组合 3"/>
          <p:cNvGrpSpPr/>
          <p:nvPr/>
        </p:nvGrpSpPr>
        <p:grpSpPr>
          <a:xfrm>
            <a:off x="-309785" y="179367"/>
            <a:ext cx="2261937" cy="707886"/>
            <a:chOff x="-309785" y="179367"/>
            <a:chExt cx="2261937" cy="707886"/>
          </a:xfrm>
        </p:grpSpPr>
        <p:cxnSp>
          <p:nvCxnSpPr>
            <p:cNvPr id="5" name="直接连接符 4"/>
            <p:cNvCxnSpPr/>
            <p:nvPr/>
          </p:nvCxnSpPr>
          <p:spPr>
            <a:xfrm>
              <a:off x="-309785" y="589547"/>
              <a:ext cx="2261937" cy="0"/>
            </a:xfrm>
            <a:prstGeom prst="line">
              <a:avLst/>
            </a:prstGeom>
            <a:ln w="50800">
              <a:solidFill>
                <a:srgbClr val="E0C263"/>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81916" y="179367"/>
              <a:ext cx="1465466"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第四部分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FOUR</a:t>
              </a:r>
              <a:endParaRPr lang="zh-CN" altLang="en-US" sz="1600" dirty="0">
                <a:solidFill>
                  <a:schemeClr val="bg1"/>
                </a:solidFill>
                <a:cs typeface="+mn-ea"/>
                <a:sym typeface="+mn-lt"/>
              </a:endParaRPr>
            </a:p>
          </p:txBody>
        </p:sp>
      </p:grpSp>
      <p:grpSp>
        <p:nvGrpSpPr>
          <p:cNvPr id="29" name="组合 28"/>
          <p:cNvGrpSpPr/>
          <p:nvPr/>
        </p:nvGrpSpPr>
        <p:grpSpPr>
          <a:xfrm>
            <a:off x="3860062" y="1004389"/>
            <a:ext cx="4471876" cy="3871279"/>
            <a:chOff x="2503488" y="1163638"/>
            <a:chExt cx="4137025" cy="3581400"/>
          </a:xfrm>
        </p:grpSpPr>
        <p:sp>
          <p:nvSpPr>
            <p:cNvPr id="30" name="Freeform 29"/>
            <p:cNvSpPr/>
            <p:nvPr/>
          </p:nvSpPr>
          <p:spPr bwMode="auto">
            <a:xfrm>
              <a:off x="2503488" y="2551113"/>
              <a:ext cx="2533650" cy="2193925"/>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83D0D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1" name="Freeform 30"/>
            <p:cNvSpPr/>
            <p:nvPr/>
          </p:nvSpPr>
          <p:spPr bwMode="auto">
            <a:xfrm>
              <a:off x="3302001" y="1163638"/>
              <a:ext cx="2533650" cy="2193925"/>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7B3B7"/>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32" name="Freeform 31"/>
            <p:cNvSpPr/>
            <p:nvPr/>
          </p:nvSpPr>
          <p:spPr bwMode="auto">
            <a:xfrm>
              <a:off x="4211638" y="2495550"/>
              <a:ext cx="1489075" cy="862013"/>
            </a:xfrm>
            <a:custGeom>
              <a:avLst/>
              <a:gdLst/>
              <a:ahLst/>
              <a:cxnLst>
                <a:cxn ang="0">
                  <a:pos x="917" y="35"/>
                </a:cxn>
                <a:cxn ang="0">
                  <a:pos x="333" y="35"/>
                </a:cxn>
                <a:cxn ang="0">
                  <a:pos x="41" y="543"/>
                </a:cxn>
                <a:cxn ang="0">
                  <a:pos x="0" y="543"/>
                </a:cxn>
                <a:cxn ang="0">
                  <a:pos x="313" y="0"/>
                </a:cxn>
                <a:cxn ang="0">
                  <a:pos x="938" y="0"/>
                </a:cxn>
                <a:cxn ang="0">
                  <a:pos x="917" y="35"/>
                </a:cxn>
              </a:cxnLst>
              <a:rect l="0" t="0" r="r" b="b"/>
              <a:pathLst>
                <a:path w="938" h="543">
                  <a:moveTo>
                    <a:pt x="917" y="35"/>
                  </a:moveTo>
                  <a:lnTo>
                    <a:pt x="333" y="35"/>
                  </a:lnTo>
                  <a:lnTo>
                    <a:pt x="41" y="543"/>
                  </a:lnTo>
                  <a:lnTo>
                    <a:pt x="0" y="543"/>
                  </a:lnTo>
                  <a:lnTo>
                    <a:pt x="313" y="0"/>
                  </a:lnTo>
                  <a:lnTo>
                    <a:pt x="938" y="0"/>
                  </a:lnTo>
                  <a:lnTo>
                    <a:pt x="917" y="35"/>
                  </a:lnTo>
                  <a:close/>
                </a:path>
              </a:pathLst>
            </a:custGeom>
            <a:solidFill>
              <a:schemeClr val="tx1">
                <a:lumMod val="90000"/>
                <a:lumOff val="10000"/>
                <a:alpha val="30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3" name="Freeform 32"/>
            <p:cNvSpPr/>
            <p:nvPr/>
          </p:nvSpPr>
          <p:spPr bwMode="auto">
            <a:xfrm>
              <a:off x="4106863" y="2551113"/>
              <a:ext cx="2533650" cy="2193925"/>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EBAA00"/>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4" name="Freeform 33"/>
            <p:cNvSpPr/>
            <p:nvPr/>
          </p:nvSpPr>
          <p:spPr bwMode="auto">
            <a:xfrm>
              <a:off x="3935413" y="3357563"/>
              <a:ext cx="1101725" cy="1096963"/>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83D0D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4" name="Freeform 34"/>
            <p:cNvSpPr/>
            <p:nvPr/>
          </p:nvSpPr>
          <p:spPr bwMode="auto">
            <a:xfrm>
              <a:off x="3395663" y="2551113"/>
              <a:ext cx="1511300" cy="871538"/>
            </a:xfrm>
            <a:custGeom>
              <a:avLst/>
              <a:gdLst/>
              <a:ahLst/>
              <a:cxnLst>
                <a:cxn ang="0">
                  <a:pos x="952" y="549"/>
                </a:cxn>
                <a:cxn ang="0">
                  <a:pos x="317" y="549"/>
                </a:cxn>
                <a:cxn ang="0">
                  <a:pos x="0" y="0"/>
                </a:cxn>
                <a:cxn ang="0">
                  <a:pos x="47" y="0"/>
                </a:cxn>
                <a:cxn ang="0">
                  <a:pos x="340" y="508"/>
                </a:cxn>
                <a:cxn ang="0">
                  <a:pos x="928" y="508"/>
                </a:cxn>
                <a:cxn ang="0">
                  <a:pos x="952" y="549"/>
                </a:cxn>
              </a:cxnLst>
              <a:rect l="0" t="0" r="r" b="b"/>
              <a:pathLst>
                <a:path w="952" h="549">
                  <a:moveTo>
                    <a:pt x="952" y="549"/>
                  </a:moveTo>
                  <a:lnTo>
                    <a:pt x="317" y="549"/>
                  </a:lnTo>
                  <a:lnTo>
                    <a:pt x="0" y="0"/>
                  </a:lnTo>
                  <a:lnTo>
                    <a:pt x="47" y="0"/>
                  </a:lnTo>
                  <a:lnTo>
                    <a:pt x="340" y="508"/>
                  </a:lnTo>
                  <a:lnTo>
                    <a:pt x="928" y="508"/>
                  </a:lnTo>
                  <a:lnTo>
                    <a:pt x="952" y="549"/>
                  </a:lnTo>
                  <a:close/>
                </a:path>
              </a:pathLst>
            </a:custGeom>
            <a:solidFill>
              <a:schemeClr val="tx1">
                <a:lumMod val="90000"/>
                <a:lumOff val="10000"/>
                <a:alpha val="30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5" name="Freeform 35"/>
            <p:cNvSpPr/>
            <p:nvPr/>
          </p:nvSpPr>
          <p:spPr bwMode="auto">
            <a:xfrm>
              <a:off x="4573588" y="2792413"/>
              <a:ext cx="523875" cy="1712913"/>
            </a:xfrm>
            <a:custGeom>
              <a:avLst/>
              <a:gdLst/>
              <a:ahLst/>
              <a:cxnLst>
                <a:cxn ang="0">
                  <a:pos x="18" y="0"/>
                </a:cxn>
                <a:cxn ang="0">
                  <a:pos x="330" y="539"/>
                </a:cxn>
                <a:cxn ang="0">
                  <a:pos x="18" y="1079"/>
                </a:cxn>
                <a:cxn ang="0">
                  <a:pos x="0" y="1047"/>
                </a:cxn>
                <a:cxn ang="0">
                  <a:pos x="292" y="539"/>
                </a:cxn>
                <a:cxn ang="0">
                  <a:pos x="0" y="33"/>
                </a:cxn>
                <a:cxn ang="0">
                  <a:pos x="18" y="0"/>
                </a:cxn>
              </a:cxnLst>
              <a:rect l="0" t="0" r="r" b="b"/>
              <a:pathLst>
                <a:path w="330" h="1079">
                  <a:moveTo>
                    <a:pt x="18" y="0"/>
                  </a:moveTo>
                  <a:lnTo>
                    <a:pt x="330" y="539"/>
                  </a:lnTo>
                  <a:lnTo>
                    <a:pt x="18" y="1079"/>
                  </a:lnTo>
                  <a:lnTo>
                    <a:pt x="0" y="1047"/>
                  </a:lnTo>
                  <a:lnTo>
                    <a:pt x="292" y="539"/>
                  </a:lnTo>
                  <a:lnTo>
                    <a:pt x="0" y="33"/>
                  </a:lnTo>
                  <a:lnTo>
                    <a:pt x="18" y="0"/>
                  </a:lnTo>
                  <a:close/>
                </a:path>
              </a:pathLst>
            </a:custGeom>
            <a:solidFill>
              <a:schemeClr val="tx1">
                <a:lumMod val="90000"/>
                <a:lumOff val="10000"/>
                <a:alpha val="30000"/>
              </a:schemeClr>
            </a:solidFill>
            <a:ln w="9525">
              <a:noFill/>
              <a:round/>
            </a:ln>
          </p:spPr>
          <p:txBody>
            <a:bodyPr vert="horz" wrap="square" lIns="91440" tIns="45720" rIns="91440" bIns="45720" numCol="1" anchor="t" anchorCtr="0" compatLnSpc="1"/>
            <a:lstStyle/>
            <a:p>
              <a:endParaRPr lang="en-US">
                <a:cs typeface="+mn-ea"/>
                <a:sym typeface="+mn-lt"/>
              </a:endParaRPr>
            </a:p>
          </p:txBody>
        </p:sp>
        <p:grpSp>
          <p:nvGrpSpPr>
            <p:cNvPr id="46" name="Group 52"/>
            <p:cNvGrpSpPr/>
            <p:nvPr/>
          </p:nvGrpSpPr>
          <p:grpSpPr>
            <a:xfrm>
              <a:off x="3949701" y="2646363"/>
              <a:ext cx="1239838" cy="1076325"/>
              <a:chOff x="3949701" y="2646363"/>
              <a:chExt cx="1239838" cy="1076325"/>
            </a:xfrm>
          </p:grpSpPr>
          <p:sp>
            <p:nvSpPr>
              <p:cNvPr id="47" name="Freeform 36"/>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8" name="Freeform 37"/>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gradFill>
                <a:gsLst>
                  <a:gs pos="0">
                    <a:schemeClr val="bg1"/>
                  </a:gs>
                  <a:gs pos="50000">
                    <a:schemeClr val="bg1">
                      <a:lumMod val="85000"/>
                    </a:schemeClr>
                  </a:gs>
                </a:gsLst>
                <a:lin ang="5400000" scaled="0"/>
              </a:gradFill>
              <a:ln w="9525">
                <a:noFill/>
                <a:round/>
              </a:ln>
            </p:spPr>
            <p:txBody>
              <a:bodyPr vert="horz" wrap="square" lIns="91440" tIns="45720" rIns="91440" bIns="45720" numCol="1" anchor="t" anchorCtr="0" compatLnSpc="1"/>
              <a:lstStyle/>
              <a:p>
                <a:endParaRPr lang="en-US">
                  <a:cs typeface="+mn-ea"/>
                  <a:sym typeface="+mn-lt"/>
                </a:endParaRPr>
              </a:p>
            </p:txBody>
          </p:sp>
        </p:grpSp>
      </p:grpSp>
      <p:pic>
        <p:nvPicPr>
          <p:cNvPr id="2" name="图形 1"/>
          <p:cNvPicPr>
            <a:picLocks noChangeAspect="1"/>
          </p:cNvPicPr>
          <p:nvPr/>
        </p:nvPicPr>
        <p:blipFill>
          <a:blip r:embed="rId2" cstate="email">
            <a:extLst>
              <a:ext uri="{96DAC541-7B7A-43D3-8B79-37D633B846F1}">
                <asvg:svgBlip xmlns:asvg="http://schemas.microsoft.com/office/drawing/2016/SVG/main" r:embed="rId3"/>
              </a:ext>
            </a:extLst>
          </a:blip>
          <a:stretch>
            <a:fillRect/>
          </a:stretch>
        </p:blipFill>
        <p:spPr>
          <a:xfrm>
            <a:off x="5691774" y="2853230"/>
            <a:ext cx="795789" cy="720000"/>
          </a:xfrm>
          <a:prstGeom prst="rect">
            <a:avLst/>
          </a:prstGeom>
        </p:spPr>
      </p:pic>
      <p:sp>
        <p:nvSpPr>
          <p:cNvPr id="3" name="文本框 2"/>
          <p:cNvSpPr txBox="1"/>
          <p:nvPr/>
        </p:nvSpPr>
        <p:spPr>
          <a:xfrm>
            <a:off x="5619471" y="1660496"/>
            <a:ext cx="956489" cy="646331"/>
          </a:xfrm>
          <a:prstGeom prst="rect">
            <a:avLst/>
          </a:prstGeom>
          <a:noFill/>
        </p:spPr>
        <p:txBody>
          <a:bodyPr wrap="square" rtlCol="0">
            <a:spAutoFit/>
          </a:bodyPr>
          <a:lstStyle/>
          <a:p>
            <a:pPr algn="ctr"/>
            <a:r>
              <a:rPr lang="en-US" altLang="zh-CN" sz="3600" dirty="0">
                <a:solidFill>
                  <a:schemeClr val="bg1"/>
                </a:solidFill>
                <a:cs typeface="+mn-ea"/>
                <a:sym typeface="+mn-lt"/>
              </a:rPr>
              <a:t>01</a:t>
            </a:r>
            <a:endParaRPr lang="zh-CN" altLang="en-US" sz="3600" dirty="0">
              <a:solidFill>
                <a:schemeClr val="bg1"/>
              </a:solidFill>
              <a:cs typeface="+mn-ea"/>
              <a:sym typeface="+mn-lt"/>
            </a:endParaRPr>
          </a:p>
        </p:txBody>
      </p:sp>
      <p:sp>
        <p:nvSpPr>
          <p:cNvPr id="52" name="文本框 51"/>
          <p:cNvSpPr txBox="1"/>
          <p:nvPr/>
        </p:nvSpPr>
        <p:spPr>
          <a:xfrm>
            <a:off x="4727562" y="3575386"/>
            <a:ext cx="956489" cy="646331"/>
          </a:xfrm>
          <a:prstGeom prst="rect">
            <a:avLst/>
          </a:prstGeom>
          <a:noFill/>
        </p:spPr>
        <p:txBody>
          <a:bodyPr wrap="square" rtlCol="0">
            <a:spAutoFit/>
          </a:bodyPr>
          <a:lstStyle/>
          <a:p>
            <a:pPr algn="ctr"/>
            <a:r>
              <a:rPr lang="en-US" altLang="zh-CN" sz="3600" dirty="0">
                <a:solidFill>
                  <a:schemeClr val="bg1"/>
                </a:solidFill>
                <a:cs typeface="+mn-ea"/>
                <a:sym typeface="+mn-lt"/>
              </a:rPr>
              <a:t>02</a:t>
            </a:r>
            <a:endParaRPr lang="zh-CN" altLang="en-US" sz="3600" dirty="0">
              <a:solidFill>
                <a:schemeClr val="bg1"/>
              </a:solidFill>
              <a:cs typeface="+mn-ea"/>
              <a:sym typeface="+mn-lt"/>
            </a:endParaRPr>
          </a:p>
        </p:txBody>
      </p:sp>
      <p:sp>
        <p:nvSpPr>
          <p:cNvPr id="64" name="文本框 63"/>
          <p:cNvSpPr txBox="1"/>
          <p:nvPr/>
        </p:nvSpPr>
        <p:spPr>
          <a:xfrm>
            <a:off x="6650912" y="3573229"/>
            <a:ext cx="956489" cy="646331"/>
          </a:xfrm>
          <a:prstGeom prst="rect">
            <a:avLst/>
          </a:prstGeom>
          <a:noFill/>
        </p:spPr>
        <p:txBody>
          <a:bodyPr wrap="square" rtlCol="0">
            <a:spAutoFit/>
          </a:bodyPr>
          <a:lstStyle/>
          <a:p>
            <a:pPr algn="ctr"/>
            <a:r>
              <a:rPr lang="en-US" altLang="zh-CN" sz="3600" dirty="0">
                <a:solidFill>
                  <a:schemeClr val="bg1"/>
                </a:solidFill>
                <a:cs typeface="+mn-ea"/>
                <a:sym typeface="+mn-lt"/>
              </a:rPr>
              <a:t>03</a:t>
            </a:r>
            <a:endParaRPr lang="zh-CN" altLang="en-US" sz="3600" dirty="0">
              <a:solidFill>
                <a:schemeClr val="bg1"/>
              </a:solidFill>
              <a:cs typeface="+mn-ea"/>
              <a:sym typeface="+mn-lt"/>
            </a:endParaRPr>
          </a:p>
        </p:txBody>
      </p:sp>
      <p:sp>
        <p:nvSpPr>
          <p:cNvPr id="65" name="文本框 64"/>
          <p:cNvSpPr txBox="1"/>
          <p:nvPr/>
        </p:nvSpPr>
        <p:spPr>
          <a:xfrm>
            <a:off x="3009697" y="5396781"/>
            <a:ext cx="6172606" cy="646331"/>
          </a:xfrm>
          <a:prstGeom prst="rect">
            <a:avLst/>
          </a:prstGeom>
          <a:noFill/>
        </p:spPr>
        <p:txBody>
          <a:bodyPr wrap="square" rtlCol="0">
            <a:spAutoFit/>
          </a:bodyPr>
          <a:lstStyle/>
          <a:p>
            <a:pPr algn="ctr"/>
            <a:r>
              <a:rPr lang="zh-CN" altLang="en-US" dirty="0">
                <a:solidFill>
                  <a:schemeClr val="bg1"/>
                </a:solidFill>
                <a:cs typeface="+mn-ea"/>
                <a:sym typeface="+mn-lt"/>
              </a:rPr>
              <a:t>点击此处输入文字点击此处输入文字点击此处输入文字</a:t>
            </a:r>
            <a:endParaRPr lang="en-US" altLang="zh-CN" dirty="0">
              <a:solidFill>
                <a:schemeClr val="bg1"/>
              </a:solidFill>
              <a:cs typeface="+mn-ea"/>
              <a:sym typeface="+mn-lt"/>
            </a:endParaRPr>
          </a:p>
          <a:p>
            <a:pPr algn="ctr"/>
            <a:r>
              <a:rPr lang="zh-CN" altLang="en-US" dirty="0">
                <a:solidFill>
                  <a:schemeClr val="bg1"/>
                </a:solidFill>
                <a:cs typeface="+mn-ea"/>
                <a:sym typeface="+mn-lt"/>
              </a:rPr>
              <a:t>点击此处输入文字点击此处输入文字点击此处输入文字</a:t>
            </a:r>
            <a:endParaRPr lang="en-US" altLang="zh-CN" dirty="0">
              <a:solidFill>
                <a:schemeClr val="bg1"/>
              </a:solidFill>
              <a:cs typeface="+mn-ea"/>
              <a:sym typeface="+mn-lt"/>
            </a:endParaRPr>
          </a:p>
        </p:txBody>
      </p:sp>
    </p:spTree>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87586"/>
        </a:solidFill>
        <a:effectLst/>
      </p:bgPr>
    </p:bg>
    <p:spTree>
      <p:nvGrpSpPr>
        <p:cNvPr id="1" name=""/>
        <p:cNvGrpSpPr/>
        <p:nvPr/>
      </p:nvGrpSpPr>
      <p:grpSpPr>
        <a:xfrm>
          <a:off x="0" y="0"/>
          <a:ext cx="0" cy="0"/>
          <a:chOff x="0" y="0"/>
          <a:chExt cx="0" cy="0"/>
        </a:xfrm>
      </p:grpSpPr>
      <p:grpSp>
        <p:nvGrpSpPr>
          <p:cNvPr id="12" name="组合 11"/>
          <p:cNvGrpSpPr/>
          <p:nvPr/>
        </p:nvGrpSpPr>
        <p:grpSpPr>
          <a:xfrm>
            <a:off x="10314114" y="179367"/>
            <a:ext cx="2261937" cy="707886"/>
            <a:chOff x="10314114" y="179367"/>
            <a:chExt cx="2261937" cy="707886"/>
          </a:xfrm>
        </p:grpSpPr>
        <p:cxnSp>
          <p:nvCxnSpPr>
            <p:cNvPr id="13" name="直接连接符 12"/>
            <p:cNvCxnSpPr/>
            <p:nvPr/>
          </p:nvCxnSpPr>
          <p:spPr>
            <a:xfrm>
              <a:off x="10314114" y="589547"/>
              <a:ext cx="2261937" cy="0"/>
            </a:xfrm>
            <a:prstGeom prst="line">
              <a:avLst/>
            </a:prstGeom>
            <a:ln w="50800">
              <a:solidFill>
                <a:srgbClr val="E0C263"/>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358137" y="179367"/>
              <a:ext cx="1465466"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第四部分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FOUR</a:t>
              </a:r>
              <a:endParaRPr lang="zh-CN" altLang="en-US" sz="1600" dirty="0">
                <a:solidFill>
                  <a:schemeClr val="bg1"/>
                </a:solidFill>
                <a:cs typeface="+mn-ea"/>
                <a:sym typeface="+mn-lt"/>
              </a:endParaRPr>
            </a:p>
          </p:txBody>
        </p:sp>
      </p:grpSp>
      <p:sp>
        <p:nvSpPr>
          <p:cNvPr id="53" name="Freeform 30"/>
          <p:cNvSpPr/>
          <p:nvPr/>
        </p:nvSpPr>
        <p:spPr bwMode="auto">
          <a:xfrm>
            <a:off x="3535876" y="3036816"/>
            <a:ext cx="11444" cy="14305"/>
          </a:xfrm>
          <a:custGeom>
            <a:avLst/>
            <a:gdLst/>
            <a:ahLst/>
            <a:cxnLst>
              <a:cxn ang="0">
                <a:pos x="3" y="0"/>
              </a:cxn>
              <a:cxn ang="0">
                <a:pos x="0" y="6"/>
              </a:cxn>
              <a:cxn ang="0">
                <a:pos x="4" y="6"/>
              </a:cxn>
              <a:cxn ang="0">
                <a:pos x="5" y="0"/>
              </a:cxn>
              <a:cxn ang="0">
                <a:pos x="3" y="0"/>
              </a:cxn>
            </a:cxnLst>
            <a:rect l="0" t="0" r="r" b="b"/>
            <a:pathLst>
              <a:path w="5" h="6">
                <a:moveTo>
                  <a:pt x="3" y="0"/>
                </a:moveTo>
                <a:cubicBezTo>
                  <a:pt x="0" y="2"/>
                  <a:pt x="0" y="3"/>
                  <a:pt x="0" y="6"/>
                </a:cubicBezTo>
                <a:cubicBezTo>
                  <a:pt x="2" y="6"/>
                  <a:pt x="4" y="6"/>
                  <a:pt x="4" y="6"/>
                </a:cubicBezTo>
                <a:cubicBezTo>
                  <a:pt x="4" y="3"/>
                  <a:pt x="5" y="2"/>
                  <a:pt x="5" y="0"/>
                </a:cubicBezTo>
                <a:cubicBezTo>
                  <a:pt x="4" y="0"/>
                  <a:pt x="3" y="0"/>
                  <a:pt x="3" y="0"/>
                </a:cubicBezTo>
                <a:close/>
              </a:path>
            </a:pathLst>
          </a:custGeom>
          <a:solidFill>
            <a:srgbClr val="70C4E5"/>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54" name="Freeform 163"/>
          <p:cNvSpPr/>
          <p:nvPr/>
        </p:nvSpPr>
        <p:spPr bwMode="auto">
          <a:xfrm>
            <a:off x="3976459" y="1755118"/>
            <a:ext cx="51496" cy="45776"/>
          </a:xfrm>
          <a:custGeom>
            <a:avLst/>
            <a:gdLst/>
            <a:ahLst/>
            <a:cxnLst>
              <a:cxn ang="0">
                <a:pos x="7" y="0"/>
              </a:cxn>
              <a:cxn ang="0">
                <a:pos x="22" y="19"/>
              </a:cxn>
              <a:cxn ang="0">
                <a:pos x="8" y="0"/>
              </a:cxn>
              <a:cxn ang="0">
                <a:pos x="8" y="1"/>
              </a:cxn>
              <a:cxn ang="0">
                <a:pos x="7" y="0"/>
              </a:cxn>
            </a:cxnLst>
            <a:rect l="0" t="0" r="r" b="b"/>
            <a:pathLst>
              <a:path w="22" h="19">
                <a:moveTo>
                  <a:pt x="7" y="0"/>
                </a:moveTo>
                <a:cubicBezTo>
                  <a:pt x="13" y="7"/>
                  <a:pt x="19" y="9"/>
                  <a:pt x="22" y="19"/>
                </a:cubicBezTo>
                <a:cubicBezTo>
                  <a:pt x="13" y="17"/>
                  <a:pt x="0" y="3"/>
                  <a:pt x="8" y="0"/>
                </a:cubicBezTo>
                <a:cubicBezTo>
                  <a:pt x="8" y="1"/>
                  <a:pt x="8" y="1"/>
                  <a:pt x="8" y="1"/>
                </a:cubicBezTo>
                <a:lnTo>
                  <a:pt x="7" y="0"/>
                </a:lnTo>
                <a:close/>
              </a:path>
            </a:pathLst>
          </a:custGeom>
          <a:solidFill>
            <a:srgbClr val="70C4E5"/>
          </a:solidFill>
          <a:ln w="9525">
            <a:noFill/>
            <a:round/>
          </a:ln>
        </p:spPr>
        <p:txBody>
          <a:bodyPr vert="horz" wrap="square" lIns="91440" tIns="45720" rIns="91440" bIns="45720" numCol="1" anchor="t" anchorCtr="0" compatLnSpc="1"/>
          <a:lstStyle/>
          <a:p>
            <a:endParaRPr lang="en-US" dirty="0">
              <a:cs typeface="+mn-ea"/>
              <a:sym typeface="+mn-lt"/>
            </a:endParaRPr>
          </a:p>
        </p:txBody>
      </p:sp>
      <p:grpSp>
        <p:nvGrpSpPr>
          <p:cNvPr id="55" name="Group 341"/>
          <p:cNvGrpSpPr/>
          <p:nvPr/>
        </p:nvGrpSpPr>
        <p:grpSpPr>
          <a:xfrm>
            <a:off x="5465736" y="3072845"/>
            <a:ext cx="1508432" cy="1687009"/>
            <a:chOff x="4097338" y="2217738"/>
            <a:chExt cx="1139825" cy="1274763"/>
          </a:xfrm>
          <a:solidFill>
            <a:srgbClr val="EBAA00"/>
          </a:solidFill>
        </p:grpSpPr>
        <p:sp>
          <p:nvSpPr>
            <p:cNvPr id="226"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27"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grpSp>
      <p:grpSp>
        <p:nvGrpSpPr>
          <p:cNvPr id="56" name="Group 274"/>
          <p:cNvGrpSpPr/>
          <p:nvPr/>
        </p:nvGrpSpPr>
        <p:grpSpPr>
          <a:xfrm>
            <a:off x="4053944" y="3677898"/>
            <a:ext cx="1031533" cy="1666000"/>
            <a:chOff x="3030538" y="2674938"/>
            <a:chExt cx="779463" cy="1258888"/>
          </a:xfrm>
          <a:solidFill>
            <a:srgbClr val="EBAA00"/>
          </a:solidFill>
        </p:grpSpPr>
        <p:sp>
          <p:nvSpPr>
            <p:cNvPr id="224"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25"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grpSp>
      <p:grpSp>
        <p:nvGrpSpPr>
          <p:cNvPr id="57" name="Group 277"/>
          <p:cNvGrpSpPr/>
          <p:nvPr/>
        </p:nvGrpSpPr>
        <p:grpSpPr>
          <a:xfrm>
            <a:off x="2142142" y="1408946"/>
            <a:ext cx="3428638" cy="2388703"/>
            <a:chOff x="1585913" y="960438"/>
            <a:chExt cx="2590800" cy="1804987"/>
          </a:xfrm>
          <a:solidFill>
            <a:srgbClr val="83D0D6"/>
          </a:solidFill>
        </p:grpSpPr>
        <p:sp>
          <p:nvSpPr>
            <p:cNvPr id="161"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62"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63"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64"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65"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66"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67"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68"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69"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70"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71"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72"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73"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74"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75"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76"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77"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78"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79"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80"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81"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82"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83"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84"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85"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86"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87"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88"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89"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90"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91"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92"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93"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94"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95"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96"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97"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98"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99"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00"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01"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02"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03"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04"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05"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06"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07"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08"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09"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10"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11"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12"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13"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14"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15"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16"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17"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18"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19"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20"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21"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22"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223"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grpSp>
      <p:grpSp>
        <p:nvGrpSpPr>
          <p:cNvPr id="58" name="Group 345"/>
          <p:cNvGrpSpPr/>
          <p:nvPr/>
        </p:nvGrpSpPr>
        <p:grpSpPr>
          <a:xfrm>
            <a:off x="5627502" y="1579118"/>
            <a:ext cx="909682" cy="1529444"/>
            <a:chOff x="4219575" y="1089025"/>
            <a:chExt cx="687388" cy="1155701"/>
          </a:xfrm>
          <a:solidFill>
            <a:schemeClr val="bg1"/>
          </a:solidFill>
        </p:grpSpPr>
        <p:sp>
          <p:nvSpPr>
            <p:cNvPr id="146"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grpSp>
          <p:nvGrpSpPr>
            <p:cNvPr id="147" name="Group 343"/>
            <p:cNvGrpSpPr/>
            <p:nvPr/>
          </p:nvGrpSpPr>
          <p:grpSpPr>
            <a:xfrm>
              <a:off x="4219575" y="1089025"/>
              <a:ext cx="687388" cy="1155701"/>
              <a:chOff x="4219575" y="1089025"/>
              <a:chExt cx="687388" cy="1155701"/>
            </a:xfrm>
            <a:grpFill/>
          </p:grpSpPr>
          <p:sp>
            <p:nvSpPr>
              <p:cNvPr id="148"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49"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50"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51"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52"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53"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54"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55"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56"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57"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58"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59"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60"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grpSp>
      </p:grpSp>
      <p:grpSp>
        <p:nvGrpSpPr>
          <p:cNvPr id="59" name="Group 363"/>
          <p:cNvGrpSpPr/>
          <p:nvPr/>
        </p:nvGrpSpPr>
        <p:grpSpPr>
          <a:xfrm>
            <a:off x="8348145" y="3948912"/>
            <a:ext cx="1279438" cy="1117670"/>
            <a:chOff x="6275388" y="2879725"/>
            <a:chExt cx="966788" cy="844551"/>
          </a:xfrm>
          <a:solidFill>
            <a:srgbClr val="83D0D6"/>
          </a:solidFill>
        </p:grpSpPr>
        <p:sp>
          <p:nvSpPr>
            <p:cNvPr id="128"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grpSp>
          <p:nvGrpSpPr>
            <p:cNvPr id="129" name="Group 361"/>
            <p:cNvGrpSpPr/>
            <p:nvPr/>
          </p:nvGrpSpPr>
          <p:grpSpPr>
            <a:xfrm>
              <a:off x="6275388" y="2917825"/>
              <a:ext cx="966788" cy="806451"/>
              <a:chOff x="6275388" y="2917825"/>
              <a:chExt cx="966788" cy="806451"/>
            </a:xfrm>
            <a:grpFill/>
          </p:grpSpPr>
          <p:sp>
            <p:nvSpPr>
              <p:cNvPr id="130"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31"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32"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33"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34"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35"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36"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37"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38"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39"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40"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41"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42"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43"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44"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45"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grpSp>
      </p:grpSp>
      <p:grpSp>
        <p:nvGrpSpPr>
          <p:cNvPr id="60" name="Group 383"/>
          <p:cNvGrpSpPr/>
          <p:nvPr/>
        </p:nvGrpSpPr>
        <p:grpSpPr>
          <a:xfrm>
            <a:off x="6280878" y="1511888"/>
            <a:ext cx="3768981" cy="2663917"/>
            <a:chOff x="4713288" y="1038225"/>
            <a:chExt cx="2847975" cy="2012950"/>
          </a:xfrm>
          <a:solidFill>
            <a:srgbClr val="EFB6BB"/>
          </a:solidFill>
        </p:grpSpPr>
        <p:sp>
          <p:nvSpPr>
            <p:cNvPr id="61"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62"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63"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64"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65"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66"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67"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68"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69"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70"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71"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72"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73"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74"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75"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76"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77"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78"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79"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80"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81"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82"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83"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84"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85"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86"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87"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88"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89"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90"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91"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92"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93"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94"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95"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96"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97"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98"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99"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00"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01"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02"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03"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04"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05"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06"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07"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08"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09"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10"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11"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12"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13"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14"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15"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16"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17"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18"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19"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20"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21"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22"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23"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24"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25"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26"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27"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91440" tIns="45720" rIns="91440" bIns="45720" numCol="1" anchor="t" anchorCtr="0" compatLnSpc="1"/>
            <a:lstStyle/>
            <a:p>
              <a:endParaRPr lang="en-US" dirty="0">
                <a:cs typeface="+mn-ea"/>
                <a:sym typeface="+mn-lt"/>
              </a:endParaRPr>
            </a:p>
          </p:txBody>
        </p:sp>
      </p:grpSp>
      <p:sp>
        <p:nvSpPr>
          <p:cNvPr id="228" name="文本框 227"/>
          <p:cNvSpPr txBox="1"/>
          <p:nvPr/>
        </p:nvSpPr>
        <p:spPr>
          <a:xfrm>
            <a:off x="3009697" y="5396781"/>
            <a:ext cx="6172606" cy="646331"/>
          </a:xfrm>
          <a:prstGeom prst="rect">
            <a:avLst/>
          </a:prstGeom>
          <a:noFill/>
        </p:spPr>
        <p:txBody>
          <a:bodyPr wrap="square" rtlCol="0">
            <a:spAutoFit/>
          </a:bodyPr>
          <a:lstStyle/>
          <a:p>
            <a:pPr algn="ctr"/>
            <a:r>
              <a:rPr lang="zh-CN" altLang="en-US" dirty="0">
                <a:solidFill>
                  <a:schemeClr val="bg1"/>
                </a:solidFill>
                <a:cs typeface="+mn-ea"/>
                <a:sym typeface="+mn-lt"/>
              </a:rPr>
              <a:t>点击此处输入文字点击此处输入文字点击此处输入文字</a:t>
            </a:r>
            <a:endParaRPr lang="en-US" altLang="zh-CN" dirty="0">
              <a:solidFill>
                <a:schemeClr val="bg1"/>
              </a:solidFill>
              <a:cs typeface="+mn-ea"/>
              <a:sym typeface="+mn-lt"/>
            </a:endParaRPr>
          </a:p>
          <a:p>
            <a:pPr algn="ctr"/>
            <a:r>
              <a:rPr lang="zh-CN" altLang="en-US" dirty="0">
                <a:solidFill>
                  <a:schemeClr val="bg1"/>
                </a:solidFill>
                <a:cs typeface="+mn-ea"/>
                <a:sym typeface="+mn-lt"/>
              </a:rPr>
              <a:t>点击此处输入文字点击此处输入文字点击此处输入文字</a:t>
            </a:r>
            <a:endParaRPr lang="en-US" altLang="zh-CN" dirty="0">
              <a:solidFill>
                <a:schemeClr val="bg1"/>
              </a:solidFill>
              <a:cs typeface="+mn-ea"/>
              <a:sym typeface="+mn-lt"/>
            </a:endParaRPr>
          </a:p>
        </p:txBody>
      </p:sp>
    </p:spTree>
  </p:cSld>
  <p:clrMapOvr>
    <a:masterClrMapping/>
  </p:clrMapOvr>
  <p:transition spd="slow">
    <p:wipe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4222477" y="1555477"/>
            <a:ext cx="3747047" cy="3747047"/>
          </a:xfrm>
          <a:prstGeom prst="rect">
            <a:avLst/>
          </a:prstGeom>
        </p:spPr>
      </p:pic>
      <p:pic>
        <p:nvPicPr>
          <p:cNvPr id="4" name="图片 3"/>
          <p:cNvPicPr>
            <a:picLocks noChangeAspect="1"/>
          </p:cNvPicPr>
          <p:nvPr/>
        </p:nvPicPr>
        <p:blipFill>
          <a:blip r:embed="rId3"/>
          <a:stretch>
            <a:fillRect/>
          </a:stretch>
        </p:blipFill>
        <p:spPr>
          <a:xfrm>
            <a:off x="1185612" y="-1734253"/>
            <a:ext cx="9796713" cy="9748971"/>
          </a:xfrm>
          <a:prstGeom prst="rect">
            <a:avLst/>
          </a:prstGeom>
        </p:spPr>
      </p:pic>
      <p:pic>
        <p:nvPicPr>
          <p:cNvPr id="11" name="图片 10"/>
          <p:cNvPicPr>
            <a:picLocks noChangeAspect="1"/>
          </p:cNvPicPr>
          <p:nvPr/>
        </p:nvPicPr>
        <p:blipFill>
          <a:blip r:embed="rId4" cstate="email"/>
          <a:stretch>
            <a:fillRect/>
          </a:stretch>
        </p:blipFill>
        <p:spPr>
          <a:xfrm>
            <a:off x="4692884" y="1989000"/>
            <a:ext cx="2872558" cy="2880000"/>
          </a:xfrm>
          <a:prstGeom prst="rect">
            <a:avLst/>
          </a:prstGeom>
        </p:spPr>
      </p:pic>
      <p:grpSp>
        <p:nvGrpSpPr>
          <p:cNvPr id="19" name="组合 18"/>
          <p:cNvGrpSpPr/>
          <p:nvPr/>
        </p:nvGrpSpPr>
        <p:grpSpPr>
          <a:xfrm>
            <a:off x="4333371" y="2649132"/>
            <a:ext cx="3525253" cy="1783829"/>
            <a:chOff x="4333371" y="2649132"/>
            <a:chExt cx="3525253" cy="1783829"/>
          </a:xfrm>
        </p:grpSpPr>
        <p:sp>
          <p:nvSpPr>
            <p:cNvPr id="15" name="文本框 14"/>
            <p:cNvSpPr txBox="1"/>
            <p:nvPr/>
          </p:nvSpPr>
          <p:spPr>
            <a:xfrm>
              <a:off x="4875153" y="2649132"/>
              <a:ext cx="2441694" cy="769441"/>
            </a:xfrm>
            <a:prstGeom prst="rect">
              <a:avLst/>
            </a:prstGeom>
            <a:noFill/>
            <a:effectLst/>
          </p:spPr>
          <p:txBody>
            <a:bodyPr wrap="none" rtlCol="0">
              <a:spAutoFit/>
            </a:bodyPr>
            <a:lstStyle/>
            <a:p>
              <a:r>
                <a:rPr lang="zh-CN" altLang="en-US" sz="4400" dirty="0">
                  <a:solidFill>
                    <a:srgbClr val="D87586"/>
                  </a:solidFill>
                  <a:cs typeface="+mn-ea"/>
                  <a:sym typeface="+mn-lt"/>
                </a:rPr>
                <a:t>谢谢观看</a:t>
              </a:r>
            </a:p>
          </p:txBody>
        </p:sp>
        <p:sp>
          <p:nvSpPr>
            <p:cNvPr id="16" name="文本框 15"/>
            <p:cNvSpPr txBox="1"/>
            <p:nvPr/>
          </p:nvSpPr>
          <p:spPr>
            <a:xfrm>
              <a:off x="4896853" y="3439997"/>
              <a:ext cx="2454443" cy="461665"/>
            </a:xfrm>
            <a:prstGeom prst="rect">
              <a:avLst/>
            </a:prstGeom>
            <a:noFill/>
            <a:effectLst/>
          </p:spPr>
          <p:txBody>
            <a:bodyPr wrap="square" rtlCol="0">
              <a:spAutoFit/>
            </a:bodyPr>
            <a:lstStyle/>
            <a:p>
              <a:pPr algn="ctr"/>
              <a:r>
                <a:rPr lang="en-US" altLang="zh-CN" sz="2400" spc="1000" dirty="0">
                  <a:solidFill>
                    <a:srgbClr val="83D0D6"/>
                  </a:solidFill>
                  <a:cs typeface="+mn-ea"/>
                  <a:sym typeface="+mn-lt"/>
                </a:rPr>
                <a:t>20XX</a:t>
              </a:r>
              <a:endParaRPr lang="zh-CN" altLang="en-US" sz="2400" spc="1000" dirty="0">
                <a:solidFill>
                  <a:srgbClr val="83D0D6"/>
                </a:solidFill>
                <a:cs typeface="+mn-ea"/>
                <a:sym typeface="+mn-lt"/>
              </a:endParaRPr>
            </a:p>
          </p:txBody>
        </p:sp>
        <p:sp>
          <p:nvSpPr>
            <p:cNvPr id="17" name="文本框 16"/>
            <p:cNvSpPr txBox="1"/>
            <p:nvPr/>
          </p:nvSpPr>
          <p:spPr>
            <a:xfrm>
              <a:off x="4333371" y="3971296"/>
              <a:ext cx="3525253" cy="461665"/>
            </a:xfrm>
            <a:prstGeom prst="rect">
              <a:avLst/>
            </a:prstGeom>
            <a:noFill/>
            <a:effectLst/>
          </p:spPr>
          <p:txBody>
            <a:bodyPr wrap="square" rtlCol="0">
              <a:spAutoFit/>
            </a:bodyPr>
            <a:lstStyle/>
            <a:p>
              <a:pPr algn="ctr"/>
              <a:r>
                <a:rPr lang="en-US" altLang="zh-CN" sz="2400" dirty="0">
                  <a:solidFill>
                    <a:srgbClr val="E7B3B7"/>
                  </a:solidFill>
                  <a:cs typeface="+mn-ea"/>
                  <a:sym typeface="+mn-lt"/>
                </a:rPr>
                <a:t>DESIGNED BY ALONIC</a:t>
              </a:r>
              <a:endParaRPr lang="zh-CN" altLang="en-US" sz="2400" dirty="0">
                <a:solidFill>
                  <a:srgbClr val="E7B3B7"/>
                </a:solidFill>
                <a:cs typeface="+mn-ea"/>
                <a:sym typeface="+mn-lt"/>
              </a:endParaRPr>
            </a:p>
          </p:txBody>
        </p:sp>
      </p:grpSp>
      <p:sp>
        <p:nvSpPr>
          <p:cNvPr id="10" name="文本框 9"/>
          <p:cNvSpPr txBox="1"/>
          <p:nvPr/>
        </p:nvSpPr>
        <p:spPr>
          <a:xfrm>
            <a:off x="4708441" y="1879691"/>
            <a:ext cx="2483372" cy="769441"/>
          </a:xfrm>
          <a:prstGeom prst="rect">
            <a:avLst/>
          </a:prstGeom>
          <a:noFill/>
          <a:effectLst/>
        </p:spPr>
        <p:txBody>
          <a:bodyPr wrap="none" rtlCol="0">
            <a:spAutoFit/>
          </a:bodyPr>
          <a:lstStyle/>
          <a:p>
            <a:r>
              <a:rPr lang="en-US" altLang="zh-CN" sz="4400" dirty="0">
                <a:solidFill>
                  <a:srgbClr val="EFB6BB"/>
                </a:solidFill>
                <a:cs typeface="+mn-ea"/>
                <a:sym typeface="+mn-lt"/>
              </a:rPr>
              <a:t>THANKS</a:t>
            </a:r>
            <a:endParaRPr lang="zh-CN" altLang="en-US" sz="4400" dirty="0">
              <a:solidFill>
                <a:srgbClr val="EFB6BB"/>
              </a:solidFill>
              <a:cs typeface="+mn-ea"/>
              <a:sym typeface="+mn-lt"/>
            </a:endParaRPr>
          </a:p>
        </p:txBody>
      </p:sp>
    </p:spTree>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B3B7"/>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duotone>
              <a:schemeClr val="bg2">
                <a:shade val="45000"/>
                <a:satMod val="135000"/>
              </a:schemeClr>
              <a:prstClr val="white"/>
            </a:duotone>
          </a:blip>
          <a:stretch>
            <a:fillRect/>
          </a:stretch>
        </p:blipFill>
        <p:spPr>
          <a:xfrm>
            <a:off x="4222477" y="1555477"/>
            <a:ext cx="3747047" cy="3747047"/>
          </a:xfrm>
          <a:prstGeom prst="rect">
            <a:avLst/>
          </a:prstGeom>
        </p:spPr>
      </p:pic>
      <p:pic>
        <p:nvPicPr>
          <p:cNvPr id="6" name="图形 5"/>
          <p:cNvPicPr>
            <a:picLocks noChangeAspect="1"/>
          </p:cNvPicPr>
          <p:nvPr/>
        </p:nvPicPr>
        <p:blipFill>
          <a:blip r:embed="rId3" cstate="email">
            <a:extLst>
              <a:ext uri="{96DAC541-7B7A-43D3-8B79-37D633B846F1}">
                <asvg:svgBlip xmlns:asvg="http://schemas.microsoft.com/office/drawing/2016/SVG/main" r:embed="rId4"/>
              </a:ext>
            </a:extLst>
          </a:blip>
          <a:stretch>
            <a:fillRect/>
          </a:stretch>
        </p:blipFill>
        <p:spPr>
          <a:xfrm>
            <a:off x="2649070" y="0"/>
            <a:ext cx="6893859" cy="6858000"/>
          </a:xfrm>
          <a:prstGeom prst="rect">
            <a:avLst/>
          </a:prstGeom>
        </p:spPr>
      </p:pic>
      <p:sp>
        <p:nvSpPr>
          <p:cNvPr id="7" name="文本框 6"/>
          <p:cNvSpPr txBox="1"/>
          <p:nvPr/>
        </p:nvSpPr>
        <p:spPr>
          <a:xfrm>
            <a:off x="4870343" y="2798058"/>
            <a:ext cx="2451312" cy="1261884"/>
          </a:xfrm>
          <a:prstGeom prst="rect">
            <a:avLst/>
          </a:prstGeom>
          <a:noFill/>
          <a:effectLst/>
        </p:spPr>
        <p:txBody>
          <a:bodyPr wrap="none" rtlCol="0">
            <a:spAutoFit/>
          </a:bodyPr>
          <a:lstStyle/>
          <a:p>
            <a:pPr algn="ctr"/>
            <a:r>
              <a:rPr lang="zh-CN" altLang="en-US" sz="4400" dirty="0">
                <a:solidFill>
                  <a:schemeClr val="bg1"/>
                </a:solidFill>
                <a:cs typeface="+mn-ea"/>
                <a:sym typeface="+mn-lt"/>
              </a:rPr>
              <a:t>第一部分</a:t>
            </a:r>
            <a:endParaRPr lang="en-US" altLang="zh-CN" sz="4400" dirty="0">
              <a:solidFill>
                <a:schemeClr val="bg1"/>
              </a:solidFill>
              <a:cs typeface="+mn-ea"/>
              <a:sym typeface="+mn-lt"/>
            </a:endParaRPr>
          </a:p>
          <a:p>
            <a:pPr algn="ctr"/>
            <a:r>
              <a:rPr lang="en-US" altLang="zh-CN" sz="3200" dirty="0">
                <a:solidFill>
                  <a:schemeClr val="bg1"/>
                </a:solidFill>
                <a:cs typeface="+mn-ea"/>
                <a:sym typeface="+mn-lt"/>
              </a:rPr>
              <a:t>PART ONE</a:t>
            </a:r>
            <a:endParaRPr lang="zh-CN" altLang="en-US" sz="3200" dirty="0">
              <a:solidFill>
                <a:schemeClr val="bg1"/>
              </a:solidFill>
              <a:cs typeface="+mn-ea"/>
              <a:sym typeface="+mn-lt"/>
            </a:endParaRPr>
          </a:p>
        </p:txBody>
      </p:sp>
    </p:spTree>
  </p:cSld>
  <p:clrMapOvr>
    <a:masterClrMapping/>
  </p:clrMapOvr>
  <p:transition spd="slow">
    <p:push dir="d"/>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B3B7"/>
        </a:solidFill>
        <a:effectLst/>
      </p:bgPr>
    </p:bg>
    <p:spTree>
      <p:nvGrpSpPr>
        <p:cNvPr id="1" name=""/>
        <p:cNvGrpSpPr/>
        <p:nvPr/>
      </p:nvGrpSpPr>
      <p:grpSpPr>
        <a:xfrm>
          <a:off x="0" y="0"/>
          <a:ext cx="0" cy="0"/>
          <a:chOff x="0" y="0"/>
          <a:chExt cx="0" cy="0"/>
        </a:xfrm>
      </p:grpSpPr>
      <p:sp>
        <p:nvSpPr>
          <p:cNvPr id="29" name="十字形 28"/>
          <p:cNvSpPr/>
          <p:nvPr/>
        </p:nvSpPr>
        <p:spPr>
          <a:xfrm>
            <a:off x="3518714" y="851714"/>
            <a:ext cx="5154572" cy="5154572"/>
          </a:xfrm>
          <a:prstGeom prst="plus">
            <a:avLst>
              <a:gd name="adj" fmla="val 49333"/>
            </a:avLst>
          </a:prstGeom>
          <a:solidFill>
            <a:srgbClr val="D87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p:cNvSpPr/>
          <p:nvPr/>
        </p:nvSpPr>
        <p:spPr>
          <a:xfrm>
            <a:off x="2280294" y="705389"/>
            <a:ext cx="2393838" cy="2393838"/>
          </a:xfrm>
          <a:custGeom>
            <a:avLst/>
            <a:gdLst>
              <a:gd name="connsiteX0" fmla="*/ 0 w 2393838"/>
              <a:gd name="connsiteY0" fmla="*/ 398981 h 2393838"/>
              <a:gd name="connsiteX1" fmla="*/ 398981 w 2393838"/>
              <a:gd name="connsiteY1" fmla="*/ 0 h 2393838"/>
              <a:gd name="connsiteX2" fmla="*/ 1994857 w 2393838"/>
              <a:gd name="connsiteY2" fmla="*/ 0 h 2393838"/>
              <a:gd name="connsiteX3" fmla="*/ 2393838 w 2393838"/>
              <a:gd name="connsiteY3" fmla="*/ 398981 h 2393838"/>
              <a:gd name="connsiteX4" fmla="*/ 2393838 w 2393838"/>
              <a:gd name="connsiteY4" fmla="*/ 1994857 h 2393838"/>
              <a:gd name="connsiteX5" fmla="*/ 1994857 w 2393838"/>
              <a:gd name="connsiteY5" fmla="*/ 2393838 h 2393838"/>
              <a:gd name="connsiteX6" fmla="*/ 398981 w 2393838"/>
              <a:gd name="connsiteY6" fmla="*/ 2393838 h 2393838"/>
              <a:gd name="connsiteX7" fmla="*/ 0 w 2393838"/>
              <a:gd name="connsiteY7" fmla="*/ 1994857 h 2393838"/>
              <a:gd name="connsiteX8" fmla="*/ 0 w 2393838"/>
              <a:gd name="connsiteY8" fmla="*/ 398981 h 23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3838" h="2393838">
                <a:moveTo>
                  <a:pt x="0" y="398981"/>
                </a:moveTo>
                <a:cubicBezTo>
                  <a:pt x="0" y="178630"/>
                  <a:pt x="178630" y="0"/>
                  <a:pt x="398981" y="0"/>
                </a:cubicBezTo>
                <a:lnTo>
                  <a:pt x="1994857" y="0"/>
                </a:lnTo>
                <a:cubicBezTo>
                  <a:pt x="2215208" y="0"/>
                  <a:pt x="2393838" y="178630"/>
                  <a:pt x="2393838" y="398981"/>
                </a:cubicBezTo>
                <a:lnTo>
                  <a:pt x="2393838" y="1994857"/>
                </a:lnTo>
                <a:cubicBezTo>
                  <a:pt x="2393838" y="2215208"/>
                  <a:pt x="2215208" y="2393838"/>
                  <a:pt x="1994857" y="2393838"/>
                </a:cubicBezTo>
                <a:lnTo>
                  <a:pt x="398981" y="2393838"/>
                </a:lnTo>
                <a:cubicBezTo>
                  <a:pt x="178630" y="2393838"/>
                  <a:pt x="0" y="2215208"/>
                  <a:pt x="0" y="1994857"/>
                </a:cubicBezTo>
                <a:lnTo>
                  <a:pt x="0" y="398981"/>
                </a:lnTo>
                <a:close/>
              </a:path>
            </a:pathLst>
          </a:custGeom>
          <a:solidFill>
            <a:srgbClr val="D875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7838" tIns="337838" rIns="337838" bIns="337838" numCol="1" spcCol="1270" anchor="ctr" anchorCtr="0">
            <a:noAutofit/>
          </a:bodyPr>
          <a:lstStyle/>
          <a:p>
            <a:pPr marL="0" lvl="0" indent="0" algn="ctr" defTabSz="2578100">
              <a:lnSpc>
                <a:spcPct val="90000"/>
              </a:lnSpc>
              <a:spcBef>
                <a:spcPct val="0"/>
              </a:spcBef>
              <a:spcAft>
                <a:spcPct val="35000"/>
              </a:spcAft>
              <a:buNone/>
            </a:pPr>
            <a:endParaRPr lang="zh-CN" altLang="en-US" sz="5800" kern="1200">
              <a:cs typeface="+mn-ea"/>
              <a:sym typeface="+mn-lt"/>
            </a:endParaRPr>
          </a:p>
        </p:txBody>
      </p:sp>
      <p:sp>
        <p:nvSpPr>
          <p:cNvPr id="10" name="任意多边形: 形状 9"/>
          <p:cNvSpPr/>
          <p:nvPr/>
        </p:nvSpPr>
        <p:spPr>
          <a:xfrm>
            <a:off x="7517868" y="705389"/>
            <a:ext cx="2393838" cy="2393838"/>
          </a:xfrm>
          <a:custGeom>
            <a:avLst/>
            <a:gdLst>
              <a:gd name="connsiteX0" fmla="*/ 0 w 2393838"/>
              <a:gd name="connsiteY0" fmla="*/ 398981 h 2393838"/>
              <a:gd name="connsiteX1" fmla="*/ 398981 w 2393838"/>
              <a:gd name="connsiteY1" fmla="*/ 0 h 2393838"/>
              <a:gd name="connsiteX2" fmla="*/ 1994857 w 2393838"/>
              <a:gd name="connsiteY2" fmla="*/ 0 h 2393838"/>
              <a:gd name="connsiteX3" fmla="*/ 2393838 w 2393838"/>
              <a:gd name="connsiteY3" fmla="*/ 398981 h 2393838"/>
              <a:gd name="connsiteX4" fmla="*/ 2393838 w 2393838"/>
              <a:gd name="connsiteY4" fmla="*/ 1994857 h 2393838"/>
              <a:gd name="connsiteX5" fmla="*/ 1994857 w 2393838"/>
              <a:gd name="connsiteY5" fmla="*/ 2393838 h 2393838"/>
              <a:gd name="connsiteX6" fmla="*/ 398981 w 2393838"/>
              <a:gd name="connsiteY6" fmla="*/ 2393838 h 2393838"/>
              <a:gd name="connsiteX7" fmla="*/ 0 w 2393838"/>
              <a:gd name="connsiteY7" fmla="*/ 1994857 h 2393838"/>
              <a:gd name="connsiteX8" fmla="*/ 0 w 2393838"/>
              <a:gd name="connsiteY8" fmla="*/ 398981 h 23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3838" h="2393838">
                <a:moveTo>
                  <a:pt x="0" y="398981"/>
                </a:moveTo>
                <a:cubicBezTo>
                  <a:pt x="0" y="178630"/>
                  <a:pt x="178630" y="0"/>
                  <a:pt x="398981" y="0"/>
                </a:cubicBezTo>
                <a:lnTo>
                  <a:pt x="1994857" y="0"/>
                </a:lnTo>
                <a:cubicBezTo>
                  <a:pt x="2215208" y="0"/>
                  <a:pt x="2393838" y="178630"/>
                  <a:pt x="2393838" y="398981"/>
                </a:cubicBezTo>
                <a:lnTo>
                  <a:pt x="2393838" y="1994857"/>
                </a:lnTo>
                <a:cubicBezTo>
                  <a:pt x="2393838" y="2215208"/>
                  <a:pt x="2215208" y="2393838"/>
                  <a:pt x="1994857" y="2393838"/>
                </a:cubicBezTo>
                <a:lnTo>
                  <a:pt x="398981" y="2393838"/>
                </a:lnTo>
                <a:cubicBezTo>
                  <a:pt x="178630" y="2393838"/>
                  <a:pt x="0" y="2215208"/>
                  <a:pt x="0" y="1994857"/>
                </a:cubicBezTo>
                <a:lnTo>
                  <a:pt x="0" y="398981"/>
                </a:lnTo>
                <a:close/>
              </a:path>
            </a:pathLst>
          </a:custGeom>
          <a:solidFill>
            <a:srgbClr val="D875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7838" tIns="337838" rIns="337838" bIns="337838" numCol="1" spcCol="1270" anchor="ctr" anchorCtr="0">
            <a:noAutofit/>
          </a:bodyPr>
          <a:lstStyle/>
          <a:p>
            <a:pPr marL="0" lvl="0" indent="0" algn="ctr" defTabSz="2578100">
              <a:lnSpc>
                <a:spcPct val="90000"/>
              </a:lnSpc>
              <a:spcBef>
                <a:spcPct val="0"/>
              </a:spcBef>
              <a:spcAft>
                <a:spcPct val="35000"/>
              </a:spcAft>
              <a:buNone/>
            </a:pPr>
            <a:endParaRPr lang="zh-CN" altLang="en-US" sz="5800" kern="1200">
              <a:cs typeface="+mn-ea"/>
              <a:sym typeface="+mn-lt"/>
            </a:endParaRPr>
          </a:p>
        </p:txBody>
      </p:sp>
      <p:sp>
        <p:nvSpPr>
          <p:cNvPr id="11" name="任意多边形: 形状 10"/>
          <p:cNvSpPr/>
          <p:nvPr/>
        </p:nvSpPr>
        <p:spPr>
          <a:xfrm>
            <a:off x="2280294" y="3867057"/>
            <a:ext cx="2393838" cy="2393838"/>
          </a:xfrm>
          <a:custGeom>
            <a:avLst/>
            <a:gdLst>
              <a:gd name="connsiteX0" fmla="*/ 0 w 2393838"/>
              <a:gd name="connsiteY0" fmla="*/ 398981 h 2393838"/>
              <a:gd name="connsiteX1" fmla="*/ 398981 w 2393838"/>
              <a:gd name="connsiteY1" fmla="*/ 0 h 2393838"/>
              <a:gd name="connsiteX2" fmla="*/ 1994857 w 2393838"/>
              <a:gd name="connsiteY2" fmla="*/ 0 h 2393838"/>
              <a:gd name="connsiteX3" fmla="*/ 2393838 w 2393838"/>
              <a:gd name="connsiteY3" fmla="*/ 398981 h 2393838"/>
              <a:gd name="connsiteX4" fmla="*/ 2393838 w 2393838"/>
              <a:gd name="connsiteY4" fmla="*/ 1994857 h 2393838"/>
              <a:gd name="connsiteX5" fmla="*/ 1994857 w 2393838"/>
              <a:gd name="connsiteY5" fmla="*/ 2393838 h 2393838"/>
              <a:gd name="connsiteX6" fmla="*/ 398981 w 2393838"/>
              <a:gd name="connsiteY6" fmla="*/ 2393838 h 2393838"/>
              <a:gd name="connsiteX7" fmla="*/ 0 w 2393838"/>
              <a:gd name="connsiteY7" fmla="*/ 1994857 h 2393838"/>
              <a:gd name="connsiteX8" fmla="*/ 0 w 2393838"/>
              <a:gd name="connsiteY8" fmla="*/ 398981 h 23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3838" h="2393838">
                <a:moveTo>
                  <a:pt x="0" y="398981"/>
                </a:moveTo>
                <a:cubicBezTo>
                  <a:pt x="0" y="178630"/>
                  <a:pt x="178630" y="0"/>
                  <a:pt x="398981" y="0"/>
                </a:cubicBezTo>
                <a:lnTo>
                  <a:pt x="1994857" y="0"/>
                </a:lnTo>
                <a:cubicBezTo>
                  <a:pt x="2215208" y="0"/>
                  <a:pt x="2393838" y="178630"/>
                  <a:pt x="2393838" y="398981"/>
                </a:cubicBezTo>
                <a:lnTo>
                  <a:pt x="2393838" y="1994857"/>
                </a:lnTo>
                <a:cubicBezTo>
                  <a:pt x="2393838" y="2215208"/>
                  <a:pt x="2215208" y="2393838"/>
                  <a:pt x="1994857" y="2393838"/>
                </a:cubicBezTo>
                <a:lnTo>
                  <a:pt x="398981" y="2393838"/>
                </a:lnTo>
                <a:cubicBezTo>
                  <a:pt x="178630" y="2393838"/>
                  <a:pt x="0" y="2215208"/>
                  <a:pt x="0" y="1994857"/>
                </a:cubicBezTo>
                <a:lnTo>
                  <a:pt x="0" y="398981"/>
                </a:lnTo>
                <a:close/>
              </a:path>
            </a:pathLst>
          </a:custGeom>
          <a:solidFill>
            <a:srgbClr val="D875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7838" tIns="337838" rIns="337838" bIns="337838" numCol="1" spcCol="1270" anchor="ctr" anchorCtr="0">
            <a:noAutofit/>
          </a:bodyPr>
          <a:lstStyle/>
          <a:p>
            <a:pPr marL="0" lvl="0" indent="0" algn="ctr" defTabSz="2578100">
              <a:lnSpc>
                <a:spcPct val="90000"/>
              </a:lnSpc>
              <a:spcBef>
                <a:spcPct val="0"/>
              </a:spcBef>
              <a:spcAft>
                <a:spcPct val="35000"/>
              </a:spcAft>
              <a:buNone/>
            </a:pPr>
            <a:endParaRPr lang="zh-CN" altLang="en-US" sz="5800" kern="1200">
              <a:cs typeface="+mn-ea"/>
              <a:sym typeface="+mn-lt"/>
            </a:endParaRPr>
          </a:p>
        </p:txBody>
      </p:sp>
      <p:sp>
        <p:nvSpPr>
          <p:cNvPr id="12" name="任意多边形: 形状 11"/>
          <p:cNvSpPr/>
          <p:nvPr/>
        </p:nvSpPr>
        <p:spPr>
          <a:xfrm>
            <a:off x="7517868" y="3867057"/>
            <a:ext cx="2393838" cy="2393838"/>
          </a:xfrm>
          <a:custGeom>
            <a:avLst/>
            <a:gdLst>
              <a:gd name="connsiteX0" fmla="*/ 0 w 2393838"/>
              <a:gd name="connsiteY0" fmla="*/ 398981 h 2393838"/>
              <a:gd name="connsiteX1" fmla="*/ 398981 w 2393838"/>
              <a:gd name="connsiteY1" fmla="*/ 0 h 2393838"/>
              <a:gd name="connsiteX2" fmla="*/ 1994857 w 2393838"/>
              <a:gd name="connsiteY2" fmla="*/ 0 h 2393838"/>
              <a:gd name="connsiteX3" fmla="*/ 2393838 w 2393838"/>
              <a:gd name="connsiteY3" fmla="*/ 398981 h 2393838"/>
              <a:gd name="connsiteX4" fmla="*/ 2393838 w 2393838"/>
              <a:gd name="connsiteY4" fmla="*/ 1994857 h 2393838"/>
              <a:gd name="connsiteX5" fmla="*/ 1994857 w 2393838"/>
              <a:gd name="connsiteY5" fmla="*/ 2393838 h 2393838"/>
              <a:gd name="connsiteX6" fmla="*/ 398981 w 2393838"/>
              <a:gd name="connsiteY6" fmla="*/ 2393838 h 2393838"/>
              <a:gd name="connsiteX7" fmla="*/ 0 w 2393838"/>
              <a:gd name="connsiteY7" fmla="*/ 1994857 h 2393838"/>
              <a:gd name="connsiteX8" fmla="*/ 0 w 2393838"/>
              <a:gd name="connsiteY8" fmla="*/ 398981 h 23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3838" h="2393838">
                <a:moveTo>
                  <a:pt x="0" y="398981"/>
                </a:moveTo>
                <a:cubicBezTo>
                  <a:pt x="0" y="178630"/>
                  <a:pt x="178630" y="0"/>
                  <a:pt x="398981" y="0"/>
                </a:cubicBezTo>
                <a:lnTo>
                  <a:pt x="1994857" y="0"/>
                </a:lnTo>
                <a:cubicBezTo>
                  <a:pt x="2215208" y="0"/>
                  <a:pt x="2393838" y="178630"/>
                  <a:pt x="2393838" y="398981"/>
                </a:cubicBezTo>
                <a:lnTo>
                  <a:pt x="2393838" y="1994857"/>
                </a:lnTo>
                <a:cubicBezTo>
                  <a:pt x="2393838" y="2215208"/>
                  <a:pt x="2215208" y="2393838"/>
                  <a:pt x="1994857" y="2393838"/>
                </a:cubicBezTo>
                <a:lnTo>
                  <a:pt x="398981" y="2393838"/>
                </a:lnTo>
                <a:cubicBezTo>
                  <a:pt x="178630" y="2393838"/>
                  <a:pt x="0" y="2215208"/>
                  <a:pt x="0" y="1994857"/>
                </a:cubicBezTo>
                <a:lnTo>
                  <a:pt x="0" y="398981"/>
                </a:lnTo>
                <a:close/>
              </a:path>
            </a:pathLst>
          </a:custGeom>
          <a:solidFill>
            <a:srgbClr val="D875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7838" tIns="337838" rIns="337838" bIns="337838" numCol="1" spcCol="1270" anchor="ctr" anchorCtr="0">
            <a:noAutofit/>
          </a:bodyPr>
          <a:lstStyle/>
          <a:p>
            <a:pPr marL="0" lvl="0" indent="0" algn="ctr" defTabSz="2578100">
              <a:lnSpc>
                <a:spcPct val="90000"/>
              </a:lnSpc>
              <a:spcBef>
                <a:spcPct val="0"/>
              </a:spcBef>
              <a:spcAft>
                <a:spcPct val="35000"/>
              </a:spcAft>
              <a:buNone/>
            </a:pPr>
            <a:endParaRPr lang="zh-CN" altLang="en-US" sz="5800" kern="1200">
              <a:cs typeface="+mn-ea"/>
              <a:sym typeface="+mn-lt"/>
            </a:endParaRPr>
          </a:p>
        </p:txBody>
      </p:sp>
      <p:sp>
        <p:nvSpPr>
          <p:cNvPr id="30" name="椭圆 29"/>
          <p:cNvSpPr/>
          <p:nvPr/>
        </p:nvSpPr>
        <p:spPr>
          <a:xfrm>
            <a:off x="5409230" y="2785310"/>
            <a:ext cx="1287379" cy="1287379"/>
          </a:xfrm>
          <a:prstGeom prst="ellipse">
            <a:avLst/>
          </a:prstGeom>
          <a:solidFill>
            <a:srgbClr val="E7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形 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96000" y="2349000"/>
            <a:ext cx="1800000" cy="2160000"/>
          </a:xfrm>
          <a:prstGeom prst="rect">
            <a:avLst/>
          </a:prstGeom>
        </p:spPr>
      </p:pic>
      <p:grpSp>
        <p:nvGrpSpPr>
          <p:cNvPr id="16" name="组合 15"/>
          <p:cNvGrpSpPr/>
          <p:nvPr/>
        </p:nvGrpSpPr>
        <p:grpSpPr>
          <a:xfrm>
            <a:off x="2280294" y="1158769"/>
            <a:ext cx="2333903" cy="1487078"/>
            <a:chOff x="2159974" y="1058009"/>
            <a:chExt cx="2333903" cy="1487078"/>
          </a:xfrm>
        </p:grpSpPr>
        <p:sp>
          <p:nvSpPr>
            <p:cNvPr id="14" name="文本框 13"/>
            <p:cNvSpPr txBox="1"/>
            <p:nvPr/>
          </p:nvSpPr>
          <p:spPr>
            <a:xfrm>
              <a:off x="2159974" y="1058009"/>
              <a:ext cx="2273968" cy="461665"/>
            </a:xfrm>
            <a:prstGeom prst="rect">
              <a:avLst/>
            </a:prstGeom>
            <a:noFill/>
          </p:spPr>
          <p:txBody>
            <a:bodyPr wrap="square" rtlCol="0">
              <a:spAutoFit/>
            </a:bodyPr>
            <a:lstStyle/>
            <a:p>
              <a:pPr algn="ctr"/>
              <a:r>
                <a:rPr lang="zh-CN" altLang="en-US" sz="2400" dirty="0">
                  <a:solidFill>
                    <a:schemeClr val="bg1"/>
                  </a:solidFill>
                  <a:cs typeface="+mn-ea"/>
                  <a:sym typeface="+mn-lt"/>
                </a:rPr>
                <a:t>输入标题</a:t>
              </a:r>
            </a:p>
          </p:txBody>
        </p:sp>
        <p:sp>
          <p:nvSpPr>
            <p:cNvPr id="15" name="文本框 14"/>
            <p:cNvSpPr txBox="1"/>
            <p:nvPr/>
          </p:nvSpPr>
          <p:spPr>
            <a:xfrm>
              <a:off x="2219909" y="1529424"/>
              <a:ext cx="2273968" cy="1015663"/>
            </a:xfrm>
            <a:prstGeom prst="rect">
              <a:avLst/>
            </a:prstGeom>
            <a:noFill/>
          </p:spPr>
          <p:txBody>
            <a:bodyPr wrap="square" rtlCol="0">
              <a:spAutoFit/>
            </a:bodyPr>
            <a:lstStyle/>
            <a:p>
              <a:pPr algn="ctr"/>
              <a:r>
                <a:rPr lang="zh-CN" altLang="en-US" sz="2000" dirty="0">
                  <a:solidFill>
                    <a:schemeClr val="bg1"/>
                  </a:solidFill>
                  <a:cs typeface="+mn-ea"/>
                  <a:sym typeface="+mn-lt"/>
                </a:rPr>
                <a:t>点击此处输入文字</a:t>
              </a:r>
              <a:endParaRPr lang="en-US" altLang="zh-CN" sz="2000" dirty="0">
                <a:solidFill>
                  <a:schemeClr val="bg1"/>
                </a:solidFill>
                <a:cs typeface="+mn-ea"/>
                <a:sym typeface="+mn-lt"/>
              </a:endParaRPr>
            </a:p>
            <a:p>
              <a:pPr algn="ctr"/>
              <a:r>
                <a:rPr lang="zh-CN" altLang="en-US" sz="2000" dirty="0">
                  <a:solidFill>
                    <a:schemeClr val="bg1"/>
                  </a:solidFill>
                  <a:cs typeface="+mn-ea"/>
                  <a:sym typeface="+mn-lt"/>
                </a:rPr>
                <a:t>点击此处输入文字</a:t>
              </a:r>
            </a:p>
            <a:p>
              <a:pPr algn="ctr"/>
              <a:r>
                <a:rPr lang="zh-CN" altLang="en-US" sz="2000" dirty="0">
                  <a:solidFill>
                    <a:schemeClr val="bg1"/>
                  </a:solidFill>
                  <a:cs typeface="+mn-ea"/>
                  <a:sym typeface="+mn-lt"/>
                </a:rPr>
                <a:t>点击此处输入文字</a:t>
              </a:r>
            </a:p>
          </p:txBody>
        </p:sp>
      </p:grpSp>
      <p:grpSp>
        <p:nvGrpSpPr>
          <p:cNvPr id="17" name="组合 16"/>
          <p:cNvGrpSpPr/>
          <p:nvPr/>
        </p:nvGrpSpPr>
        <p:grpSpPr>
          <a:xfrm>
            <a:off x="2310261" y="4320437"/>
            <a:ext cx="2333903" cy="1487078"/>
            <a:chOff x="2159974" y="1058009"/>
            <a:chExt cx="2333903" cy="1487078"/>
          </a:xfrm>
        </p:grpSpPr>
        <p:sp>
          <p:nvSpPr>
            <p:cNvPr id="18" name="文本框 17"/>
            <p:cNvSpPr txBox="1"/>
            <p:nvPr/>
          </p:nvSpPr>
          <p:spPr>
            <a:xfrm>
              <a:off x="2159974" y="1058009"/>
              <a:ext cx="2273968" cy="461665"/>
            </a:xfrm>
            <a:prstGeom prst="rect">
              <a:avLst/>
            </a:prstGeom>
            <a:noFill/>
          </p:spPr>
          <p:txBody>
            <a:bodyPr wrap="square" rtlCol="0">
              <a:spAutoFit/>
            </a:bodyPr>
            <a:lstStyle/>
            <a:p>
              <a:pPr algn="ctr"/>
              <a:r>
                <a:rPr lang="zh-CN" altLang="en-US" sz="2400" dirty="0">
                  <a:solidFill>
                    <a:schemeClr val="bg1"/>
                  </a:solidFill>
                  <a:cs typeface="+mn-ea"/>
                  <a:sym typeface="+mn-lt"/>
                </a:rPr>
                <a:t>输入标题</a:t>
              </a:r>
            </a:p>
          </p:txBody>
        </p:sp>
        <p:sp>
          <p:nvSpPr>
            <p:cNvPr id="19" name="文本框 18"/>
            <p:cNvSpPr txBox="1"/>
            <p:nvPr/>
          </p:nvSpPr>
          <p:spPr>
            <a:xfrm>
              <a:off x="2219909" y="1529424"/>
              <a:ext cx="2273968" cy="1015663"/>
            </a:xfrm>
            <a:prstGeom prst="rect">
              <a:avLst/>
            </a:prstGeom>
            <a:noFill/>
          </p:spPr>
          <p:txBody>
            <a:bodyPr wrap="square" rtlCol="0">
              <a:spAutoFit/>
            </a:bodyPr>
            <a:lstStyle/>
            <a:p>
              <a:pPr algn="ctr"/>
              <a:r>
                <a:rPr lang="zh-CN" altLang="en-US" sz="2000" dirty="0">
                  <a:solidFill>
                    <a:schemeClr val="bg1"/>
                  </a:solidFill>
                  <a:cs typeface="+mn-ea"/>
                  <a:sym typeface="+mn-lt"/>
                </a:rPr>
                <a:t>点击此处输入文字</a:t>
              </a:r>
              <a:endParaRPr lang="en-US" altLang="zh-CN" sz="2000" dirty="0">
                <a:solidFill>
                  <a:schemeClr val="bg1"/>
                </a:solidFill>
                <a:cs typeface="+mn-ea"/>
                <a:sym typeface="+mn-lt"/>
              </a:endParaRPr>
            </a:p>
            <a:p>
              <a:pPr algn="ctr"/>
              <a:r>
                <a:rPr lang="zh-CN" altLang="en-US" sz="2000" dirty="0">
                  <a:solidFill>
                    <a:schemeClr val="bg1"/>
                  </a:solidFill>
                  <a:cs typeface="+mn-ea"/>
                  <a:sym typeface="+mn-lt"/>
                </a:rPr>
                <a:t>点击此处输入文字</a:t>
              </a:r>
            </a:p>
            <a:p>
              <a:pPr algn="ctr"/>
              <a:r>
                <a:rPr lang="zh-CN" altLang="en-US" sz="2000" dirty="0">
                  <a:solidFill>
                    <a:schemeClr val="bg1"/>
                  </a:solidFill>
                  <a:cs typeface="+mn-ea"/>
                  <a:sym typeface="+mn-lt"/>
                </a:rPr>
                <a:t>点击此处输入文字</a:t>
              </a:r>
            </a:p>
          </p:txBody>
        </p:sp>
      </p:grpSp>
      <p:grpSp>
        <p:nvGrpSpPr>
          <p:cNvPr id="20" name="组合 19"/>
          <p:cNvGrpSpPr/>
          <p:nvPr/>
        </p:nvGrpSpPr>
        <p:grpSpPr>
          <a:xfrm>
            <a:off x="7547835" y="1158769"/>
            <a:ext cx="2333903" cy="1487078"/>
            <a:chOff x="2159974" y="1058009"/>
            <a:chExt cx="2333903" cy="1487078"/>
          </a:xfrm>
        </p:grpSpPr>
        <p:sp>
          <p:nvSpPr>
            <p:cNvPr id="21" name="文本框 20"/>
            <p:cNvSpPr txBox="1"/>
            <p:nvPr/>
          </p:nvSpPr>
          <p:spPr>
            <a:xfrm>
              <a:off x="2159974" y="1058009"/>
              <a:ext cx="2273968" cy="461665"/>
            </a:xfrm>
            <a:prstGeom prst="rect">
              <a:avLst/>
            </a:prstGeom>
            <a:noFill/>
          </p:spPr>
          <p:txBody>
            <a:bodyPr wrap="square" rtlCol="0">
              <a:spAutoFit/>
            </a:bodyPr>
            <a:lstStyle/>
            <a:p>
              <a:pPr algn="ctr"/>
              <a:r>
                <a:rPr lang="zh-CN" altLang="en-US" sz="2400" dirty="0">
                  <a:solidFill>
                    <a:schemeClr val="bg1"/>
                  </a:solidFill>
                  <a:cs typeface="+mn-ea"/>
                  <a:sym typeface="+mn-lt"/>
                </a:rPr>
                <a:t>输入标题</a:t>
              </a:r>
            </a:p>
          </p:txBody>
        </p:sp>
        <p:sp>
          <p:nvSpPr>
            <p:cNvPr id="22" name="文本框 21"/>
            <p:cNvSpPr txBox="1"/>
            <p:nvPr/>
          </p:nvSpPr>
          <p:spPr>
            <a:xfrm>
              <a:off x="2219909" y="1529424"/>
              <a:ext cx="2273968" cy="1015663"/>
            </a:xfrm>
            <a:prstGeom prst="rect">
              <a:avLst/>
            </a:prstGeom>
            <a:noFill/>
          </p:spPr>
          <p:txBody>
            <a:bodyPr wrap="square" rtlCol="0">
              <a:spAutoFit/>
            </a:bodyPr>
            <a:lstStyle/>
            <a:p>
              <a:pPr algn="ctr"/>
              <a:r>
                <a:rPr lang="zh-CN" altLang="en-US" sz="2000" dirty="0">
                  <a:solidFill>
                    <a:schemeClr val="bg1"/>
                  </a:solidFill>
                  <a:cs typeface="+mn-ea"/>
                  <a:sym typeface="+mn-lt"/>
                </a:rPr>
                <a:t>点击此处输入文字</a:t>
              </a:r>
              <a:endParaRPr lang="en-US" altLang="zh-CN" sz="2000" dirty="0">
                <a:solidFill>
                  <a:schemeClr val="bg1"/>
                </a:solidFill>
                <a:cs typeface="+mn-ea"/>
                <a:sym typeface="+mn-lt"/>
              </a:endParaRPr>
            </a:p>
            <a:p>
              <a:pPr algn="ctr"/>
              <a:r>
                <a:rPr lang="zh-CN" altLang="en-US" sz="2000" dirty="0">
                  <a:solidFill>
                    <a:schemeClr val="bg1"/>
                  </a:solidFill>
                  <a:cs typeface="+mn-ea"/>
                  <a:sym typeface="+mn-lt"/>
                </a:rPr>
                <a:t>点击此处输入文字</a:t>
              </a:r>
            </a:p>
            <a:p>
              <a:pPr algn="ctr"/>
              <a:r>
                <a:rPr lang="zh-CN" altLang="en-US" sz="2000" dirty="0">
                  <a:solidFill>
                    <a:schemeClr val="bg1"/>
                  </a:solidFill>
                  <a:cs typeface="+mn-ea"/>
                  <a:sym typeface="+mn-lt"/>
                </a:rPr>
                <a:t>点击此处输入文字</a:t>
              </a:r>
            </a:p>
          </p:txBody>
        </p:sp>
      </p:grpSp>
      <p:grpSp>
        <p:nvGrpSpPr>
          <p:cNvPr id="23" name="组合 22"/>
          <p:cNvGrpSpPr/>
          <p:nvPr/>
        </p:nvGrpSpPr>
        <p:grpSpPr>
          <a:xfrm>
            <a:off x="7547835" y="4320437"/>
            <a:ext cx="2333903" cy="1487078"/>
            <a:chOff x="2159974" y="1058009"/>
            <a:chExt cx="2333903" cy="1487078"/>
          </a:xfrm>
        </p:grpSpPr>
        <p:sp>
          <p:nvSpPr>
            <p:cNvPr id="24" name="文本框 23"/>
            <p:cNvSpPr txBox="1"/>
            <p:nvPr/>
          </p:nvSpPr>
          <p:spPr>
            <a:xfrm>
              <a:off x="2159974" y="1058009"/>
              <a:ext cx="2273968" cy="461665"/>
            </a:xfrm>
            <a:prstGeom prst="rect">
              <a:avLst/>
            </a:prstGeom>
            <a:noFill/>
          </p:spPr>
          <p:txBody>
            <a:bodyPr wrap="square" rtlCol="0">
              <a:spAutoFit/>
            </a:bodyPr>
            <a:lstStyle/>
            <a:p>
              <a:pPr algn="ctr"/>
              <a:r>
                <a:rPr lang="zh-CN" altLang="en-US" sz="2400" dirty="0">
                  <a:solidFill>
                    <a:schemeClr val="bg1"/>
                  </a:solidFill>
                  <a:cs typeface="+mn-ea"/>
                  <a:sym typeface="+mn-lt"/>
                </a:rPr>
                <a:t>输入标题</a:t>
              </a:r>
            </a:p>
          </p:txBody>
        </p:sp>
        <p:sp>
          <p:nvSpPr>
            <p:cNvPr id="25" name="文本框 24"/>
            <p:cNvSpPr txBox="1"/>
            <p:nvPr/>
          </p:nvSpPr>
          <p:spPr>
            <a:xfrm>
              <a:off x="2219909" y="1529424"/>
              <a:ext cx="2273968" cy="1015663"/>
            </a:xfrm>
            <a:prstGeom prst="rect">
              <a:avLst/>
            </a:prstGeom>
            <a:noFill/>
          </p:spPr>
          <p:txBody>
            <a:bodyPr wrap="square" rtlCol="0">
              <a:spAutoFit/>
            </a:bodyPr>
            <a:lstStyle/>
            <a:p>
              <a:pPr algn="ctr"/>
              <a:r>
                <a:rPr lang="zh-CN" altLang="en-US" sz="2000" dirty="0">
                  <a:solidFill>
                    <a:schemeClr val="bg1"/>
                  </a:solidFill>
                  <a:cs typeface="+mn-ea"/>
                  <a:sym typeface="+mn-lt"/>
                </a:rPr>
                <a:t>点击此处输入文字</a:t>
              </a:r>
              <a:endParaRPr lang="en-US" altLang="zh-CN" sz="2000" dirty="0">
                <a:solidFill>
                  <a:schemeClr val="bg1"/>
                </a:solidFill>
                <a:cs typeface="+mn-ea"/>
                <a:sym typeface="+mn-lt"/>
              </a:endParaRPr>
            </a:p>
            <a:p>
              <a:pPr algn="ctr"/>
              <a:r>
                <a:rPr lang="zh-CN" altLang="en-US" sz="2000" dirty="0">
                  <a:solidFill>
                    <a:schemeClr val="bg1"/>
                  </a:solidFill>
                  <a:cs typeface="+mn-ea"/>
                  <a:sym typeface="+mn-lt"/>
                </a:rPr>
                <a:t>点击此处输入文字</a:t>
              </a:r>
            </a:p>
            <a:p>
              <a:pPr algn="ctr"/>
              <a:r>
                <a:rPr lang="zh-CN" altLang="en-US" sz="2000" dirty="0">
                  <a:solidFill>
                    <a:schemeClr val="bg1"/>
                  </a:solidFill>
                  <a:cs typeface="+mn-ea"/>
                  <a:sym typeface="+mn-lt"/>
                </a:rPr>
                <a:t>点击此处输入文字</a:t>
              </a:r>
            </a:p>
          </p:txBody>
        </p:sp>
      </p:grpSp>
      <p:grpSp>
        <p:nvGrpSpPr>
          <p:cNvPr id="31" name="组合 30"/>
          <p:cNvGrpSpPr/>
          <p:nvPr/>
        </p:nvGrpSpPr>
        <p:grpSpPr>
          <a:xfrm>
            <a:off x="-309785" y="179367"/>
            <a:ext cx="2291695" cy="707886"/>
            <a:chOff x="-309785" y="179367"/>
            <a:chExt cx="2291695" cy="707886"/>
          </a:xfrm>
        </p:grpSpPr>
        <p:cxnSp>
          <p:nvCxnSpPr>
            <p:cNvPr id="27" name="直接连接符 26"/>
            <p:cNvCxnSpPr/>
            <p:nvPr/>
          </p:nvCxnSpPr>
          <p:spPr>
            <a:xfrm>
              <a:off x="-309785" y="589547"/>
              <a:ext cx="2261937" cy="0"/>
            </a:xfrm>
            <a:prstGeom prst="line">
              <a:avLst/>
            </a:prstGeom>
            <a:ln w="50800">
              <a:solidFill>
                <a:srgbClr val="D87586"/>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66138" y="179367"/>
              <a:ext cx="1415772"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第一部分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ONE</a:t>
              </a:r>
              <a:endParaRPr lang="zh-CN" altLang="en-US" sz="16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B3B7"/>
        </a:solidFill>
        <a:effectLst/>
      </p:bgPr>
    </p:bg>
    <p:spTree>
      <p:nvGrpSpPr>
        <p:cNvPr id="1" name=""/>
        <p:cNvGrpSpPr/>
        <p:nvPr/>
      </p:nvGrpSpPr>
      <p:grpSpPr>
        <a:xfrm>
          <a:off x="0" y="0"/>
          <a:ext cx="0" cy="0"/>
          <a:chOff x="0" y="0"/>
          <a:chExt cx="0" cy="0"/>
        </a:xfrm>
      </p:grpSpPr>
      <p:grpSp>
        <p:nvGrpSpPr>
          <p:cNvPr id="2" name="组合 1"/>
          <p:cNvGrpSpPr/>
          <p:nvPr/>
        </p:nvGrpSpPr>
        <p:grpSpPr>
          <a:xfrm>
            <a:off x="10311734" y="179367"/>
            <a:ext cx="2264317" cy="707886"/>
            <a:chOff x="10311734" y="179367"/>
            <a:chExt cx="2264317" cy="707886"/>
          </a:xfrm>
        </p:grpSpPr>
        <p:cxnSp>
          <p:nvCxnSpPr>
            <p:cNvPr id="27" name="直接连接符 26"/>
            <p:cNvCxnSpPr/>
            <p:nvPr/>
          </p:nvCxnSpPr>
          <p:spPr>
            <a:xfrm>
              <a:off x="10314114" y="589547"/>
              <a:ext cx="2261937" cy="0"/>
            </a:xfrm>
            <a:prstGeom prst="line">
              <a:avLst/>
            </a:prstGeom>
            <a:ln w="50800">
              <a:solidFill>
                <a:srgbClr val="D87586"/>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10311734" y="179367"/>
              <a:ext cx="1415772"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第一部分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ONE</a:t>
              </a:r>
              <a:endParaRPr lang="zh-CN" altLang="en-US" sz="1600" dirty="0">
                <a:solidFill>
                  <a:schemeClr val="bg1"/>
                </a:solidFill>
                <a:cs typeface="+mn-ea"/>
                <a:sym typeface="+mn-lt"/>
              </a:endParaRPr>
            </a:p>
          </p:txBody>
        </p:sp>
      </p:grpSp>
      <p:sp>
        <p:nvSpPr>
          <p:cNvPr id="6" name="空心弧 5"/>
          <p:cNvSpPr/>
          <p:nvPr/>
        </p:nvSpPr>
        <p:spPr>
          <a:xfrm>
            <a:off x="-1530579" y="349719"/>
            <a:ext cx="6158562" cy="6158562"/>
          </a:xfrm>
          <a:prstGeom prst="blockArc">
            <a:avLst>
              <a:gd name="adj1" fmla="val 18900000"/>
              <a:gd name="adj2" fmla="val 2700000"/>
              <a:gd name="adj3" fmla="val 351"/>
            </a:avLst>
          </a:prstGeom>
          <a:solidFill>
            <a:srgbClr val="D87586"/>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7" name="任意多边形: 形状 6"/>
          <p:cNvSpPr/>
          <p:nvPr/>
        </p:nvSpPr>
        <p:spPr>
          <a:xfrm>
            <a:off x="4275800" y="1599308"/>
            <a:ext cx="6163314" cy="914845"/>
          </a:xfrm>
          <a:custGeom>
            <a:avLst/>
            <a:gdLst>
              <a:gd name="connsiteX0" fmla="*/ 0 w 6163314"/>
              <a:gd name="connsiteY0" fmla="*/ 0 h 914845"/>
              <a:gd name="connsiteX1" fmla="*/ 6163314 w 6163314"/>
              <a:gd name="connsiteY1" fmla="*/ 0 h 914845"/>
              <a:gd name="connsiteX2" fmla="*/ 6163314 w 6163314"/>
              <a:gd name="connsiteY2" fmla="*/ 914845 h 914845"/>
              <a:gd name="connsiteX3" fmla="*/ 0 w 6163314"/>
              <a:gd name="connsiteY3" fmla="*/ 914845 h 914845"/>
              <a:gd name="connsiteX4" fmla="*/ 0 w 6163314"/>
              <a:gd name="connsiteY4" fmla="*/ 0 h 91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3314" h="914845">
                <a:moveTo>
                  <a:pt x="0" y="0"/>
                </a:moveTo>
                <a:lnTo>
                  <a:pt x="6163314" y="0"/>
                </a:lnTo>
                <a:lnTo>
                  <a:pt x="6163314" y="914845"/>
                </a:lnTo>
                <a:lnTo>
                  <a:pt x="0" y="914845"/>
                </a:lnTo>
                <a:lnTo>
                  <a:pt x="0" y="0"/>
                </a:lnTo>
                <a:close/>
              </a:path>
            </a:pathLst>
          </a:custGeom>
          <a:solidFill>
            <a:srgbClr val="D875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159" tIns="109220" rIns="109220" bIns="109220" numCol="1" spcCol="1270" anchor="ctr" anchorCtr="0">
            <a:noAutofit/>
          </a:bodyPr>
          <a:lstStyle/>
          <a:p>
            <a:pPr marL="0" lvl="0" indent="0" algn="l" defTabSz="1911350">
              <a:lnSpc>
                <a:spcPct val="90000"/>
              </a:lnSpc>
              <a:spcBef>
                <a:spcPct val="0"/>
              </a:spcBef>
              <a:spcAft>
                <a:spcPct val="35000"/>
              </a:spcAft>
              <a:buNone/>
            </a:pPr>
            <a:endParaRPr lang="zh-CN" altLang="en-US" sz="4300" kern="1200">
              <a:cs typeface="+mn-ea"/>
              <a:sym typeface="+mn-lt"/>
            </a:endParaRPr>
          </a:p>
        </p:txBody>
      </p:sp>
      <p:sp>
        <p:nvSpPr>
          <p:cNvPr id="8" name="椭圆 7"/>
          <p:cNvSpPr/>
          <p:nvPr/>
        </p:nvSpPr>
        <p:spPr>
          <a:xfrm>
            <a:off x="3704022" y="1484953"/>
            <a:ext cx="1143557" cy="1143557"/>
          </a:xfrm>
          <a:prstGeom prst="ellipse">
            <a:avLst/>
          </a:prstGeom>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13" name="任意多边形: 形状 12"/>
          <p:cNvSpPr/>
          <p:nvPr/>
        </p:nvSpPr>
        <p:spPr>
          <a:xfrm>
            <a:off x="4608347" y="2971577"/>
            <a:ext cx="5830768" cy="914845"/>
          </a:xfrm>
          <a:custGeom>
            <a:avLst/>
            <a:gdLst>
              <a:gd name="connsiteX0" fmla="*/ 0 w 5830768"/>
              <a:gd name="connsiteY0" fmla="*/ 0 h 914845"/>
              <a:gd name="connsiteX1" fmla="*/ 5830768 w 5830768"/>
              <a:gd name="connsiteY1" fmla="*/ 0 h 914845"/>
              <a:gd name="connsiteX2" fmla="*/ 5830768 w 5830768"/>
              <a:gd name="connsiteY2" fmla="*/ 914845 h 914845"/>
              <a:gd name="connsiteX3" fmla="*/ 0 w 5830768"/>
              <a:gd name="connsiteY3" fmla="*/ 914845 h 914845"/>
              <a:gd name="connsiteX4" fmla="*/ 0 w 5830768"/>
              <a:gd name="connsiteY4" fmla="*/ 0 h 91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768" h="914845">
                <a:moveTo>
                  <a:pt x="0" y="0"/>
                </a:moveTo>
                <a:lnTo>
                  <a:pt x="5830768" y="0"/>
                </a:lnTo>
                <a:lnTo>
                  <a:pt x="5830768" y="914845"/>
                </a:lnTo>
                <a:lnTo>
                  <a:pt x="0" y="914845"/>
                </a:lnTo>
                <a:lnTo>
                  <a:pt x="0" y="0"/>
                </a:lnTo>
                <a:close/>
              </a:path>
            </a:pathLst>
          </a:custGeom>
          <a:solidFill>
            <a:srgbClr val="D875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159" tIns="109220" rIns="109220" bIns="109220" numCol="1" spcCol="1270" anchor="ctr" anchorCtr="0">
            <a:noAutofit/>
          </a:bodyPr>
          <a:lstStyle/>
          <a:p>
            <a:pPr marL="0" lvl="0" indent="0" algn="l" defTabSz="1911350">
              <a:lnSpc>
                <a:spcPct val="90000"/>
              </a:lnSpc>
              <a:spcBef>
                <a:spcPct val="0"/>
              </a:spcBef>
              <a:spcAft>
                <a:spcPct val="35000"/>
              </a:spcAft>
              <a:buNone/>
            </a:pPr>
            <a:endParaRPr lang="zh-CN" altLang="en-US" sz="4300" kern="1200">
              <a:cs typeface="+mn-ea"/>
              <a:sym typeface="+mn-lt"/>
            </a:endParaRPr>
          </a:p>
        </p:txBody>
      </p:sp>
      <p:sp>
        <p:nvSpPr>
          <p:cNvPr id="26" name="椭圆 25"/>
          <p:cNvSpPr/>
          <p:nvPr/>
        </p:nvSpPr>
        <p:spPr>
          <a:xfrm>
            <a:off x="4036568" y="2857221"/>
            <a:ext cx="1143557" cy="1143557"/>
          </a:xfrm>
          <a:prstGeom prst="ellipse">
            <a:avLst/>
          </a:prstGeom>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32" name="任意多边形: 形状 31"/>
          <p:cNvSpPr/>
          <p:nvPr/>
        </p:nvSpPr>
        <p:spPr>
          <a:xfrm>
            <a:off x="4275800" y="4343845"/>
            <a:ext cx="6163314" cy="914845"/>
          </a:xfrm>
          <a:custGeom>
            <a:avLst/>
            <a:gdLst>
              <a:gd name="connsiteX0" fmla="*/ 0 w 6163314"/>
              <a:gd name="connsiteY0" fmla="*/ 0 h 914845"/>
              <a:gd name="connsiteX1" fmla="*/ 6163314 w 6163314"/>
              <a:gd name="connsiteY1" fmla="*/ 0 h 914845"/>
              <a:gd name="connsiteX2" fmla="*/ 6163314 w 6163314"/>
              <a:gd name="connsiteY2" fmla="*/ 914845 h 914845"/>
              <a:gd name="connsiteX3" fmla="*/ 0 w 6163314"/>
              <a:gd name="connsiteY3" fmla="*/ 914845 h 914845"/>
              <a:gd name="connsiteX4" fmla="*/ 0 w 6163314"/>
              <a:gd name="connsiteY4" fmla="*/ 0 h 91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3314" h="914845">
                <a:moveTo>
                  <a:pt x="0" y="0"/>
                </a:moveTo>
                <a:lnTo>
                  <a:pt x="6163314" y="0"/>
                </a:lnTo>
                <a:lnTo>
                  <a:pt x="6163314" y="914845"/>
                </a:lnTo>
                <a:lnTo>
                  <a:pt x="0" y="914845"/>
                </a:lnTo>
                <a:lnTo>
                  <a:pt x="0" y="0"/>
                </a:lnTo>
                <a:close/>
              </a:path>
            </a:pathLst>
          </a:custGeom>
          <a:solidFill>
            <a:srgbClr val="D875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159" tIns="109220" rIns="109220" bIns="109220" numCol="1" spcCol="1270" anchor="ctr" anchorCtr="0">
            <a:noAutofit/>
          </a:bodyPr>
          <a:lstStyle/>
          <a:p>
            <a:pPr marL="0" lvl="0" indent="0" algn="l" defTabSz="1911350">
              <a:lnSpc>
                <a:spcPct val="90000"/>
              </a:lnSpc>
              <a:spcBef>
                <a:spcPct val="0"/>
              </a:spcBef>
              <a:spcAft>
                <a:spcPct val="35000"/>
              </a:spcAft>
              <a:buNone/>
            </a:pPr>
            <a:endParaRPr lang="zh-CN" altLang="en-US" sz="4300" kern="1200">
              <a:cs typeface="+mn-ea"/>
              <a:sym typeface="+mn-lt"/>
            </a:endParaRPr>
          </a:p>
        </p:txBody>
      </p:sp>
      <p:sp>
        <p:nvSpPr>
          <p:cNvPr id="33" name="椭圆 32"/>
          <p:cNvSpPr/>
          <p:nvPr/>
        </p:nvSpPr>
        <p:spPr>
          <a:xfrm>
            <a:off x="3704022" y="4229489"/>
            <a:ext cx="1143557" cy="1143557"/>
          </a:xfrm>
          <a:prstGeom prst="ellipse">
            <a:avLst/>
          </a:prstGeom>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35" name="文本框 34"/>
          <p:cNvSpPr txBox="1"/>
          <p:nvPr/>
        </p:nvSpPr>
        <p:spPr>
          <a:xfrm>
            <a:off x="3680237" y="1766005"/>
            <a:ext cx="1191126" cy="584775"/>
          </a:xfrm>
          <a:prstGeom prst="rect">
            <a:avLst/>
          </a:prstGeom>
          <a:noFill/>
        </p:spPr>
        <p:txBody>
          <a:bodyPr wrap="square" rtlCol="0">
            <a:spAutoFit/>
          </a:bodyPr>
          <a:lstStyle/>
          <a:p>
            <a:pPr algn="ctr"/>
            <a:r>
              <a:rPr lang="zh-CN" altLang="en-US" sz="3200" spc="-300" dirty="0">
                <a:solidFill>
                  <a:srgbClr val="D87586"/>
                </a:solidFill>
                <a:cs typeface="+mn-ea"/>
                <a:sym typeface="+mn-lt"/>
              </a:rPr>
              <a:t>０１</a:t>
            </a:r>
          </a:p>
        </p:txBody>
      </p:sp>
      <p:sp>
        <p:nvSpPr>
          <p:cNvPr id="36" name="文本框 35"/>
          <p:cNvSpPr txBox="1"/>
          <p:nvPr/>
        </p:nvSpPr>
        <p:spPr>
          <a:xfrm>
            <a:off x="3988999" y="3144648"/>
            <a:ext cx="1191126" cy="584775"/>
          </a:xfrm>
          <a:prstGeom prst="rect">
            <a:avLst/>
          </a:prstGeom>
          <a:noFill/>
        </p:spPr>
        <p:txBody>
          <a:bodyPr wrap="square" rtlCol="0">
            <a:spAutoFit/>
          </a:bodyPr>
          <a:lstStyle/>
          <a:p>
            <a:pPr algn="ctr"/>
            <a:r>
              <a:rPr lang="zh-CN" altLang="en-US" sz="3200" spc="-300" dirty="0">
                <a:solidFill>
                  <a:srgbClr val="D87586"/>
                </a:solidFill>
                <a:cs typeface="+mn-ea"/>
                <a:sym typeface="+mn-lt"/>
              </a:rPr>
              <a:t>０２</a:t>
            </a:r>
          </a:p>
        </p:txBody>
      </p:sp>
      <p:sp>
        <p:nvSpPr>
          <p:cNvPr id="37" name="文本框 36"/>
          <p:cNvSpPr txBox="1"/>
          <p:nvPr/>
        </p:nvSpPr>
        <p:spPr>
          <a:xfrm>
            <a:off x="3680237" y="4508879"/>
            <a:ext cx="1191126" cy="584775"/>
          </a:xfrm>
          <a:prstGeom prst="rect">
            <a:avLst/>
          </a:prstGeom>
          <a:noFill/>
        </p:spPr>
        <p:txBody>
          <a:bodyPr wrap="square" rtlCol="0">
            <a:spAutoFit/>
          </a:bodyPr>
          <a:lstStyle/>
          <a:p>
            <a:pPr algn="ctr"/>
            <a:r>
              <a:rPr lang="zh-CN" altLang="en-US" sz="3200" spc="-300" dirty="0">
                <a:solidFill>
                  <a:srgbClr val="D87586"/>
                </a:solidFill>
                <a:cs typeface="+mn-ea"/>
                <a:sym typeface="+mn-lt"/>
              </a:rPr>
              <a:t>０３</a:t>
            </a:r>
          </a:p>
        </p:txBody>
      </p:sp>
      <p:pic>
        <p:nvPicPr>
          <p:cNvPr id="38" name="图形 3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9301" y="2348879"/>
            <a:ext cx="1329231" cy="2160000"/>
          </a:xfrm>
          <a:prstGeom prst="rect">
            <a:avLst/>
          </a:prstGeom>
        </p:spPr>
      </p:pic>
      <p:sp>
        <p:nvSpPr>
          <p:cNvPr id="39" name="文本框 38"/>
          <p:cNvSpPr txBox="1"/>
          <p:nvPr/>
        </p:nvSpPr>
        <p:spPr>
          <a:xfrm>
            <a:off x="4952023" y="1825897"/>
            <a:ext cx="5143415" cy="461665"/>
          </a:xfrm>
          <a:prstGeom prst="rect">
            <a:avLst/>
          </a:prstGeom>
          <a:noFill/>
        </p:spPr>
        <p:txBody>
          <a:bodyPr wrap="square" rtlCol="0">
            <a:spAutoFit/>
          </a:bodyPr>
          <a:lstStyle/>
          <a:p>
            <a:pPr algn="ctr"/>
            <a:r>
              <a:rPr lang="zh-CN" altLang="en-US" sz="2400" dirty="0">
                <a:solidFill>
                  <a:schemeClr val="bg1"/>
                </a:solidFill>
                <a:cs typeface="+mn-ea"/>
                <a:sym typeface="+mn-lt"/>
              </a:rPr>
              <a:t>点击此处输入文字点击此处输入文字</a:t>
            </a:r>
          </a:p>
        </p:txBody>
      </p:sp>
      <p:sp>
        <p:nvSpPr>
          <p:cNvPr id="40" name="文本框 39"/>
          <p:cNvSpPr txBox="1"/>
          <p:nvPr/>
        </p:nvSpPr>
        <p:spPr>
          <a:xfrm>
            <a:off x="4962549" y="4570433"/>
            <a:ext cx="5143415" cy="461665"/>
          </a:xfrm>
          <a:prstGeom prst="rect">
            <a:avLst/>
          </a:prstGeom>
          <a:noFill/>
        </p:spPr>
        <p:txBody>
          <a:bodyPr wrap="square" rtlCol="0">
            <a:spAutoFit/>
          </a:bodyPr>
          <a:lstStyle/>
          <a:p>
            <a:pPr algn="ctr"/>
            <a:r>
              <a:rPr lang="zh-CN" altLang="en-US" sz="2400" dirty="0">
                <a:solidFill>
                  <a:schemeClr val="bg1"/>
                </a:solidFill>
                <a:cs typeface="+mn-ea"/>
                <a:sym typeface="+mn-lt"/>
              </a:rPr>
              <a:t>点击此处输入文字点击此处输入文字</a:t>
            </a:r>
          </a:p>
        </p:txBody>
      </p:sp>
      <p:sp>
        <p:nvSpPr>
          <p:cNvPr id="41" name="文本框 40"/>
          <p:cNvSpPr txBox="1"/>
          <p:nvPr/>
        </p:nvSpPr>
        <p:spPr>
          <a:xfrm>
            <a:off x="5240510" y="3206202"/>
            <a:ext cx="5143415" cy="461665"/>
          </a:xfrm>
          <a:prstGeom prst="rect">
            <a:avLst/>
          </a:prstGeom>
          <a:noFill/>
        </p:spPr>
        <p:txBody>
          <a:bodyPr wrap="square" rtlCol="0">
            <a:spAutoFit/>
          </a:bodyPr>
          <a:lstStyle/>
          <a:p>
            <a:pPr algn="ctr"/>
            <a:r>
              <a:rPr lang="zh-CN" altLang="en-US" sz="2400" dirty="0">
                <a:solidFill>
                  <a:schemeClr val="bg1"/>
                </a:solidFill>
                <a:cs typeface="+mn-ea"/>
                <a:sym typeface="+mn-lt"/>
              </a:rPr>
              <a:t>点击此处输入文字点击此处输入文字</a:t>
            </a:r>
          </a:p>
        </p:txBody>
      </p:sp>
    </p:spTree>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B3B7"/>
        </a:solidFill>
        <a:effectLst/>
      </p:bgPr>
    </p:bg>
    <p:spTree>
      <p:nvGrpSpPr>
        <p:cNvPr id="1" name=""/>
        <p:cNvGrpSpPr/>
        <p:nvPr/>
      </p:nvGrpSpPr>
      <p:grpSpPr>
        <a:xfrm>
          <a:off x="0" y="0"/>
          <a:ext cx="0" cy="0"/>
          <a:chOff x="0" y="0"/>
          <a:chExt cx="0" cy="0"/>
        </a:xfrm>
      </p:grpSpPr>
      <p:grpSp>
        <p:nvGrpSpPr>
          <p:cNvPr id="31" name="组合 30"/>
          <p:cNvGrpSpPr/>
          <p:nvPr/>
        </p:nvGrpSpPr>
        <p:grpSpPr>
          <a:xfrm>
            <a:off x="-309785" y="179367"/>
            <a:ext cx="2291695" cy="707886"/>
            <a:chOff x="-309785" y="179367"/>
            <a:chExt cx="2291695" cy="707886"/>
          </a:xfrm>
        </p:grpSpPr>
        <p:cxnSp>
          <p:nvCxnSpPr>
            <p:cNvPr id="27" name="直接连接符 26"/>
            <p:cNvCxnSpPr/>
            <p:nvPr/>
          </p:nvCxnSpPr>
          <p:spPr>
            <a:xfrm>
              <a:off x="-309785" y="589547"/>
              <a:ext cx="2261937" cy="0"/>
            </a:xfrm>
            <a:prstGeom prst="line">
              <a:avLst/>
            </a:prstGeom>
            <a:ln w="50800">
              <a:solidFill>
                <a:srgbClr val="D87586"/>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66138" y="179367"/>
              <a:ext cx="1415772"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第一部分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ONE</a:t>
              </a:r>
              <a:endParaRPr lang="zh-CN" altLang="en-US" sz="1600" dirty="0">
                <a:solidFill>
                  <a:schemeClr val="bg1"/>
                </a:solidFill>
                <a:cs typeface="+mn-ea"/>
                <a:sym typeface="+mn-lt"/>
              </a:endParaRPr>
            </a:p>
          </p:txBody>
        </p:sp>
      </p:grpSp>
      <p:grpSp>
        <p:nvGrpSpPr>
          <p:cNvPr id="90" name="组合 89"/>
          <p:cNvGrpSpPr/>
          <p:nvPr/>
        </p:nvGrpSpPr>
        <p:grpSpPr>
          <a:xfrm>
            <a:off x="1595265" y="1714618"/>
            <a:ext cx="9001471" cy="3428764"/>
            <a:chOff x="1632910" y="1444452"/>
            <a:chExt cx="9001471" cy="3428764"/>
          </a:xfrm>
        </p:grpSpPr>
        <p:grpSp>
          <p:nvGrpSpPr>
            <p:cNvPr id="42" name="组合 41"/>
            <p:cNvGrpSpPr/>
            <p:nvPr/>
          </p:nvGrpSpPr>
          <p:grpSpPr>
            <a:xfrm>
              <a:off x="1632910" y="2426670"/>
              <a:ext cx="8926181" cy="2004661"/>
              <a:chOff x="2034841" y="2929931"/>
              <a:chExt cx="7244881" cy="1627071"/>
            </a:xfrm>
          </p:grpSpPr>
          <p:sp>
            <p:nvSpPr>
              <p:cNvPr id="4" name="圆: 空心 3"/>
              <p:cNvSpPr/>
              <p:nvPr/>
            </p:nvSpPr>
            <p:spPr>
              <a:xfrm>
                <a:off x="2034841" y="2929931"/>
                <a:ext cx="1627071" cy="1627071"/>
              </a:xfrm>
              <a:prstGeom prst="donut">
                <a:avLst>
                  <a:gd name="adj" fmla="val 20000"/>
                </a:avLst>
              </a:prstGeom>
              <a:solidFill>
                <a:srgbClr val="D875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7" name="椭圆 6"/>
              <p:cNvSpPr/>
              <p:nvPr/>
            </p:nvSpPr>
            <p:spPr>
              <a:xfrm>
                <a:off x="3784469" y="3321190"/>
                <a:ext cx="844553" cy="844553"/>
              </a:xfrm>
              <a:prstGeom prst="ellipse">
                <a:avLst/>
              </a:prstGeom>
              <a:solidFill>
                <a:srgbClr val="83D0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26" name="椭圆 25"/>
              <p:cNvSpPr/>
              <p:nvPr/>
            </p:nvSpPr>
            <p:spPr>
              <a:xfrm>
                <a:off x="4751450" y="3321190"/>
                <a:ext cx="844553" cy="844553"/>
              </a:xfrm>
              <a:prstGeom prst="ellipse">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34" name="圆: 空心 33"/>
              <p:cNvSpPr/>
              <p:nvPr/>
            </p:nvSpPr>
            <p:spPr>
              <a:xfrm>
                <a:off x="5718560" y="2929931"/>
                <a:ext cx="1627071" cy="1627071"/>
              </a:xfrm>
              <a:prstGeom prst="donut">
                <a:avLst>
                  <a:gd name="adj" fmla="val 20000"/>
                </a:avLst>
              </a:prstGeom>
              <a:solidFill>
                <a:srgbClr val="D875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36" name="椭圆 35"/>
              <p:cNvSpPr/>
              <p:nvPr/>
            </p:nvSpPr>
            <p:spPr>
              <a:xfrm>
                <a:off x="7468189" y="3321190"/>
                <a:ext cx="844553" cy="844553"/>
              </a:xfrm>
              <a:prstGeom prst="ellipse">
                <a:avLst/>
              </a:prstGeom>
              <a:solidFill>
                <a:srgbClr val="83D0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39" name="椭圆 38"/>
              <p:cNvSpPr/>
              <p:nvPr/>
            </p:nvSpPr>
            <p:spPr>
              <a:xfrm>
                <a:off x="8435169" y="3321190"/>
                <a:ext cx="844553" cy="844553"/>
              </a:xfrm>
              <a:prstGeom prst="ellipse">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grpSp>
        <p:grpSp>
          <p:nvGrpSpPr>
            <p:cNvPr id="58" name="组合 57"/>
            <p:cNvGrpSpPr/>
            <p:nvPr/>
          </p:nvGrpSpPr>
          <p:grpSpPr>
            <a:xfrm>
              <a:off x="3260558" y="1444452"/>
              <a:ext cx="1292016" cy="1275794"/>
              <a:chOff x="3260558" y="1444452"/>
              <a:chExt cx="1292016" cy="1275794"/>
            </a:xfrm>
          </p:grpSpPr>
          <p:sp>
            <p:nvSpPr>
              <p:cNvPr id="43" name="文本框 42"/>
              <p:cNvSpPr txBox="1"/>
              <p:nvPr/>
            </p:nvSpPr>
            <p:spPr>
              <a:xfrm>
                <a:off x="3311003" y="1444452"/>
                <a:ext cx="1191126" cy="584775"/>
              </a:xfrm>
              <a:prstGeom prst="rect">
                <a:avLst/>
              </a:prstGeom>
              <a:noFill/>
            </p:spPr>
            <p:txBody>
              <a:bodyPr wrap="square" rtlCol="0">
                <a:spAutoFit/>
              </a:bodyPr>
              <a:lstStyle/>
              <a:p>
                <a:pPr algn="ctr"/>
                <a:r>
                  <a:rPr lang="en-US" altLang="zh-CN" sz="3200" spc="-150" dirty="0">
                    <a:solidFill>
                      <a:srgbClr val="D87586"/>
                    </a:solidFill>
                    <a:cs typeface="+mn-ea"/>
                    <a:sym typeface="+mn-lt"/>
                  </a:rPr>
                  <a:t>2012</a:t>
                </a:r>
                <a:endParaRPr lang="zh-CN" altLang="en-US" sz="3200" spc="-150" dirty="0">
                  <a:solidFill>
                    <a:srgbClr val="D87586"/>
                  </a:solidFill>
                  <a:cs typeface="+mn-ea"/>
                  <a:sym typeface="+mn-lt"/>
                </a:endParaRPr>
              </a:p>
            </p:txBody>
          </p:sp>
          <p:cxnSp>
            <p:nvCxnSpPr>
              <p:cNvPr id="54" name="直接连接符 53"/>
              <p:cNvCxnSpPr>
                <a:stCxn id="4" idx="7"/>
              </p:cNvCxnSpPr>
              <p:nvPr/>
            </p:nvCxnSpPr>
            <p:spPr>
              <a:xfrm flipV="1">
                <a:off x="3343995" y="2054088"/>
                <a:ext cx="1208579" cy="666158"/>
              </a:xfrm>
              <a:prstGeom prst="line">
                <a:avLst/>
              </a:prstGeom>
              <a:ln w="50800" cap="rnd">
                <a:solidFill>
                  <a:srgbClr val="D87586"/>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260558" y="2041657"/>
                <a:ext cx="1292016" cy="0"/>
              </a:xfrm>
              <a:prstGeom prst="line">
                <a:avLst/>
              </a:prstGeom>
              <a:ln w="50800" cap="rnd">
                <a:solidFill>
                  <a:srgbClr val="D87586"/>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7789436" y="1444452"/>
              <a:ext cx="1292016" cy="1275794"/>
              <a:chOff x="3260558" y="1444452"/>
              <a:chExt cx="1292016" cy="1275794"/>
            </a:xfrm>
          </p:grpSpPr>
          <p:sp>
            <p:nvSpPr>
              <p:cNvPr id="60" name="文本框 59"/>
              <p:cNvSpPr txBox="1"/>
              <p:nvPr/>
            </p:nvSpPr>
            <p:spPr>
              <a:xfrm>
                <a:off x="3311003" y="1444452"/>
                <a:ext cx="1191126" cy="584775"/>
              </a:xfrm>
              <a:prstGeom prst="rect">
                <a:avLst/>
              </a:prstGeom>
              <a:noFill/>
            </p:spPr>
            <p:txBody>
              <a:bodyPr wrap="square" rtlCol="0">
                <a:spAutoFit/>
              </a:bodyPr>
              <a:lstStyle/>
              <a:p>
                <a:pPr algn="ctr"/>
                <a:r>
                  <a:rPr lang="en-US" altLang="zh-CN" sz="3200" spc="-150" dirty="0">
                    <a:solidFill>
                      <a:srgbClr val="D87586"/>
                    </a:solidFill>
                    <a:cs typeface="+mn-ea"/>
                    <a:sym typeface="+mn-lt"/>
                  </a:rPr>
                  <a:t>2015</a:t>
                </a:r>
                <a:endParaRPr lang="zh-CN" altLang="en-US" sz="3200" spc="-150" dirty="0">
                  <a:solidFill>
                    <a:srgbClr val="D87586"/>
                  </a:solidFill>
                  <a:cs typeface="+mn-ea"/>
                  <a:sym typeface="+mn-lt"/>
                </a:endParaRPr>
              </a:p>
            </p:txBody>
          </p:sp>
          <p:cxnSp>
            <p:nvCxnSpPr>
              <p:cNvPr id="61" name="直接连接符 60"/>
              <p:cNvCxnSpPr/>
              <p:nvPr/>
            </p:nvCxnSpPr>
            <p:spPr>
              <a:xfrm flipV="1">
                <a:off x="3343995" y="2054088"/>
                <a:ext cx="1208579" cy="666158"/>
              </a:xfrm>
              <a:prstGeom prst="line">
                <a:avLst/>
              </a:prstGeom>
              <a:ln w="50800" cap="rnd">
                <a:solidFill>
                  <a:srgbClr val="D87586"/>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3260558" y="2041657"/>
                <a:ext cx="1292016" cy="0"/>
              </a:xfrm>
              <a:prstGeom prst="line">
                <a:avLst/>
              </a:prstGeom>
              <a:ln w="50800" cap="rnd">
                <a:solidFill>
                  <a:srgbClr val="D87586"/>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3260558" y="3904130"/>
              <a:ext cx="1191126" cy="969086"/>
              <a:chOff x="3260558" y="3904130"/>
              <a:chExt cx="1191126" cy="969086"/>
            </a:xfrm>
          </p:grpSpPr>
          <p:sp>
            <p:nvSpPr>
              <p:cNvPr id="63" name="文本框 62"/>
              <p:cNvSpPr txBox="1"/>
              <p:nvPr/>
            </p:nvSpPr>
            <p:spPr>
              <a:xfrm>
                <a:off x="3260558" y="4411551"/>
                <a:ext cx="1191126" cy="461665"/>
              </a:xfrm>
              <a:prstGeom prst="rect">
                <a:avLst/>
              </a:prstGeom>
              <a:noFill/>
            </p:spPr>
            <p:txBody>
              <a:bodyPr wrap="square" rtlCol="0">
                <a:spAutoFit/>
              </a:bodyPr>
              <a:lstStyle/>
              <a:p>
                <a:pPr algn="ctr"/>
                <a:r>
                  <a:rPr lang="en-US" altLang="zh-CN" sz="2400" spc="-150" dirty="0">
                    <a:solidFill>
                      <a:schemeClr val="bg1"/>
                    </a:solidFill>
                    <a:cs typeface="+mn-ea"/>
                    <a:sym typeface="+mn-lt"/>
                  </a:rPr>
                  <a:t>2013</a:t>
                </a:r>
              </a:p>
            </p:txBody>
          </p:sp>
          <p:cxnSp>
            <p:nvCxnSpPr>
              <p:cNvPr id="67" name="直接连接符 66"/>
              <p:cNvCxnSpPr/>
              <p:nvPr/>
            </p:nvCxnSpPr>
            <p:spPr>
              <a:xfrm flipV="1">
                <a:off x="3426967" y="3904130"/>
                <a:ext cx="847706" cy="467248"/>
              </a:xfrm>
              <a:prstGeom prst="line">
                <a:avLst/>
              </a:prstGeom>
              <a:ln w="50800" cap="rnd">
                <a:solidFill>
                  <a:srgbClr val="83D0D6"/>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3476939" y="4371378"/>
                <a:ext cx="756195" cy="0"/>
              </a:xfrm>
              <a:prstGeom prst="line">
                <a:avLst/>
              </a:prstGeom>
              <a:ln w="50800" cap="rnd">
                <a:solidFill>
                  <a:srgbClr val="83D0D6"/>
                </a:solidFill>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a:xfrm>
              <a:off x="4456585" y="3904130"/>
              <a:ext cx="1191126" cy="969086"/>
              <a:chOff x="3260558" y="3904130"/>
              <a:chExt cx="1191126" cy="969086"/>
            </a:xfrm>
          </p:grpSpPr>
          <p:sp>
            <p:nvSpPr>
              <p:cNvPr id="73" name="文本框 72"/>
              <p:cNvSpPr txBox="1"/>
              <p:nvPr/>
            </p:nvSpPr>
            <p:spPr>
              <a:xfrm>
                <a:off x="3260558" y="4411551"/>
                <a:ext cx="1191126" cy="461665"/>
              </a:xfrm>
              <a:prstGeom prst="rect">
                <a:avLst/>
              </a:prstGeom>
              <a:noFill/>
            </p:spPr>
            <p:txBody>
              <a:bodyPr wrap="square" rtlCol="0">
                <a:spAutoFit/>
              </a:bodyPr>
              <a:lstStyle/>
              <a:p>
                <a:pPr algn="ctr"/>
                <a:r>
                  <a:rPr lang="en-US" altLang="zh-CN" sz="2400" spc="-150" dirty="0">
                    <a:solidFill>
                      <a:schemeClr val="bg1"/>
                    </a:solidFill>
                    <a:cs typeface="+mn-ea"/>
                    <a:sym typeface="+mn-lt"/>
                  </a:rPr>
                  <a:t>2014</a:t>
                </a:r>
              </a:p>
            </p:txBody>
          </p:sp>
          <p:cxnSp>
            <p:nvCxnSpPr>
              <p:cNvPr id="74" name="直接连接符 73"/>
              <p:cNvCxnSpPr/>
              <p:nvPr/>
            </p:nvCxnSpPr>
            <p:spPr>
              <a:xfrm flipV="1">
                <a:off x="3426967" y="3904130"/>
                <a:ext cx="847706" cy="467248"/>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3476939" y="4371378"/>
                <a:ext cx="756195"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7789436" y="3886835"/>
              <a:ext cx="1191126" cy="969086"/>
              <a:chOff x="3260558" y="3904130"/>
              <a:chExt cx="1191126" cy="969086"/>
            </a:xfrm>
          </p:grpSpPr>
          <p:sp>
            <p:nvSpPr>
              <p:cNvPr id="77" name="文本框 76"/>
              <p:cNvSpPr txBox="1"/>
              <p:nvPr/>
            </p:nvSpPr>
            <p:spPr>
              <a:xfrm>
                <a:off x="3260558" y="4411551"/>
                <a:ext cx="1191126" cy="461665"/>
              </a:xfrm>
              <a:prstGeom prst="rect">
                <a:avLst/>
              </a:prstGeom>
              <a:noFill/>
            </p:spPr>
            <p:txBody>
              <a:bodyPr wrap="square" rtlCol="0">
                <a:spAutoFit/>
              </a:bodyPr>
              <a:lstStyle/>
              <a:p>
                <a:pPr algn="ctr"/>
                <a:r>
                  <a:rPr lang="en-US" altLang="zh-CN" sz="2400" spc="-150" dirty="0">
                    <a:solidFill>
                      <a:schemeClr val="bg1"/>
                    </a:solidFill>
                    <a:cs typeface="+mn-ea"/>
                    <a:sym typeface="+mn-lt"/>
                  </a:rPr>
                  <a:t>2016</a:t>
                </a:r>
              </a:p>
            </p:txBody>
          </p:sp>
          <p:cxnSp>
            <p:nvCxnSpPr>
              <p:cNvPr id="78" name="直接连接符 77"/>
              <p:cNvCxnSpPr/>
              <p:nvPr/>
            </p:nvCxnSpPr>
            <p:spPr>
              <a:xfrm flipV="1">
                <a:off x="3426967" y="3904130"/>
                <a:ext cx="847706" cy="467248"/>
              </a:xfrm>
              <a:prstGeom prst="line">
                <a:avLst/>
              </a:prstGeom>
              <a:ln w="50800" cap="rnd">
                <a:solidFill>
                  <a:srgbClr val="83D0D6"/>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3476939" y="4371378"/>
                <a:ext cx="756195" cy="0"/>
              </a:xfrm>
              <a:prstGeom prst="line">
                <a:avLst/>
              </a:prstGeom>
              <a:ln w="50800" cap="rnd">
                <a:solidFill>
                  <a:srgbClr val="83D0D6"/>
                </a:solidFill>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a:xfrm>
              <a:off x="8954390" y="3886835"/>
              <a:ext cx="1191126" cy="969086"/>
              <a:chOff x="3260558" y="3904130"/>
              <a:chExt cx="1191126" cy="969086"/>
            </a:xfrm>
          </p:grpSpPr>
          <p:sp>
            <p:nvSpPr>
              <p:cNvPr id="81" name="文本框 80"/>
              <p:cNvSpPr txBox="1"/>
              <p:nvPr/>
            </p:nvSpPr>
            <p:spPr>
              <a:xfrm>
                <a:off x="3260558" y="4411551"/>
                <a:ext cx="1191126" cy="461665"/>
              </a:xfrm>
              <a:prstGeom prst="rect">
                <a:avLst/>
              </a:prstGeom>
              <a:noFill/>
            </p:spPr>
            <p:txBody>
              <a:bodyPr wrap="square" rtlCol="0">
                <a:spAutoFit/>
              </a:bodyPr>
              <a:lstStyle/>
              <a:p>
                <a:pPr algn="ctr"/>
                <a:r>
                  <a:rPr lang="en-US" altLang="zh-CN" sz="2400" spc="-150" dirty="0">
                    <a:solidFill>
                      <a:schemeClr val="bg1"/>
                    </a:solidFill>
                    <a:cs typeface="+mn-ea"/>
                    <a:sym typeface="+mn-lt"/>
                  </a:rPr>
                  <a:t>2017</a:t>
                </a:r>
              </a:p>
            </p:txBody>
          </p:sp>
          <p:cxnSp>
            <p:nvCxnSpPr>
              <p:cNvPr id="82" name="直接连接符 81"/>
              <p:cNvCxnSpPr/>
              <p:nvPr/>
            </p:nvCxnSpPr>
            <p:spPr>
              <a:xfrm flipV="1">
                <a:off x="3426967" y="3904130"/>
                <a:ext cx="847706" cy="467248"/>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3476939" y="4371378"/>
                <a:ext cx="756195"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4" name="文本框 83"/>
            <p:cNvSpPr txBox="1"/>
            <p:nvPr/>
          </p:nvSpPr>
          <p:spPr>
            <a:xfrm>
              <a:off x="2039677" y="3136612"/>
              <a:ext cx="1191126" cy="584775"/>
            </a:xfrm>
            <a:prstGeom prst="rect">
              <a:avLst/>
            </a:prstGeom>
            <a:noFill/>
          </p:spPr>
          <p:txBody>
            <a:bodyPr wrap="square" rtlCol="0">
              <a:spAutoFit/>
            </a:bodyPr>
            <a:lstStyle/>
            <a:p>
              <a:pPr algn="ctr"/>
              <a:r>
                <a:rPr lang="en-US" altLang="zh-CN" sz="3200" spc="-150" dirty="0">
                  <a:solidFill>
                    <a:srgbClr val="D87586"/>
                  </a:solidFill>
                  <a:cs typeface="+mn-ea"/>
                  <a:sym typeface="+mn-lt"/>
                </a:rPr>
                <a:t>15</a:t>
              </a:r>
              <a:r>
                <a:rPr lang="en-US" altLang="zh-CN" sz="2000" spc="-150" dirty="0">
                  <a:solidFill>
                    <a:srgbClr val="D87586"/>
                  </a:solidFill>
                  <a:cs typeface="+mn-ea"/>
                  <a:sym typeface="+mn-lt"/>
                </a:rPr>
                <a:t>%</a:t>
              </a:r>
              <a:endParaRPr lang="en-US" altLang="zh-CN" sz="2400" spc="-150" dirty="0">
                <a:solidFill>
                  <a:srgbClr val="D87586"/>
                </a:solidFill>
                <a:cs typeface="+mn-ea"/>
                <a:sym typeface="+mn-lt"/>
              </a:endParaRPr>
            </a:p>
          </p:txBody>
        </p:sp>
        <p:sp>
          <p:nvSpPr>
            <p:cNvPr id="85" name="文本框 84"/>
            <p:cNvSpPr txBox="1"/>
            <p:nvPr/>
          </p:nvSpPr>
          <p:spPr>
            <a:xfrm>
              <a:off x="6578267" y="3136612"/>
              <a:ext cx="1191126" cy="584775"/>
            </a:xfrm>
            <a:prstGeom prst="rect">
              <a:avLst/>
            </a:prstGeom>
            <a:noFill/>
          </p:spPr>
          <p:txBody>
            <a:bodyPr wrap="square" rtlCol="0">
              <a:spAutoFit/>
            </a:bodyPr>
            <a:lstStyle/>
            <a:p>
              <a:pPr algn="ctr"/>
              <a:r>
                <a:rPr lang="en-US" altLang="zh-CN" sz="3200" spc="-150" dirty="0">
                  <a:solidFill>
                    <a:srgbClr val="D87586"/>
                  </a:solidFill>
                  <a:cs typeface="+mn-ea"/>
                  <a:sym typeface="+mn-lt"/>
                </a:rPr>
                <a:t>45</a:t>
              </a:r>
              <a:r>
                <a:rPr lang="en-US" altLang="zh-CN" sz="2000" spc="-150" dirty="0">
                  <a:solidFill>
                    <a:srgbClr val="D87586"/>
                  </a:solidFill>
                  <a:cs typeface="+mn-ea"/>
                  <a:sym typeface="+mn-lt"/>
                </a:rPr>
                <a:t>%</a:t>
              </a:r>
              <a:endParaRPr lang="en-US" altLang="zh-CN" sz="2400" spc="-150" dirty="0">
                <a:solidFill>
                  <a:srgbClr val="D87586"/>
                </a:solidFill>
                <a:cs typeface="+mn-ea"/>
                <a:sym typeface="+mn-lt"/>
              </a:endParaRPr>
            </a:p>
          </p:txBody>
        </p:sp>
        <p:sp>
          <p:nvSpPr>
            <p:cNvPr id="86" name="文本框 85"/>
            <p:cNvSpPr txBox="1"/>
            <p:nvPr/>
          </p:nvSpPr>
          <p:spPr>
            <a:xfrm>
              <a:off x="3714377" y="3130874"/>
              <a:ext cx="1191126" cy="584775"/>
            </a:xfrm>
            <a:prstGeom prst="rect">
              <a:avLst/>
            </a:prstGeom>
            <a:noFill/>
          </p:spPr>
          <p:txBody>
            <a:bodyPr wrap="square" rtlCol="0">
              <a:spAutoFit/>
            </a:bodyPr>
            <a:lstStyle/>
            <a:p>
              <a:pPr algn="ctr"/>
              <a:r>
                <a:rPr lang="en-US" altLang="zh-CN" sz="3200" spc="-150" dirty="0">
                  <a:solidFill>
                    <a:schemeClr val="bg1"/>
                  </a:solidFill>
                  <a:cs typeface="+mn-ea"/>
                  <a:sym typeface="+mn-lt"/>
                </a:rPr>
                <a:t>25</a:t>
              </a:r>
              <a:r>
                <a:rPr lang="en-US" altLang="zh-CN" sz="2000" spc="-150" dirty="0">
                  <a:solidFill>
                    <a:schemeClr val="bg1"/>
                  </a:solidFill>
                  <a:cs typeface="+mn-ea"/>
                  <a:sym typeface="+mn-lt"/>
                </a:rPr>
                <a:t>%</a:t>
              </a:r>
              <a:endParaRPr lang="en-US" altLang="zh-CN" sz="2400" spc="-150" dirty="0">
                <a:solidFill>
                  <a:schemeClr val="bg1"/>
                </a:solidFill>
                <a:cs typeface="+mn-ea"/>
                <a:sym typeface="+mn-lt"/>
              </a:endParaRPr>
            </a:p>
          </p:txBody>
        </p:sp>
        <p:sp>
          <p:nvSpPr>
            <p:cNvPr id="87" name="文本框 86"/>
            <p:cNvSpPr txBox="1"/>
            <p:nvPr/>
          </p:nvSpPr>
          <p:spPr>
            <a:xfrm>
              <a:off x="4904665" y="3130874"/>
              <a:ext cx="1191126" cy="584775"/>
            </a:xfrm>
            <a:prstGeom prst="rect">
              <a:avLst/>
            </a:prstGeom>
            <a:noFill/>
          </p:spPr>
          <p:txBody>
            <a:bodyPr wrap="square" rtlCol="0">
              <a:spAutoFit/>
            </a:bodyPr>
            <a:lstStyle/>
            <a:p>
              <a:pPr algn="ctr"/>
              <a:r>
                <a:rPr lang="en-US" altLang="zh-CN" sz="3200" spc="-150" dirty="0">
                  <a:solidFill>
                    <a:srgbClr val="83D0D6"/>
                  </a:solidFill>
                  <a:cs typeface="+mn-ea"/>
                  <a:sym typeface="+mn-lt"/>
                </a:rPr>
                <a:t>30</a:t>
              </a:r>
              <a:r>
                <a:rPr lang="en-US" altLang="zh-CN" sz="2000" spc="-150" dirty="0">
                  <a:solidFill>
                    <a:srgbClr val="83D0D6"/>
                  </a:solidFill>
                  <a:cs typeface="+mn-ea"/>
                  <a:sym typeface="+mn-lt"/>
                </a:rPr>
                <a:t>%</a:t>
              </a:r>
              <a:endParaRPr lang="en-US" altLang="zh-CN" sz="2400" spc="-150" dirty="0">
                <a:solidFill>
                  <a:srgbClr val="83D0D6"/>
                </a:solidFill>
                <a:cs typeface="+mn-ea"/>
                <a:sym typeface="+mn-lt"/>
              </a:endParaRPr>
            </a:p>
          </p:txBody>
        </p:sp>
        <p:sp>
          <p:nvSpPr>
            <p:cNvPr id="88" name="文本框 87"/>
            <p:cNvSpPr txBox="1"/>
            <p:nvPr/>
          </p:nvSpPr>
          <p:spPr>
            <a:xfrm>
              <a:off x="8281398" y="3125978"/>
              <a:ext cx="1191126" cy="584775"/>
            </a:xfrm>
            <a:prstGeom prst="rect">
              <a:avLst/>
            </a:prstGeom>
            <a:noFill/>
          </p:spPr>
          <p:txBody>
            <a:bodyPr wrap="square" rtlCol="0">
              <a:spAutoFit/>
            </a:bodyPr>
            <a:lstStyle/>
            <a:p>
              <a:pPr algn="ctr"/>
              <a:r>
                <a:rPr lang="en-US" altLang="zh-CN" sz="3200" spc="-150" dirty="0">
                  <a:solidFill>
                    <a:schemeClr val="bg1"/>
                  </a:solidFill>
                  <a:cs typeface="+mn-ea"/>
                  <a:sym typeface="+mn-lt"/>
                </a:rPr>
                <a:t>75</a:t>
              </a:r>
              <a:r>
                <a:rPr lang="en-US" altLang="zh-CN" sz="2000" spc="-150" dirty="0">
                  <a:solidFill>
                    <a:schemeClr val="bg1"/>
                  </a:solidFill>
                  <a:cs typeface="+mn-ea"/>
                  <a:sym typeface="+mn-lt"/>
                </a:rPr>
                <a:t>%</a:t>
              </a:r>
              <a:endParaRPr lang="en-US" altLang="zh-CN" sz="2400" spc="-150" dirty="0">
                <a:solidFill>
                  <a:schemeClr val="bg1"/>
                </a:solidFill>
                <a:cs typeface="+mn-ea"/>
                <a:sym typeface="+mn-lt"/>
              </a:endParaRPr>
            </a:p>
          </p:txBody>
        </p:sp>
        <p:sp>
          <p:nvSpPr>
            <p:cNvPr id="89" name="文本框 88"/>
            <p:cNvSpPr txBox="1"/>
            <p:nvPr/>
          </p:nvSpPr>
          <p:spPr>
            <a:xfrm>
              <a:off x="9443255" y="3125978"/>
              <a:ext cx="1191126" cy="584775"/>
            </a:xfrm>
            <a:prstGeom prst="rect">
              <a:avLst/>
            </a:prstGeom>
            <a:noFill/>
          </p:spPr>
          <p:txBody>
            <a:bodyPr wrap="square" rtlCol="0">
              <a:spAutoFit/>
            </a:bodyPr>
            <a:lstStyle/>
            <a:p>
              <a:pPr algn="ctr"/>
              <a:r>
                <a:rPr lang="en-US" altLang="zh-CN" sz="3200" spc="-150" dirty="0">
                  <a:solidFill>
                    <a:srgbClr val="83D0D6"/>
                  </a:solidFill>
                  <a:cs typeface="+mn-ea"/>
                  <a:sym typeface="+mn-lt"/>
                </a:rPr>
                <a:t>95</a:t>
              </a:r>
              <a:r>
                <a:rPr lang="en-US" altLang="zh-CN" sz="2000" spc="-150" dirty="0">
                  <a:solidFill>
                    <a:srgbClr val="83D0D6"/>
                  </a:solidFill>
                  <a:cs typeface="+mn-ea"/>
                  <a:sym typeface="+mn-lt"/>
                </a:rPr>
                <a:t>%</a:t>
              </a:r>
              <a:endParaRPr lang="en-US" altLang="zh-CN" sz="2400" spc="-150" dirty="0">
                <a:solidFill>
                  <a:srgbClr val="83D0D6"/>
                </a:solidFill>
                <a:cs typeface="+mn-ea"/>
                <a:sym typeface="+mn-lt"/>
              </a:endParaRPr>
            </a:p>
          </p:txBody>
        </p:sp>
      </p:grpSp>
    </p:spTree>
  </p:cSld>
  <p:clrMapOvr>
    <a:masterClrMapping/>
  </p:clrMapOvr>
  <p:transition spd="slow">
    <p:wipe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B3B7"/>
        </a:solidFill>
        <a:effectLst/>
      </p:bgPr>
    </p:bg>
    <p:spTree>
      <p:nvGrpSpPr>
        <p:cNvPr id="1" name=""/>
        <p:cNvGrpSpPr/>
        <p:nvPr/>
      </p:nvGrpSpPr>
      <p:grpSpPr>
        <a:xfrm>
          <a:off x="0" y="0"/>
          <a:ext cx="0" cy="0"/>
          <a:chOff x="0" y="0"/>
          <a:chExt cx="0" cy="0"/>
        </a:xfrm>
      </p:grpSpPr>
      <p:grpSp>
        <p:nvGrpSpPr>
          <p:cNvPr id="2" name="组合 1"/>
          <p:cNvGrpSpPr/>
          <p:nvPr/>
        </p:nvGrpSpPr>
        <p:grpSpPr>
          <a:xfrm>
            <a:off x="10311734" y="179367"/>
            <a:ext cx="2264317" cy="707886"/>
            <a:chOff x="10311734" y="179367"/>
            <a:chExt cx="2264317" cy="707886"/>
          </a:xfrm>
        </p:grpSpPr>
        <p:cxnSp>
          <p:nvCxnSpPr>
            <p:cNvPr id="27" name="直接连接符 26"/>
            <p:cNvCxnSpPr/>
            <p:nvPr/>
          </p:nvCxnSpPr>
          <p:spPr>
            <a:xfrm>
              <a:off x="10314114" y="589547"/>
              <a:ext cx="2261937" cy="0"/>
            </a:xfrm>
            <a:prstGeom prst="line">
              <a:avLst/>
            </a:prstGeom>
            <a:ln w="50800">
              <a:solidFill>
                <a:srgbClr val="D87586"/>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10311734" y="179367"/>
              <a:ext cx="1415772"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第一部分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ONE</a:t>
              </a:r>
              <a:endParaRPr lang="zh-CN" altLang="en-US" sz="1600" dirty="0">
                <a:solidFill>
                  <a:schemeClr val="bg1"/>
                </a:solidFill>
                <a:cs typeface="+mn-ea"/>
                <a:sym typeface="+mn-lt"/>
              </a:endParaRPr>
            </a:p>
          </p:txBody>
        </p:sp>
      </p:grpSp>
      <p:pic>
        <p:nvPicPr>
          <p:cNvPr id="3" name="图形 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16000" y="2349000"/>
            <a:ext cx="1360000" cy="2160000"/>
          </a:xfrm>
          <a:prstGeom prst="rect">
            <a:avLst/>
          </a:prstGeom>
        </p:spPr>
      </p:pic>
      <p:sp>
        <p:nvSpPr>
          <p:cNvPr id="9" name="任意多边形: 形状 8"/>
          <p:cNvSpPr/>
          <p:nvPr/>
        </p:nvSpPr>
        <p:spPr>
          <a:xfrm>
            <a:off x="5215051" y="788085"/>
            <a:ext cx="1761898" cy="1145234"/>
          </a:xfrm>
          <a:custGeom>
            <a:avLst/>
            <a:gdLst>
              <a:gd name="connsiteX0" fmla="*/ 0 w 1653080"/>
              <a:gd name="connsiteY0" fmla="*/ 179087 h 1074502"/>
              <a:gd name="connsiteX1" fmla="*/ 179087 w 1653080"/>
              <a:gd name="connsiteY1" fmla="*/ 0 h 1074502"/>
              <a:gd name="connsiteX2" fmla="*/ 1473993 w 1653080"/>
              <a:gd name="connsiteY2" fmla="*/ 0 h 1074502"/>
              <a:gd name="connsiteX3" fmla="*/ 1653080 w 1653080"/>
              <a:gd name="connsiteY3" fmla="*/ 179087 h 1074502"/>
              <a:gd name="connsiteX4" fmla="*/ 1653080 w 1653080"/>
              <a:gd name="connsiteY4" fmla="*/ 895415 h 1074502"/>
              <a:gd name="connsiteX5" fmla="*/ 1473993 w 1653080"/>
              <a:gd name="connsiteY5" fmla="*/ 1074502 h 1074502"/>
              <a:gd name="connsiteX6" fmla="*/ 179087 w 1653080"/>
              <a:gd name="connsiteY6" fmla="*/ 1074502 h 1074502"/>
              <a:gd name="connsiteX7" fmla="*/ 0 w 1653080"/>
              <a:gd name="connsiteY7" fmla="*/ 895415 h 1074502"/>
              <a:gd name="connsiteX8" fmla="*/ 0 w 1653080"/>
              <a:gd name="connsiteY8" fmla="*/ 179087 h 107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080" h="1074502">
                <a:moveTo>
                  <a:pt x="0" y="179087"/>
                </a:moveTo>
                <a:cubicBezTo>
                  <a:pt x="0" y="80180"/>
                  <a:pt x="80180" y="0"/>
                  <a:pt x="179087" y="0"/>
                </a:cubicBezTo>
                <a:lnTo>
                  <a:pt x="1473993" y="0"/>
                </a:lnTo>
                <a:cubicBezTo>
                  <a:pt x="1572900" y="0"/>
                  <a:pt x="1653080" y="80180"/>
                  <a:pt x="1653080" y="179087"/>
                </a:cubicBezTo>
                <a:lnTo>
                  <a:pt x="1653080" y="895415"/>
                </a:lnTo>
                <a:cubicBezTo>
                  <a:pt x="1653080" y="994322"/>
                  <a:pt x="1572900" y="1074502"/>
                  <a:pt x="1473993" y="1074502"/>
                </a:cubicBezTo>
                <a:lnTo>
                  <a:pt x="179087" y="1074502"/>
                </a:lnTo>
                <a:cubicBezTo>
                  <a:pt x="80180" y="1074502"/>
                  <a:pt x="0" y="994322"/>
                  <a:pt x="0" y="895415"/>
                </a:cubicBezTo>
                <a:lnTo>
                  <a:pt x="0" y="179087"/>
                </a:lnTo>
                <a:close/>
              </a:path>
            </a:pathLst>
          </a:custGeom>
          <a:solidFill>
            <a:srgbClr val="D875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663" tIns="208663" rIns="208663" bIns="208663" numCol="1" spcCol="1270" anchor="ctr" anchorCtr="0">
            <a:noAutofit/>
          </a:bodyPr>
          <a:lstStyle/>
          <a:p>
            <a:pPr marL="0" lvl="0" indent="0" algn="ctr" defTabSz="1822450">
              <a:lnSpc>
                <a:spcPct val="90000"/>
              </a:lnSpc>
              <a:spcBef>
                <a:spcPct val="0"/>
              </a:spcBef>
              <a:spcAft>
                <a:spcPct val="35000"/>
              </a:spcAft>
              <a:buNone/>
            </a:pPr>
            <a:endParaRPr lang="zh-CN" altLang="en-US" sz="4100" kern="1200">
              <a:cs typeface="+mn-ea"/>
              <a:sym typeface="+mn-lt"/>
            </a:endParaRPr>
          </a:p>
        </p:txBody>
      </p:sp>
      <p:sp>
        <p:nvSpPr>
          <p:cNvPr id="10" name="任意多边形: 形状 9"/>
          <p:cNvSpPr/>
          <p:nvPr/>
        </p:nvSpPr>
        <p:spPr>
          <a:xfrm>
            <a:off x="3809347" y="1360702"/>
            <a:ext cx="4573307" cy="4573307"/>
          </a:xfrm>
          <a:custGeom>
            <a:avLst/>
            <a:gdLst/>
            <a:ahLst/>
            <a:cxnLst/>
            <a:rect l="0" t="0" r="0" b="0"/>
            <a:pathLst>
              <a:path>
                <a:moveTo>
                  <a:pt x="2983305" y="170379"/>
                </a:moveTo>
                <a:arcTo wR="2145425" hR="2145425" stAng="17579295" swAng="1959991"/>
              </a:path>
            </a:pathLst>
          </a:custGeom>
          <a:noFill/>
          <a:ln>
            <a:solidFill>
              <a:srgbClr val="D87586"/>
            </a:solidFill>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11" name="任意多边形: 形状 10"/>
          <p:cNvSpPr/>
          <p:nvPr/>
        </p:nvSpPr>
        <p:spPr>
          <a:xfrm>
            <a:off x="7389788" y="2368124"/>
            <a:ext cx="1761898" cy="1145234"/>
          </a:xfrm>
          <a:custGeom>
            <a:avLst/>
            <a:gdLst>
              <a:gd name="connsiteX0" fmla="*/ 0 w 1653080"/>
              <a:gd name="connsiteY0" fmla="*/ 179087 h 1074502"/>
              <a:gd name="connsiteX1" fmla="*/ 179087 w 1653080"/>
              <a:gd name="connsiteY1" fmla="*/ 0 h 1074502"/>
              <a:gd name="connsiteX2" fmla="*/ 1473993 w 1653080"/>
              <a:gd name="connsiteY2" fmla="*/ 0 h 1074502"/>
              <a:gd name="connsiteX3" fmla="*/ 1653080 w 1653080"/>
              <a:gd name="connsiteY3" fmla="*/ 179087 h 1074502"/>
              <a:gd name="connsiteX4" fmla="*/ 1653080 w 1653080"/>
              <a:gd name="connsiteY4" fmla="*/ 895415 h 1074502"/>
              <a:gd name="connsiteX5" fmla="*/ 1473993 w 1653080"/>
              <a:gd name="connsiteY5" fmla="*/ 1074502 h 1074502"/>
              <a:gd name="connsiteX6" fmla="*/ 179087 w 1653080"/>
              <a:gd name="connsiteY6" fmla="*/ 1074502 h 1074502"/>
              <a:gd name="connsiteX7" fmla="*/ 0 w 1653080"/>
              <a:gd name="connsiteY7" fmla="*/ 895415 h 1074502"/>
              <a:gd name="connsiteX8" fmla="*/ 0 w 1653080"/>
              <a:gd name="connsiteY8" fmla="*/ 179087 h 107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080" h="1074502">
                <a:moveTo>
                  <a:pt x="0" y="179087"/>
                </a:moveTo>
                <a:cubicBezTo>
                  <a:pt x="0" y="80180"/>
                  <a:pt x="80180" y="0"/>
                  <a:pt x="179087" y="0"/>
                </a:cubicBezTo>
                <a:lnTo>
                  <a:pt x="1473993" y="0"/>
                </a:lnTo>
                <a:cubicBezTo>
                  <a:pt x="1572900" y="0"/>
                  <a:pt x="1653080" y="80180"/>
                  <a:pt x="1653080" y="179087"/>
                </a:cubicBezTo>
                <a:lnTo>
                  <a:pt x="1653080" y="895415"/>
                </a:lnTo>
                <a:cubicBezTo>
                  <a:pt x="1653080" y="994322"/>
                  <a:pt x="1572900" y="1074502"/>
                  <a:pt x="1473993" y="1074502"/>
                </a:cubicBezTo>
                <a:lnTo>
                  <a:pt x="179087" y="1074502"/>
                </a:lnTo>
                <a:cubicBezTo>
                  <a:pt x="80180" y="1074502"/>
                  <a:pt x="0" y="994322"/>
                  <a:pt x="0" y="895415"/>
                </a:cubicBezTo>
                <a:lnTo>
                  <a:pt x="0" y="179087"/>
                </a:lnTo>
                <a:close/>
              </a:path>
            </a:pathLst>
          </a:custGeom>
          <a:solidFill>
            <a:srgbClr val="D875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663" tIns="208663" rIns="208663" bIns="208663" numCol="1" spcCol="1270" anchor="ctr" anchorCtr="0">
            <a:noAutofit/>
          </a:bodyPr>
          <a:lstStyle/>
          <a:p>
            <a:pPr marL="0" lvl="0" indent="0" algn="ctr" defTabSz="1822450">
              <a:lnSpc>
                <a:spcPct val="90000"/>
              </a:lnSpc>
              <a:spcBef>
                <a:spcPct val="0"/>
              </a:spcBef>
              <a:spcAft>
                <a:spcPct val="35000"/>
              </a:spcAft>
              <a:buNone/>
            </a:pPr>
            <a:endParaRPr lang="zh-CN" altLang="en-US" sz="4100" kern="1200">
              <a:cs typeface="+mn-ea"/>
              <a:sym typeface="+mn-lt"/>
            </a:endParaRPr>
          </a:p>
        </p:txBody>
      </p:sp>
      <p:sp>
        <p:nvSpPr>
          <p:cNvPr id="12" name="任意多边形: 形状 11"/>
          <p:cNvSpPr/>
          <p:nvPr/>
        </p:nvSpPr>
        <p:spPr>
          <a:xfrm>
            <a:off x="3809347" y="1360702"/>
            <a:ext cx="4573307" cy="4573307"/>
          </a:xfrm>
          <a:custGeom>
            <a:avLst/>
            <a:gdLst/>
            <a:ahLst/>
            <a:cxnLst/>
            <a:rect l="0" t="0" r="0" b="0"/>
            <a:pathLst>
              <a:path>
                <a:moveTo>
                  <a:pt x="4287925" y="2033411"/>
                </a:moveTo>
                <a:arcTo wR="2145425" hR="2145425" stAng="21420430" swAng="2195114"/>
              </a:path>
            </a:pathLst>
          </a:custGeom>
          <a:noFill/>
          <a:ln>
            <a:solidFill>
              <a:srgbClr val="D87586"/>
            </a:solidFill>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14" name="任意多边形: 形状 13"/>
          <p:cNvSpPr/>
          <p:nvPr/>
        </p:nvSpPr>
        <p:spPr>
          <a:xfrm>
            <a:off x="6559113" y="4924681"/>
            <a:ext cx="1761898" cy="1145234"/>
          </a:xfrm>
          <a:custGeom>
            <a:avLst/>
            <a:gdLst>
              <a:gd name="connsiteX0" fmla="*/ 0 w 1653080"/>
              <a:gd name="connsiteY0" fmla="*/ 179087 h 1074502"/>
              <a:gd name="connsiteX1" fmla="*/ 179087 w 1653080"/>
              <a:gd name="connsiteY1" fmla="*/ 0 h 1074502"/>
              <a:gd name="connsiteX2" fmla="*/ 1473993 w 1653080"/>
              <a:gd name="connsiteY2" fmla="*/ 0 h 1074502"/>
              <a:gd name="connsiteX3" fmla="*/ 1653080 w 1653080"/>
              <a:gd name="connsiteY3" fmla="*/ 179087 h 1074502"/>
              <a:gd name="connsiteX4" fmla="*/ 1653080 w 1653080"/>
              <a:gd name="connsiteY4" fmla="*/ 895415 h 1074502"/>
              <a:gd name="connsiteX5" fmla="*/ 1473993 w 1653080"/>
              <a:gd name="connsiteY5" fmla="*/ 1074502 h 1074502"/>
              <a:gd name="connsiteX6" fmla="*/ 179087 w 1653080"/>
              <a:gd name="connsiteY6" fmla="*/ 1074502 h 1074502"/>
              <a:gd name="connsiteX7" fmla="*/ 0 w 1653080"/>
              <a:gd name="connsiteY7" fmla="*/ 895415 h 1074502"/>
              <a:gd name="connsiteX8" fmla="*/ 0 w 1653080"/>
              <a:gd name="connsiteY8" fmla="*/ 179087 h 107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080" h="1074502">
                <a:moveTo>
                  <a:pt x="0" y="179087"/>
                </a:moveTo>
                <a:cubicBezTo>
                  <a:pt x="0" y="80180"/>
                  <a:pt x="80180" y="0"/>
                  <a:pt x="179087" y="0"/>
                </a:cubicBezTo>
                <a:lnTo>
                  <a:pt x="1473993" y="0"/>
                </a:lnTo>
                <a:cubicBezTo>
                  <a:pt x="1572900" y="0"/>
                  <a:pt x="1653080" y="80180"/>
                  <a:pt x="1653080" y="179087"/>
                </a:cubicBezTo>
                <a:lnTo>
                  <a:pt x="1653080" y="895415"/>
                </a:lnTo>
                <a:cubicBezTo>
                  <a:pt x="1653080" y="994322"/>
                  <a:pt x="1572900" y="1074502"/>
                  <a:pt x="1473993" y="1074502"/>
                </a:cubicBezTo>
                <a:lnTo>
                  <a:pt x="179087" y="1074502"/>
                </a:lnTo>
                <a:cubicBezTo>
                  <a:pt x="80180" y="1074502"/>
                  <a:pt x="0" y="994322"/>
                  <a:pt x="0" y="895415"/>
                </a:cubicBezTo>
                <a:lnTo>
                  <a:pt x="0" y="179087"/>
                </a:lnTo>
                <a:close/>
              </a:path>
            </a:pathLst>
          </a:custGeom>
          <a:solidFill>
            <a:srgbClr val="D875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663" tIns="208663" rIns="208663" bIns="208663" numCol="1" spcCol="1270" anchor="ctr" anchorCtr="0">
            <a:noAutofit/>
          </a:bodyPr>
          <a:lstStyle/>
          <a:p>
            <a:pPr marL="0" lvl="0" indent="0" algn="ctr" defTabSz="1822450">
              <a:lnSpc>
                <a:spcPct val="90000"/>
              </a:lnSpc>
              <a:spcBef>
                <a:spcPct val="0"/>
              </a:spcBef>
              <a:spcAft>
                <a:spcPct val="35000"/>
              </a:spcAft>
              <a:buNone/>
            </a:pPr>
            <a:endParaRPr lang="zh-CN" altLang="en-US" sz="4100" kern="1200">
              <a:cs typeface="+mn-ea"/>
              <a:sym typeface="+mn-lt"/>
            </a:endParaRPr>
          </a:p>
        </p:txBody>
      </p:sp>
      <p:sp>
        <p:nvSpPr>
          <p:cNvPr id="15" name="任意多边形: 形状 14"/>
          <p:cNvSpPr/>
          <p:nvPr/>
        </p:nvSpPr>
        <p:spPr>
          <a:xfrm>
            <a:off x="3809347" y="1360702"/>
            <a:ext cx="4573307" cy="4573307"/>
          </a:xfrm>
          <a:custGeom>
            <a:avLst/>
            <a:gdLst/>
            <a:ahLst/>
            <a:cxnLst/>
            <a:rect l="0" t="0" r="0" b="0"/>
            <a:pathLst>
              <a:path>
                <a:moveTo>
                  <a:pt x="2571421" y="4248133"/>
                </a:moveTo>
                <a:arcTo wR="2145425" hR="2145425" stAng="4712834" swAng="1374332"/>
              </a:path>
            </a:pathLst>
          </a:custGeom>
          <a:noFill/>
          <a:ln>
            <a:solidFill>
              <a:srgbClr val="D87586"/>
            </a:solidFill>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16" name="任意多边形: 形状 15"/>
          <p:cNvSpPr/>
          <p:nvPr/>
        </p:nvSpPr>
        <p:spPr>
          <a:xfrm>
            <a:off x="3870989" y="4924681"/>
            <a:ext cx="1761898" cy="1145234"/>
          </a:xfrm>
          <a:custGeom>
            <a:avLst/>
            <a:gdLst>
              <a:gd name="connsiteX0" fmla="*/ 0 w 1653080"/>
              <a:gd name="connsiteY0" fmla="*/ 179087 h 1074502"/>
              <a:gd name="connsiteX1" fmla="*/ 179087 w 1653080"/>
              <a:gd name="connsiteY1" fmla="*/ 0 h 1074502"/>
              <a:gd name="connsiteX2" fmla="*/ 1473993 w 1653080"/>
              <a:gd name="connsiteY2" fmla="*/ 0 h 1074502"/>
              <a:gd name="connsiteX3" fmla="*/ 1653080 w 1653080"/>
              <a:gd name="connsiteY3" fmla="*/ 179087 h 1074502"/>
              <a:gd name="connsiteX4" fmla="*/ 1653080 w 1653080"/>
              <a:gd name="connsiteY4" fmla="*/ 895415 h 1074502"/>
              <a:gd name="connsiteX5" fmla="*/ 1473993 w 1653080"/>
              <a:gd name="connsiteY5" fmla="*/ 1074502 h 1074502"/>
              <a:gd name="connsiteX6" fmla="*/ 179087 w 1653080"/>
              <a:gd name="connsiteY6" fmla="*/ 1074502 h 1074502"/>
              <a:gd name="connsiteX7" fmla="*/ 0 w 1653080"/>
              <a:gd name="connsiteY7" fmla="*/ 895415 h 1074502"/>
              <a:gd name="connsiteX8" fmla="*/ 0 w 1653080"/>
              <a:gd name="connsiteY8" fmla="*/ 179087 h 107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080" h="1074502">
                <a:moveTo>
                  <a:pt x="0" y="179087"/>
                </a:moveTo>
                <a:cubicBezTo>
                  <a:pt x="0" y="80180"/>
                  <a:pt x="80180" y="0"/>
                  <a:pt x="179087" y="0"/>
                </a:cubicBezTo>
                <a:lnTo>
                  <a:pt x="1473993" y="0"/>
                </a:lnTo>
                <a:cubicBezTo>
                  <a:pt x="1572900" y="0"/>
                  <a:pt x="1653080" y="80180"/>
                  <a:pt x="1653080" y="179087"/>
                </a:cubicBezTo>
                <a:lnTo>
                  <a:pt x="1653080" y="895415"/>
                </a:lnTo>
                <a:cubicBezTo>
                  <a:pt x="1653080" y="994322"/>
                  <a:pt x="1572900" y="1074502"/>
                  <a:pt x="1473993" y="1074502"/>
                </a:cubicBezTo>
                <a:lnTo>
                  <a:pt x="179087" y="1074502"/>
                </a:lnTo>
                <a:cubicBezTo>
                  <a:pt x="80180" y="1074502"/>
                  <a:pt x="0" y="994322"/>
                  <a:pt x="0" y="895415"/>
                </a:cubicBezTo>
                <a:lnTo>
                  <a:pt x="0" y="179087"/>
                </a:lnTo>
                <a:close/>
              </a:path>
            </a:pathLst>
          </a:custGeom>
          <a:solidFill>
            <a:srgbClr val="D875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663" tIns="208663" rIns="208663" bIns="208663" numCol="1" spcCol="1270" anchor="ctr" anchorCtr="0">
            <a:noAutofit/>
          </a:bodyPr>
          <a:lstStyle/>
          <a:p>
            <a:pPr marL="0" lvl="0" indent="0" algn="ctr" defTabSz="1822450">
              <a:lnSpc>
                <a:spcPct val="90000"/>
              </a:lnSpc>
              <a:spcBef>
                <a:spcPct val="0"/>
              </a:spcBef>
              <a:spcAft>
                <a:spcPct val="35000"/>
              </a:spcAft>
              <a:buNone/>
            </a:pPr>
            <a:endParaRPr lang="zh-CN" altLang="en-US" sz="4100" kern="1200">
              <a:cs typeface="+mn-ea"/>
              <a:sym typeface="+mn-lt"/>
            </a:endParaRPr>
          </a:p>
        </p:txBody>
      </p:sp>
      <p:sp>
        <p:nvSpPr>
          <p:cNvPr id="17" name="任意多边形: 形状 16"/>
          <p:cNvSpPr/>
          <p:nvPr/>
        </p:nvSpPr>
        <p:spPr>
          <a:xfrm>
            <a:off x="3809347" y="1360702"/>
            <a:ext cx="4573307" cy="4573307"/>
          </a:xfrm>
          <a:custGeom>
            <a:avLst/>
            <a:gdLst/>
            <a:ahLst/>
            <a:cxnLst/>
            <a:rect l="0" t="0" r="0" b="0"/>
            <a:pathLst>
              <a:path>
                <a:moveTo>
                  <a:pt x="358297" y="3332449"/>
                </a:moveTo>
                <a:arcTo wR="2145425" hR="2145425" stAng="8784456" swAng="2195114"/>
              </a:path>
            </a:pathLst>
          </a:custGeom>
          <a:noFill/>
          <a:ln>
            <a:solidFill>
              <a:srgbClr val="D87586"/>
            </a:solidFill>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18" name="任意多边形: 形状 17"/>
          <p:cNvSpPr/>
          <p:nvPr/>
        </p:nvSpPr>
        <p:spPr>
          <a:xfrm>
            <a:off x="3040314" y="2368124"/>
            <a:ext cx="1761898" cy="1145234"/>
          </a:xfrm>
          <a:custGeom>
            <a:avLst/>
            <a:gdLst>
              <a:gd name="connsiteX0" fmla="*/ 0 w 1653080"/>
              <a:gd name="connsiteY0" fmla="*/ 179087 h 1074502"/>
              <a:gd name="connsiteX1" fmla="*/ 179087 w 1653080"/>
              <a:gd name="connsiteY1" fmla="*/ 0 h 1074502"/>
              <a:gd name="connsiteX2" fmla="*/ 1473993 w 1653080"/>
              <a:gd name="connsiteY2" fmla="*/ 0 h 1074502"/>
              <a:gd name="connsiteX3" fmla="*/ 1653080 w 1653080"/>
              <a:gd name="connsiteY3" fmla="*/ 179087 h 1074502"/>
              <a:gd name="connsiteX4" fmla="*/ 1653080 w 1653080"/>
              <a:gd name="connsiteY4" fmla="*/ 895415 h 1074502"/>
              <a:gd name="connsiteX5" fmla="*/ 1473993 w 1653080"/>
              <a:gd name="connsiteY5" fmla="*/ 1074502 h 1074502"/>
              <a:gd name="connsiteX6" fmla="*/ 179087 w 1653080"/>
              <a:gd name="connsiteY6" fmla="*/ 1074502 h 1074502"/>
              <a:gd name="connsiteX7" fmla="*/ 0 w 1653080"/>
              <a:gd name="connsiteY7" fmla="*/ 895415 h 1074502"/>
              <a:gd name="connsiteX8" fmla="*/ 0 w 1653080"/>
              <a:gd name="connsiteY8" fmla="*/ 179087 h 107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080" h="1074502">
                <a:moveTo>
                  <a:pt x="0" y="179087"/>
                </a:moveTo>
                <a:cubicBezTo>
                  <a:pt x="0" y="80180"/>
                  <a:pt x="80180" y="0"/>
                  <a:pt x="179087" y="0"/>
                </a:cubicBezTo>
                <a:lnTo>
                  <a:pt x="1473993" y="0"/>
                </a:lnTo>
                <a:cubicBezTo>
                  <a:pt x="1572900" y="0"/>
                  <a:pt x="1653080" y="80180"/>
                  <a:pt x="1653080" y="179087"/>
                </a:cubicBezTo>
                <a:lnTo>
                  <a:pt x="1653080" y="895415"/>
                </a:lnTo>
                <a:cubicBezTo>
                  <a:pt x="1653080" y="994322"/>
                  <a:pt x="1572900" y="1074502"/>
                  <a:pt x="1473993" y="1074502"/>
                </a:cubicBezTo>
                <a:lnTo>
                  <a:pt x="179087" y="1074502"/>
                </a:lnTo>
                <a:cubicBezTo>
                  <a:pt x="80180" y="1074502"/>
                  <a:pt x="0" y="994322"/>
                  <a:pt x="0" y="895415"/>
                </a:cubicBezTo>
                <a:lnTo>
                  <a:pt x="0" y="179087"/>
                </a:lnTo>
                <a:close/>
              </a:path>
            </a:pathLst>
          </a:custGeom>
          <a:solidFill>
            <a:srgbClr val="D875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663" tIns="208663" rIns="208663" bIns="208663" numCol="1" spcCol="1270" anchor="ctr" anchorCtr="0">
            <a:noAutofit/>
          </a:bodyPr>
          <a:lstStyle/>
          <a:p>
            <a:pPr marL="0" lvl="0" indent="0" algn="ctr" defTabSz="1822450">
              <a:lnSpc>
                <a:spcPct val="90000"/>
              </a:lnSpc>
              <a:spcBef>
                <a:spcPct val="0"/>
              </a:spcBef>
              <a:spcAft>
                <a:spcPct val="35000"/>
              </a:spcAft>
              <a:buNone/>
            </a:pPr>
            <a:endParaRPr lang="zh-CN" altLang="en-US" sz="4100" kern="1200">
              <a:cs typeface="+mn-ea"/>
              <a:sym typeface="+mn-lt"/>
            </a:endParaRPr>
          </a:p>
        </p:txBody>
      </p:sp>
      <p:sp>
        <p:nvSpPr>
          <p:cNvPr id="19" name="任意多边形: 形状 18"/>
          <p:cNvSpPr/>
          <p:nvPr/>
        </p:nvSpPr>
        <p:spPr>
          <a:xfrm>
            <a:off x="3809347" y="1360702"/>
            <a:ext cx="4573307" cy="4573307"/>
          </a:xfrm>
          <a:custGeom>
            <a:avLst/>
            <a:gdLst/>
            <a:ahLst/>
            <a:cxnLst/>
            <a:rect l="0" t="0" r="0" b="0"/>
            <a:pathLst>
              <a:path>
                <a:moveTo>
                  <a:pt x="374048" y="935023"/>
                </a:moveTo>
                <a:arcTo wR="2145425" hR="2145425" stAng="12860714" swAng="1959991"/>
              </a:path>
            </a:pathLst>
          </a:custGeom>
          <a:noFill/>
          <a:ln>
            <a:solidFill>
              <a:srgbClr val="D87586"/>
            </a:solidFill>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grpSp>
        <p:nvGrpSpPr>
          <p:cNvPr id="22" name="组合 21"/>
          <p:cNvGrpSpPr/>
          <p:nvPr/>
        </p:nvGrpSpPr>
        <p:grpSpPr>
          <a:xfrm>
            <a:off x="6281802" y="5037430"/>
            <a:ext cx="2303936" cy="904298"/>
            <a:chOff x="2754311" y="2535756"/>
            <a:chExt cx="2303936" cy="904298"/>
          </a:xfrm>
        </p:grpSpPr>
        <p:sp>
          <p:nvSpPr>
            <p:cNvPr id="42" name="文本框 41"/>
            <p:cNvSpPr txBox="1"/>
            <p:nvPr/>
          </p:nvSpPr>
          <p:spPr>
            <a:xfrm>
              <a:off x="2754311" y="2535756"/>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43" name="文本框 42"/>
            <p:cNvSpPr txBox="1"/>
            <p:nvPr/>
          </p:nvSpPr>
          <p:spPr>
            <a:xfrm>
              <a:off x="2784279" y="2916834"/>
              <a:ext cx="2273968" cy="523220"/>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p:txBody>
        </p:sp>
      </p:grpSp>
      <p:grpSp>
        <p:nvGrpSpPr>
          <p:cNvPr id="44" name="组合 43"/>
          <p:cNvGrpSpPr/>
          <p:nvPr/>
        </p:nvGrpSpPr>
        <p:grpSpPr>
          <a:xfrm>
            <a:off x="4944032" y="908553"/>
            <a:ext cx="2303936" cy="904298"/>
            <a:chOff x="2754311" y="2535756"/>
            <a:chExt cx="2303936" cy="904298"/>
          </a:xfrm>
        </p:grpSpPr>
        <p:sp>
          <p:nvSpPr>
            <p:cNvPr id="45" name="文本框 44"/>
            <p:cNvSpPr txBox="1"/>
            <p:nvPr/>
          </p:nvSpPr>
          <p:spPr>
            <a:xfrm>
              <a:off x="2754311" y="2535756"/>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46" name="文本框 45"/>
            <p:cNvSpPr txBox="1"/>
            <p:nvPr/>
          </p:nvSpPr>
          <p:spPr>
            <a:xfrm>
              <a:off x="2784279" y="2916834"/>
              <a:ext cx="2273968" cy="523220"/>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p:txBody>
        </p:sp>
      </p:grpSp>
      <p:grpSp>
        <p:nvGrpSpPr>
          <p:cNvPr id="47" name="组合 46"/>
          <p:cNvGrpSpPr/>
          <p:nvPr/>
        </p:nvGrpSpPr>
        <p:grpSpPr>
          <a:xfrm>
            <a:off x="7118769" y="2488592"/>
            <a:ext cx="2303936" cy="904298"/>
            <a:chOff x="2754311" y="2535756"/>
            <a:chExt cx="2303936" cy="904298"/>
          </a:xfrm>
        </p:grpSpPr>
        <p:sp>
          <p:nvSpPr>
            <p:cNvPr id="48" name="文本框 47"/>
            <p:cNvSpPr txBox="1"/>
            <p:nvPr/>
          </p:nvSpPr>
          <p:spPr>
            <a:xfrm>
              <a:off x="2754311" y="2535756"/>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49" name="文本框 48"/>
            <p:cNvSpPr txBox="1"/>
            <p:nvPr/>
          </p:nvSpPr>
          <p:spPr>
            <a:xfrm>
              <a:off x="2784279" y="2916834"/>
              <a:ext cx="2273968" cy="523220"/>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p:txBody>
        </p:sp>
      </p:grpSp>
      <p:grpSp>
        <p:nvGrpSpPr>
          <p:cNvPr id="50" name="组合 49"/>
          <p:cNvGrpSpPr/>
          <p:nvPr/>
        </p:nvGrpSpPr>
        <p:grpSpPr>
          <a:xfrm>
            <a:off x="3599970" y="5045149"/>
            <a:ext cx="2303936" cy="904298"/>
            <a:chOff x="2754311" y="2535756"/>
            <a:chExt cx="2303936" cy="904298"/>
          </a:xfrm>
        </p:grpSpPr>
        <p:sp>
          <p:nvSpPr>
            <p:cNvPr id="51" name="文本框 50"/>
            <p:cNvSpPr txBox="1"/>
            <p:nvPr/>
          </p:nvSpPr>
          <p:spPr>
            <a:xfrm>
              <a:off x="2754311" y="2535756"/>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52" name="文本框 51"/>
            <p:cNvSpPr txBox="1"/>
            <p:nvPr/>
          </p:nvSpPr>
          <p:spPr>
            <a:xfrm>
              <a:off x="2784279" y="2916834"/>
              <a:ext cx="2273968" cy="523220"/>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p:txBody>
        </p:sp>
      </p:grpSp>
      <p:grpSp>
        <p:nvGrpSpPr>
          <p:cNvPr id="53" name="组合 52"/>
          <p:cNvGrpSpPr/>
          <p:nvPr/>
        </p:nvGrpSpPr>
        <p:grpSpPr>
          <a:xfrm>
            <a:off x="2769295" y="2488592"/>
            <a:ext cx="2303936" cy="904298"/>
            <a:chOff x="2754311" y="2535756"/>
            <a:chExt cx="2303936" cy="904298"/>
          </a:xfrm>
        </p:grpSpPr>
        <p:sp>
          <p:nvSpPr>
            <p:cNvPr id="54" name="文本框 53"/>
            <p:cNvSpPr txBox="1"/>
            <p:nvPr/>
          </p:nvSpPr>
          <p:spPr>
            <a:xfrm>
              <a:off x="2754311" y="2535756"/>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55" name="文本框 54"/>
            <p:cNvSpPr txBox="1"/>
            <p:nvPr/>
          </p:nvSpPr>
          <p:spPr>
            <a:xfrm>
              <a:off x="2784279" y="2916834"/>
              <a:ext cx="2273968" cy="523220"/>
            </a:xfrm>
            <a:prstGeom prst="rect">
              <a:avLst/>
            </a:prstGeom>
            <a:noFill/>
          </p:spPr>
          <p:txBody>
            <a:bodyPr wrap="square" rtlCol="0">
              <a:spAutoFit/>
            </a:bodyPr>
            <a:lstStyle/>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点击此处输入文字</a:t>
              </a:r>
              <a:endParaRPr lang="en-US" altLang="zh-CN" sz="1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B3B7"/>
        </a:solidFill>
        <a:effectLst/>
      </p:bgPr>
    </p:bg>
    <p:spTree>
      <p:nvGrpSpPr>
        <p:cNvPr id="1" name=""/>
        <p:cNvGrpSpPr/>
        <p:nvPr/>
      </p:nvGrpSpPr>
      <p:grpSpPr>
        <a:xfrm>
          <a:off x="0" y="0"/>
          <a:ext cx="0" cy="0"/>
          <a:chOff x="0" y="0"/>
          <a:chExt cx="0" cy="0"/>
        </a:xfrm>
      </p:grpSpPr>
      <p:grpSp>
        <p:nvGrpSpPr>
          <p:cNvPr id="31" name="组合 30"/>
          <p:cNvGrpSpPr/>
          <p:nvPr/>
        </p:nvGrpSpPr>
        <p:grpSpPr>
          <a:xfrm>
            <a:off x="-309785" y="179367"/>
            <a:ext cx="2291695" cy="707886"/>
            <a:chOff x="-309785" y="179367"/>
            <a:chExt cx="2291695" cy="707886"/>
          </a:xfrm>
        </p:grpSpPr>
        <p:cxnSp>
          <p:nvCxnSpPr>
            <p:cNvPr id="27" name="直接连接符 26"/>
            <p:cNvCxnSpPr/>
            <p:nvPr/>
          </p:nvCxnSpPr>
          <p:spPr>
            <a:xfrm>
              <a:off x="-309785" y="589547"/>
              <a:ext cx="2261937" cy="0"/>
            </a:xfrm>
            <a:prstGeom prst="line">
              <a:avLst/>
            </a:prstGeom>
            <a:ln w="50800">
              <a:solidFill>
                <a:srgbClr val="D87586"/>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66138" y="179367"/>
              <a:ext cx="1415772" cy="707886"/>
            </a:xfrm>
            <a:prstGeom prst="rect">
              <a:avLst/>
            </a:prstGeom>
            <a:noFill/>
            <a:effectLst/>
          </p:spPr>
          <p:txBody>
            <a:bodyPr wrap="none" rtlCol="0">
              <a:spAutoFit/>
            </a:bodyPr>
            <a:lstStyle/>
            <a:p>
              <a:pPr algn="ctr"/>
              <a:r>
                <a:rPr lang="zh-CN" altLang="en-US" sz="2400" dirty="0">
                  <a:solidFill>
                    <a:schemeClr val="bg1"/>
                  </a:solidFill>
                  <a:cs typeface="+mn-ea"/>
                  <a:sym typeface="+mn-lt"/>
                </a:rPr>
                <a:t>第一部分</a:t>
              </a:r>
              <a:endParaRPr lang="en-US" altLang="zh-CN" sz="2400" dirty="0">
                <a:solidFill>
                  <a:schemeClr val="bg1"/>
                </a:solidFill>
                <a:cs typeface="+mn-ea"/>
                <a:sym typeface="+mn-lt"/>
              </a:endParaRPr>
            </a:p>
            <a:p>
              <a:pPr algn="ctr"/>
              <a:r>
                <a:rPr lang="en-US" altLang="zh-CN" sz="1600" dirty="0">
                  <a:solidFill>
                    <a:schemeClr val="bg1"/>
                  </a:solidFill>
                  <a:cs typeface="+mn-ea"/>
                  <a:sym typeface="+mn-lt"/>
                </a:rPr>
                <a:t>PART ONE</a:t>
              </a:r>
              <a:endParaRPr lang="zh-CN" altLang="en-US" sz="1600" dirty="0">
                <a:solidFill>
                  <a:schemeClr val="bg1"/>
                </a:solidFill>
                <a:cs typeface="+mn-ea"/>
                <a:sym typeface="+mn-lt"/>
              </a:endParaRPr>
            </a:p>
          </p:txBody>
        </p:sp>
      </p:grpSp>
      <p:grpSp>
        <p:nvGrpSpPr>
          <p:cNvPr id="14" name="组合 13"/>
          <p:cNvGrpSpPr/>
          <p:nvPr/>
        </p:nvGrpSpPr>
        <p:grpSpPr>
          <a:xfrm>
            <a:off x="2464622" y="840023"/>
            <a:ext cx="7262756" cy="5177955"/>
            <a:chOff x="2464622" y="875623"/>
            <a:chExt cx="7262756" cy="5177955"/>
          </a:xfrm>
        </p:grpSpPr>
        <p:sp>
          <p:nvSpPr>
            <p:cNvPr id="6" name="箭头: 左 5"/>
            <p:cNvSpPr/>
            <p:nvPr/>
          </p:nvSpPr>
          <p:spPr>
            <a:xfrm rot="12900000">
              <a:off x="3359084" y="3288618"/>
              <a:ext cx="1898776" cy="639694"/>
            </a:xfrm>
            <a:prstGeom prst="leftArrow">
              <a:avLst>
                <a:gd name="adj1" fmla="val 60000"/>
                <a:gd name="adj2" fmla="val 50000"/>
              </a:avLst>
            </a:prstGeom>
            <a:solidFill>
              <a:schemeClr val="bg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8" name="任意多边形: 形状 7"/>
            <p:cNvSpPr/>
            <p:nvPr/>
          </p:nvSpPr>
          <p:spPr>
            <a:xfrm>
              <a:off x="2464622" y="2210993"/>
              <a:ext cx="2132313" cy="1705850"/>
            </a:xfrm>
            <a:custGeom>
              <a:avLst/>
              <a:gdLst>
                <a:gd name="connsiteX0" fmla="*/ 0 w 2132313"/>
                <a:gd name="connsiteY0" fmla="*/ 170585 h 1705850"/>
                <a:gd name="connsiteX1" fmla="*/ 170585 w 2132313"/>
                <a:gd name="connsiteY1" fmla="*/ 0 h 1705850"/>
                <a:gd name="connsiteX2" fmla="*/ 1961728 w 2132313"/>
                <a:gd name="connsiteY2" fmla="*/ 0 h 1705850"/>
                <a:gd name="connsiteX3" fmla="*/ 2132313 w 2132313"/>
                <a:gd name="connsiteY3" fmla="*/ 170585 h 1705850"/>
                <a:gd name="connsiteX4" fmla="*/ 2132313 w 2132313"/>
                <a:gd name="connsiteY4" fmla="*/ 1535265 h 1705850"/>
                <a:gd name="connsiteX5" fmla="*/ 1961728 w 2132313"/>
                <a:gd name="connsiteY5" fmla="*/ 1705850 h 1705850"/>
                <a:gd name="connsiteX6" fmla="*/ 170585 w 2132313"/>
                <a:gd name="connsiteY6" fmla="*/ 1705850 h 1705850"/>
                <a:gd name="connsiteX7" fmla="*/ 0 w 2132313"/>
                <a:gd name="connsiteY7" fmla="*/ 1535265 h 1705850"/>
                <a:gd name="connsiteX8" fmla="*/ 0 w 2132313"/>
                <a:gd name="connsiteY8" fmla="*/ 170585 h 170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2313" h="1705850">
                  <a:moveTo>
                    <a:pt x="0" y="170585"/>
                  </a:moveTo>
                  <a:cubicBezTo>
                    <a:pt x="0" y="76374"/>
                    <a:pt x="76374" y="0"/>
                    <a:pt x="170585" y="0"/>
                  </a:cubicBezTo>
                  <a:lnTo>
                    <a:pt x="1961728" y="0"/>
                  </a:lnTo>
                  <a:cubicBezTo>
                    <a:pt x="2055939" y="0"/>
                    <a:pt x="2132313" y="76374"/>
                    <a:pt x="2132313" y="170585"/>
                  </a:cubicBezTo>
                  <a:lnTo>
                    <a:pt x="2132313" y="1535265"/>
                  </a:lnTo>
                  <a:cubicBezTo>
                    <a:pt x="2132313" y="1629476"/>
                    <a:pt x="2055939" y="1705850"/>
                    <a:pt x="1961728" y="1705850"/>
                  </a:cubicBezTo>
                  <a:lnTo>
                    <a:pt x="170585" y="1705850"/>
                  </a:lnTo>
                  <a:cubicBezTo>
                    <a:pt x="76374" y="1705850"/>
                    <a:pt x="0" y="1629476"/>
                    <a:pt x="0" y="1535265"/>
                  </a:cubicBezTo>
                  <a:lnTo>
                    <a:pt x="0" y="170585"/>
                  </a:lnTo>
                  <a:close/>
                </a:path>
              </a:pathLst>
            </a:custGeom>
            <a:solidFill>
              <a:srgbClr val="D875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168" tIns="166168" rIns="166168" bIns="166168" numCol="1" spcCol="1270" anchor="ctr" anchorCtr="0">
              <a:noAutofit/>
            </a:bodyPr>
            <a:lstStyle/>
            <a:p>
              <a:pPr marL="0" lvl="0" indent="0" algn="ctr" defTabSz="2711450">
                <a:lnSpc>
                  <a:spcPct val="90000"/>
                </a:lnSpc>
                <a:spcBef>
                  <a:spcPct val="0"/>
                </a:spcBef>
                <a:spcAft>
                  <a:spcPct val="35000"/>
                </a:spcAft>
                <a:buNone/>
              </a:pPr>
              <a:endParaRPr lang="zh-CN" altLang="en-US" sz="6100" kern="1200">
                <a:cs typeface="+mn-ea"/>
                <a:sym typeface="+mn-lt"/>
              </a:endParaRPr>
            </a:p>
          </p:txBody>
        </p:sp>
        <p:sp>
          <p:nvSpPr>
            <p:cNvPr id="9" name="箭头: 左 8"/>
            <p:cNvSpPr/>
            <p:nvPr/>
          </p:nvSpPr>
          <p:spPr>
            <a:xfrm rot="16200000">
              <a:off x="5146612" y="2358090"/>
              <a:ext cx="1898776" cy="639694"/>
            </a:xfrm>
            <a:prstGeom prst="leftArrow">
              <a:avLst>
                <a:gd name="adj1" fmla="val 60000"/>
                <a:gd name="adj2" fmla="val 50000"/>
              </a:avLst>
            </a:prstGeom>
            <a:solidFill>
              <a:schemeClr val="bg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0" name="任意多边形: 形状 9"/>
            <p:cNvSpPr/>
            <p:nvPr/>
          </p:nvSpPr>
          <p:spPr>
            <a:xfrm>
              <a:off x="5029843" y="875623"/>
              <a:ext cx="2132313" cy="1705850"/>
            </a:xfrm>
            <a:custGeom>
              <a:avLst/>
              <a:gdLst>
                <a:gd name="connsiteX0" fmla="*/ 0 w 2132313"/>
                <a:gd name="connsiteY0" fmla="*/ 170585 h 1705850"/>
                <a:gd name="connsiteX1" fmla="*/ 170585 w 2132313"/>
                <a:gd name="connsiteY1" fmla="*/ 0 h 1705850"/>
                <a:gd name="connsiteX2" fmla="*/ 1961728 w 2132313"/>
                <a:gd name="connsiteY2" fmla="*/ 0 h 1705850"/>
                <a:gd name="connsiteX3" fmla="*/ 2132313 w 2132313"/>
                <a:gd name="connsiteY3" fmla="*/ 170585 h 1705850"/>
                <a:gd name="connsiteX4" fmla="*/ 2132313 w 2132313"/>
                <a:gd name="connsiteY4" fmla="*/ 1535265 h 1705850"/>
                <a:gd name="connsiteX5" fmla="*/ 1961728 w 2132313"/>
                <a:gd name="connsiteY5" fmla="*/ 1705850 h 1705850"/>
                <a:gd name="connsiteX6" fmla="*/ 170585 w 2132313"/>
                <a:gd name="connsiteY6" fmla="*/ 1705850 h 1705850"/>
                <a:gd name="connsiteX7" fmla="*/ 0 w 2132313"/>
                <a:gd name="connsiteY7" fmla="*/ 1535265 h 1705850"/>
                <a:gd name="connsiteX8" fmla="*/ 0 w 2132313"/>
                <a:gd name="connsiteY8" fmla="*/ 170585 h 170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2313" h="1705850">
                  <a:moveTo>
                    <a:pt x="0" y="170585"/>
                  </a:moveTo>
                  <a:cubicBezTo>
                    <a:pt x="0" y="76374"/>
                    <a:pt x="76374" y="0"/>
                    <a:pt x="170585" y="0"/>
                  </a:cubicBezTo>
                  <a:lnTo>
                    <a:pt x="1961728" y="0"/>
                  </a:lnTo>
                  <a:cubicBezTo>
                    <a:pt x="2055939" y="0"/>
                    <a:pt x="2132313" y="76374"/>
                    <a:pt x="2132313" y="170585"/>
                  </a:cubicBezTo>
                  <a:lnTo>
                    <a:pt x="2132313" y="1535265"/>
                  </a:lnTo>
                  <a:cubicBezTo>
                    <a:pt x="2132313" y="1629476"/>
                    <a:pt x="2055939" y="1705850"/>
                    <a:pt x="1961728" y="1705850"/>
                  </a:cubicBezTo>
                  <a:lnTo>
                    <a:pt x="170585" y="1705850"/>
                  </a:lnTo>
                  <a:cubicBezTo>
                    <a:pt x="76374" y="1705850"/>
                    <a:pt x="0" y="1629476"/>
                    <a:pt x="0" y="1535265"/>
                  </a:cubicBezTo>
                  <a:lnTo>
                    <a:pt x="0" y="170585"/>
                  </a:lnTo>
                  <a:close/>
                </a:path>
              </a:pathLst>
            </a:custGeom>
            <a:solidFill>
              <a:srgbClr val="D875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168" tIns="166168" rIns="166168" bIns="166168" numCol="1" spcCol="1270" anchor="ctr" anchorCtr="0">
              <a:noAutofit/>
            </a:bodyPr>
            <a:lstStyle/>
            <a:p>
              <a:pPr marL="0" lvl="0" indent="0" algn="ctr" defTabSz="2711450">
                <a:lnSpc>
                  <a:spcPct val="90000"/>
                </a:lnSpc>
                <a:spcBef>
                  <a:spcPct val="0"/>
                </a:spcBef>
                <a:spcAft>
                  <a:spcPct val="35000"/>
                </a:spcAft>
                <a:buNone/>
              </a:pPr>
              <a:endParaRPr lang="zh-CN" altLang="en-US" sz="6100" kern="1200">
                <a:cs typeface="+mn-ea"/>
                <a:sym typeface="+mn-lt"/>
              </a:endParaRPr>
            </a:p>
          </p:txBody>
        </p:sp>
        <p:sp>
          <p:nvSpPr>
            <p:cNvPr id="11" name="箭头: 左 10"/>
            <p:cNvSpPr/>
            <p:nvPr/>
          </p:nvSpPr>
          <p:spPr>
            <a:xfrm rot="19500000">
              <a:off x="6934140" y="3288618"/>
              <a:ext cx="1898776" cy="639694"/>
            </a:xfrm>
            <a:prstGeom prst="leftArrow">
              <a:avLst>
                <a:gd name="adj1" fmla="val 60000"/>
                <a:gd name="adj2" fmla="val 50000"/>
              </a:avLst>
            </a:prstGeom>
            <a:solidFill>
              <a:schemeClr val="bg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2" name="任意多边形: 形状 11"/>
            <p:cNvSpPr/>
            <p:nvPr/>
          </p:nvSpPr>
          <p:spPr>
            <a:xfrm>
              <a:off x="7595065" y="2210993"/>
              <a:ext cx="2132313" cy="1705850"/>
            </a:xfrm>
            <a:custGeom>
              <a:avLst/>
              <a:gdLst>
                <a:gd name="connsiteX0" fmla="*/ 0 w 2132313"/>
                <a:gd name="connsiteY0" fmla="*/ 170585 h 1705850"/>
                <a:gd name="connsiteX1" fmla="*/ 170585 w 2132313"/>
                <a:gd name="connsiteY1" fmla="*/ 0 h 1705850"/>
                <a:gd name="connsiteX2" fmla="*/ 1961728 w 2132313"/>
                <a:gd name="connsiteY2" fmla="*/ 0 h 1705850"/>
                <a:gd name="connsiteX3" fmla="*/ 2132313 w 2132313"/>
                <a:gd name="connsiteY3" fmla="*/ 170585 h 1705850"/>
                <a:gd name="connsiteX4" fmla="*/ 2132313 w 2132313"/>
                <a:gd name="connsiteY4" fmla="*/ 1535265 h 1705850"/>
                <a:gd name="connsiteX5" fmla="*/ 1961728 w 2132313"/>
                <a:gd name="connsiteY5" fmla="*/ 1705850 h 1705850"/>
                <a:gd name="connsiteX6" fmla="*/ 170585 w 2132313"/>
                <a:gd name="connsiteY6" fmla="*/ 1705850 h 1705850"/>
                <a:gd name="connsiteX7" fmla="*/ 0 w 2132313"/>
                <a:gd name="connsiteY7" fmla="*/ 1535265 h 1705850"/>
                <a:gd name="connsiteX8" fmla="*/ 0 w 2132313"/>
                <a:gd name="connsiteY8" fmla="*/ 170585 h 170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2313" h="1705850">
                  <a:moveTo>
                    <a:pt x="0" y="170585"/>
                  </a:moveTo>
                  <a:cubicBezTo>
                    <a:pt x="0" y="76374"/>
                    <a:pt x="76374" y="0"/>
                    <a:pt x="170585" y="0"/>
                  </a:cubicBezTo>
                  <a:lnTo>
                    <a:pt x="1961728" y="0"/>
                  </a:lnTo>
                  <a:cubicBezTo>
                    <a:pt x="2055939" y="0"/>
                    <a:pt x="2132313" y="76374"/>
                    <a:pt x="2132313" y="170585"/>
                  </a:cubicBezTo>
                  <a:lnTo>
                    <a:pt x="2132313" y="1535265"/>
                  </a:lnTo>
                  <a:cubicBezTo>
                    <a:pt x="2132313" y="1629476"/>
                    <a:pt x="2055939" y="1705850"/>
                    <a:pt x="1961728" y="1705850"/>
                  </a:cubicBezTo>
                  <a:lnTo>
                    <a:pt x="170585" y="1705850"/>
                  </a:lnTo>
                  <a:cubicBezTo>
                    <a:pt x="76374" y="1705850"/>
                    <a:pt x="0" y="1629476"/>
                    <a:pt x="0" y="1535265"/>
                  </a:cubicBezTo>
                  <a:lnTo>
                    <a:pt x="0" y="170585"/>
                  </a:lnTo>
                  <a:close/>
                </a:path>
              </a:pathLst>
            </a:custGeom>
            <a:solidFill>
              <a:srgbClr val="D875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168" tIns="166168" rIns="166168" bIns="166168" numCol="1" spcCol="1270" anchor="ctr" anchorCtr="0">
              <a:noAutofit/>
            </a:bodyPr>
            <a:lstStyle/>
            <a:p>
              <a:pPr marL="0" lvl="0" indent="0" algn="ctr" defTabSz="2711450">
                <a:lnSpc>
                  <a:spcPct val="90000"/>
                </a:lnSpc>
                <a:spcBef>
                  <a:spcPct val="0"/>
                </a:spcBef>
                <a:spcAft>
                  <a:spcPct val="35000"/>
                </a:spcAft>
                <a:buNone/>
              </a:pPr>
              <a:endParaRPr lang="zh-CN" altLang="en-US" sz="6100" kern="1200">
                <a:cs typeface="+mn-ea"/>
                <a:sym typeface="+mn-lt"/>
              </a:endParaRPr>
            </a:p>
          </p:txBody>
        </p:sp>
        <p:pic>
          <p:nvPicPr>
            <p:cNvPr id="13"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9843" y="3893578"/>
              <a:ext cx="1827692" cy="2160000"/>
            </a:xfrm>
            <a:prstGeom prst="rect">
              <a:avLst/>
            </a:prstGeom>
          </p:spPr>
        </p:pic>
      </p:grpSp>
      <p:grpSp>
        <p:nvGrpSpPr>
          <p:cNvPr id="55" name="组合 54"/>
          <p:cNvGrpSpPr/>
          <p:nvPr/>
        </p:nvGrpSpPr>
        <p:grpSpPr>
          <a:xfrm>
            <a:off x="2338925" y="2330945"/>
            <a:ext cx="2333903" cy="1394745"/>
            <a:chOff x="2159974" y="1058009"/>
            <a:chExt cx="2333903" cy="1394745"/>
          </a:xfrm>
        </p:grpSpPr>
        <p:sp>
          <p:nvSpPr>
            <p:cNvPr id="56" name="文本框 55"/>
            <p:cNvSpPr txBox="1"/>
            <p:nvPr/>
          </p:nvSpPr>
          <p:spPr>
            <a:xfrm>
              <a:off x="2159974" y="1058009"/>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64" name="文本框 63"/>
            <p:cNvSpPr txBox="1"/>
            <p:nvPr/>
          </p:nvSpPr>
          <p:spPr>
            <a:xfrm>
              <a:off x="2219909" y="1529424"/>
              <a:ext cx="2273968" cy="923330"/>
            </a:xfrm>
            <a:prstGeom prst="rect">
              <a:avLst/>
            </a:prstGeom>
            <a:noFill/>
          </p:spPr>
          <p:txBody>
            <a:bodyPr wrap="square" rtlCol="0">
              <a:spAutoFit/>
            </a:bodyPr>
            <a:lstStyle/>
            <a:p>
              <a:pPr algn="ctr"/>
              <a:r>
                <a:rPr lang="zh-CN" altLang="en-US" dirty="0">
                  <a:solidFill>
                    <a:schemeClr val="bg1"/>
                  </a:solidFill>
                  <a:cs typeface="+mn-ea"/>
                  <a:sym typeface="+mn-lt"/>
                </a:rPr>
                <a:t>点击此处输入文字</a:t>
              </a:r>
              <a:endParaRPr lang="en-US" altLang="zh-CN" dirty="0">
                <a:solidFill>
                  <a:schemeClr val="bg1"/>
                </a:solidFill>
                <a:cs typeface="+mn-ea"/>
                <a:sym typeface="+mn-lt"/>
              </a:endParaRPr>
            </a:p>
            <a:p>
              <a:pPr algn="ctr"/>
              <a:r>
                <a:rPr lang="zh-CN" altLang="en-US" dirty="0">
                  <a:solidFill>
                    <a:schemeClr val="bg1"/>
                  </a:solidFill>
                  <a:cs typeface="+mn-ea"/>
                  <a:sym typeface="+mn-lt"/>
                </a:rPr>
                <a:t>点击此处输入文字</a:t>
              </a:r>
            </a:p>
            <a:p>
              <a:pPr algn="ctr"/>
              <a:r>
                <a:rPr lang="zh-CN" altLang="en-US" dirty="0">
                  <a:solidFill>
                    <a:schemeClr val="bg1"/>
                  </a:solidFill>
                  <a:cs typeface="+mn-ea"/>
                  <a:sym typeface="+mn-lt"/>
                </a:rPr>
                <a:t>点击此处输入文字</a:t>
              </a:r>
            </a:p>
          </p:txBody>
        </p:sp>
      </p:grpSp>
      <p:grpSp>
        <p:nvGrpSpPr>
          <p:cNvPr id="65" name="组合 64"/>
          <p:cNvGrpSpPr/>
          <p:nvPr/>
        </p:nvGrpSpPr>
        <p:grpSpPr>
          <a:xfrm>
            <a:off x="4924818" y="995575"/>
            <a:ext cx="2333903" cy="1394745"/>
            <a:chOff x="2159974" y="1058009"/>
            <a:chExt cx="2333903" cy="1394745"/>
          </a:xfrm>
        </p:grpSpPr>
        <p:sp>
          <p:nvSpPr>
            <p:cNvPr id="66" name="文本框 65"/>
            <p:cNvSpPr txBox="1"/>
            <p:nvPr/>
          </p:nvSpPr>
          <p:spPr>
            <a:xfrm>
              <a:off x="2159974" y="1058009"/>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68" name="文本框 67"/>
            <p:cNvSpPr txBox="1"/>
            <p:nvPr/>
          </p:nvSpPr>
          <p:spPr>
            <a:xfrm>
              <a:off x="2219909" y="1529424"/>
              <a:ext cx="2273968" cy="923330"/>
            </a:xfrm>
            <a:prstGeom prst="rect">
              <a:avLst/>
            </a:prstGeom>
            <a:noFill/>
          </p:spPr>
          <p:txBody>
            <a:bodyPr wrap="square" rtlCol="0">
              <a:spAutoFit/>
            </a:bodyPr>
            <a:lstStyle/>
            <a:p>
              <a:pPr algn="ctr"/>
              <a:r>
                <a:rPr lang="zh-CN" altLang="en-US" dirty="0">
                  <a:solidFill>
                    <a:schemeClr val="bg1"/>
                  </a:solidFill>
                  <a:cs typeface="+mn-ea"/>
                  <a:sym typeface="+mn-lt"/>
                </a:rPr>
                <a:t>点击此处输入文字</a:t>
              </a:r>
              <a:endParaRPr lang="en-US" altLang="zh-CN" dirty="0">
                <a:solidFill>
                  <a:schemeClr val="bg1"/>
                </a:solidFill>
                <a:cs typeface="+mn-ea"/>
                <a:sym typeface="+mn-lt"/>
              </a:endParaRPr>
            </a:p>
            <a:p>
              <a:pPr algn="ctr"/>
              <a:r>
                <a:rPr lang="zh-CN" altLang="en-US" dirty="0">
                  <a:solidFill>
                    <a:schemeClr val="bg1"/>
                  </a:solidFill>
                  <a:cs typeface="+mn-ea"/>
                  <a:sym typeface="+mn-lt"/>
                </a:rPr>
                <a:t>点击此处输入文字</a:t>
              </a:r>
            </a:p>
            <a:p>
              <a:pPr algn="ctr"/>
              <a:r>
                <a:rPr lang="zh-CN" altLang="en-US" dirty="0">
                  <a:solidFill>
                    <a:schemeClr val="bg1"/>
                  </a:solidFill>
                  <a:cs typeface="+mn-ea"/>
                  <a:sym typeface="+mn-lt"/>
                </a:rPr>
                <a:t>点击此处输入文字</a:t>
              </a:r>
            </a:p>
          </p:txBody>
        </p:sp>
      </p:grpSp>
      <p:grpSp>
        <p:nvGrpSpPr>
          <p:cNvPr id="70" name="组合 69"/>
          <p:cNvGrpSpPr/>
          <p:nvPr/>
        </p:nvGrpSpPr>
        <p:grpSpPr>
          <a:xfrm>
            <a:off x="7494269" y="2330945"/>
            <a:ext cx="2333903" cy="1394745"/>
            <a:chOff x="2159974" y="1058009"/>
            <a:chExt cx="2333903" cy="1394745"/>
          </a:xfrm>
        </p:grpSpPr>
        <p:sp>
          <p:nvSpPr>
            <p:cNvPr id="91" name="文本框 90"/>
            <p:cNvSpPr txBox="1"/>
            <p:nvPr/>
          </p:nvSpPr>
          <p:spPr>
            <a:xfrm>
              <a:off x="2159974" y="1058009"/>
              <a:ext cx="2273968" cy="400110"/>
            </a:xfrm>
            <a:prstGeom prst="rect">
              <a:avLst/>
            </a:prstGeom>
            <a:noFill/>
          </p:spPr>
          <p:txBody>
            <a:bodyPr wrap="square" rtlCol="0">
              <a:spAutoFit/>
            </a:bodyPr>
            <a:lstStyle/>
            <a:p>
              <a:pPr algn="ctr"/>
              <a:r>
                <a:rPr lang="zh-CN" altLang="en-US" sz="2000" dirty="0">
                  <a:solidFill>
                    <a:schemeClr val="bg1"/>
                  </a:solidFill>
                  <a:cs typeface="+mn-ea"/>
                  <a:sym typeface="+mn-lt"/>
                </a:rPr>
                <a:t>输入标题</a:t>
              </a:r>
            </a:p>
          </p:txBody>
        </p:sp>
        <p:sp>
          <p:nvSpPr>
            <p:cNvPr id="92" name="文本框 91"/>
            <p:cNvSpPr txBox="1"/>
            <p:nvPr/>
          </p:nvSpPr>
          <p:spPr>
            <a:xfrm>
              <a:off x="2219909" y="1529424"/>
              <a:ext cx="2273968" cy="923330"/>
            </a:xfrm>
            <a:prstGeom prst="rect">
              <a:avLst/>
            </a:prstGeom>
            <a:noFill/>
          </p:spPr>
          <p:txBody>
            <a:bodyPr wrap="square" rtlCol="0">
              <a:spAutoFit/>
            </a:bodyPr>
            <a:lstStyle/>
            <a:p>
              <a:pPr algn="ctr"/>
              <a:r>
                <a:rPr lang="zh-CN" altLang="en-US" dirty="0">
                  <a:solidFill>
                    <a:schemeClr val="bg1"/>
                  </a:solidFill>
                  <a:cs typeface="+mn-ea"/>
                  <a:sym typeface="+mn-lt"/>
                </a:rPr>
                <a:t>点击此处输入文字</a:t>
              </a:r>
              <a:endParaRPr lang="en-US" altLang="zh-CN" dirty="0">
                <a:solidFill>
                  <a:schemeClr val="bg1"/>
                </a:solidFill>
                <a:cs typeface="+mn-ea"/>
                <a:sym typeface="+mn-lt"/>
              </a:endParaRPr>
            </a:p>
            <a:p>
              <a:pPr algn="ctr"/>
              <a:r>
                <a:rPr lang="zh-CN" altLang="en-US" dirty="0">
                  <a:solidFill>
                    <a:schemeClr val="bg1"/>
                  </a:solidFill>
                  <a:cs typeface="+mn-ea"/>
                  <a:sym typeface="+mn-lt"/>
                </a:rPr>
                <a:t>点击此处输入文字</a:t>
              </a:r>
            </a:p>
            <a:p>
              <a:pPr algn="ctr"/>
              <a:r>
                <a:rPr lang="zh-CN" altLang="en-US" dirty="0">
                  <a:solidFill>
                    <a:schemeClr val="bg1"/>
                  </a:solidFill>
                  <a:cs typeface="+mn-ea"/>
                  <a:sym typeface="+mn-lt"/>
                </a:rPr>
                <a:t>点击此处输入文字</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0C263"/>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duotone>
              <a:schemeClr val="bg2">
                <a:shade val="45000"/>
                <a:satMod val="135000"/>
              </a:schemeClr>
              <a:prstClr val="white"/>
            </a:duotone>
          </a:blip>
          <a:stretch>
            <a:fillRect/>
          </a:stretch>
        </p:blipFill>
        <p:spPr>
          <a:xfrm>
            <a:off x="4222477" y="1555477"/>
            <a:ext cx="3747047" cy="3747047"/>
          </a:xfrm>
          <a:prstGeom prst="rect">
            <a:avLst/>
          </a:prstGeom>
        </p:spPr>
      </p:pic>
      <p:pic>
        <p:nvPicPr>
          <p:cNvPr id="6" name="图形 5"/>
          <p:cNvPicPr>
            <a:picLocks noChangeAspect="1"/>
          </p:cNvPicPr>
          <p:nvPr/>
        </p:nvPicPr>
        <p:blipFill>
          <a:blip r:embed="rId3" cstate="email">
            <a:extLst>
              <a:ext uri="{96DAC541-7B7A-43D3-8B79-37D633B846F1}">
                <asvg:svgBlip xmlns:asvg="http://schemas.microsoft.com/office/drawing/2016/SVG/main" r:embed="rId4"/>
              </a:ext>
            </a:extLst>
          </a:blip>
          <a:stretch>
            <a:fillRect/>
          </a:stretch>
        </p:blipFill>
        <p:spPr>
          <a:xfrm>
            <a:off x="2649070" y="0"/>
            <a:ext cx="6893859" cy="6858000"/>
          </a:xfrm>
          <a:prstGeom prst="rect">
            <a:avLst/>
          </a:prstGeom>
        </p:spPr>
      </p:pic>
      <p:sp>
        <p:nvSpPr>
          <p:cNvPr id="7" name="文本框 6"/>
          <p:cNvSpPr txBox="1"/>
          <p:nvPr/>
        </p:nvSpPr>
        <p:spPr>
          <a:xfrm>
            <a:off x="4841489" y="2798058"/>
            <a:ext cx="2509021" cy="1261884"/>
          </a:xfrm>
          <a:prstGeom prst="rect">
            <a:avLst/>
          </a:prstGeom>
          <a:noFill/>
          <a:effectLst/>
        </p:spPr>
        <p:txBody>
          <a:bodyPr wrap="none" rtlCol="0">
            <a:spAutoFit/>
          </a:bodyPr>
          <a:lstStyle/>
          <a:p>
            <a:pPr algn="ctr"/>
            <a:r>
              <a:rPr lang="zh-CN" altLang="en-US" sz="4400" dirty="0">
                <a:solidFill>
                  <a:schemeClr val="bg1"/>
                </a:solidFill>
                <a:cs typeface="+mn-ea"/>
                <a:sym typeface="+mn-lt"/>
              </a:rPr>
              <a:t>第二部分</a:t>
            </a:r>
            <a:endParaRPr lang="en-US" altLang="zh-CN" sz="4400" dirty="0">
              <a:solidFill>
                <a:schemeClr val="bg1"/>
              </a:solidFill>
              <a:cs typeface="+mn-ea"/>
              <a:sym typeface="+mn-lt"/>
            </a:endParaRPr>
          </a:p>
          <a:p>
            <a:pPr algn="ctr"/>
            <a:r>
              <a:rPr lang="en-US" altLang="zh-CN" sz="3200" dirty="0">
                <a:solidFill>
                  <a:schemeClr val="bg1"/>
                </a:solidFill>
                <a:cs typeface="+mn-ea"/>
                <a:sym typeface="+mn-lt"/>
              </a:rPr>
              <a:t>PART TWO</a:t>
            </a:r>
            <a:endParaRPr lang="zh-CN" altLang="en-US" sz="3200" dirty="0">
              <a:solidFill>
                <a:schemeClr val="bg1"/>
              </a:solidFill>
              <a:cs typeface="+mn-ea"/>
              <a:sym typeface="+mn-lt"/>
            </a:endParaRPr>
          </a:p>
        </p:txBody>
      </p:sp>
    </p:spTree>
  </p:cSld>
  <p:clrMapOvr>
    <a:masterClrMapping/>
  </p:clrMapOvr>
  <p:transition spd="slow">
    <p:push dir="u"/>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i5gxoln">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1000</Words>
  <Application>Microsoft Office PowerPoint</Application>
  <PresentationFormat>宽屏</PresentationFormat>
  <Paragraphs>281</Paragraphs>
  <Slides>27</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27</vt:i4>
      </vt:variant>
    </vt:vector>
  </HeadingPairs>
  <TitlesOfParts>
    <vt:vector size="31" baseType="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2017-05-11T01:56:00Z</dcterms:created>
  <dcterms:modified xsi:type="dcterms:W3CDTF">2021-01-06T09:06:43Z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