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69" r:id="rId13"/>
    <p:sldId id="266" r:id="rId14"/>
    <p:sldId id="270" r:id="rId15"/>
    <p:sldId id="25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76200" cap="rnd">
              <a:solidFill>
                <a:srgbClr val="FFDEB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588-4EF6-9959-1F60ABF6919F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76200" cap="rnd">
              <a:solidFill>
                <a:srgbClr val="FBDECE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588-4EF6-9959-1F60ABF69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0060040"/>
        <c:axId val="330060432"/>
      </c:lineChart>
      <c:catAx>
        <c:axId val="33006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30060432"/>
        <c:crosses val="autoZero"/>
        <c:auto val="1"/>
        <c:lblAlgn val="ctr"/>
        <c:lblOffset val="100"/>
        <c:noMultiLvlLbl val="0"/>
      </c:catAx>
      <c:valAx>
        <c:axId val="330060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30060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1542197" y="1050878"/>
            <a:ext cx="9812740" cy="5147826"/>
          </a:xfrm>
          <a:prstGeom prst="roundRect">
            <a:avLst/>
          </a:prstGeom>
          <a:noFill/>
          <a:ln w="57150">
            <a:solidFill>
              <a:srgbClr val="FBDEC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4423"/>
            <a:ext cx="6291618" cy="619428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491941" y="1604125"/>
            <a:ext cx="1791839" cy="3785652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dir="60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latin typeface="方正姚体" panose="02010601030101010101" pitchFamily="2" charset="-122"/>
                <a:ea typeface="方正姚体" panose="02010601030101010101" pitchFamily="2" charset="-122"/>
              </a:rPr>
              <a:t>母亲节</a:t>
            </a: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6703028" y="2906386"/>
            <a:ext cx="1791839" cy="9187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3200" b="1" dirty="0">
                <a:solidFill>
                  <a:srgbClr val="151D38"/>
                </a:solidFill>
                <a:latin typeface="海派腔调禅粗黑简2.0" panose="02000500000000000000" pitchFamily="2" charset="-122"/>
                <a:ea typeface="海派腔调禅粗黑简2.0" panose="02000500000000000000" pitchFamily="2" charset="-122"/>
              </a:rPr>
              <a:t>小清新</a:t>
            </a:r>
            <a:endParaRPr lang="en-US" altLang="zh-CN" sz="3200" b="1" dirty="0">
              <a:solidFill>
                <a:srgbClr val="151D38"/>
              </a:solidFill>
              <a:latin typeface="海派腔调禅粗黑简2.0" panose="02000500000000000000" pitchFamily="2" charset="-122"/>
              <a:ea typeface="海派腔调禅粗黑简2.0" panose="02000500000000000000" pitchFamily="2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5844865" y="3807325"/>
            <a:ext cx="2647076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75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5"/>
          <p:cNvGrpSpPr/>
          <p:nvPr/>
        </p:nvGrpSpPr>
        <p:grpSpPr>
          <a:xfrm>
            <a:off x="5649724" y="2116267"/>
            <a:ext cx="5176130" cy="2982307"/>
            <a:chOff x="803822" y="1016361"/>
            <a:chExt cx="7536357" cy="2044618"/>
          </a:xfrm>
        </p:grpSpPr>
        <p:cxnSp>
          <p:nvCxnSpPr>
            <p:cNvPr id="3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79"/>
          <p:cNvGrpSpPr/>
          <p:nvPr/>
        </p:nvGrpSpPr>
        <p:grpSpPr>
          <a:xfrm>
            <a:off x="6102900" y="2674552"/>
            <a:ext cx="678703" cy="678698"/>
            <a:chOff x="846989" y="1401020"/>
            <a:chExt cx="877416" cy="877416"/>
          </a:xfrm>
          <a:effectLst/>
        </p:grpSpPr>
        <p:sp>
          <p:nvSpPr>
            <p:cNvPr id="11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C9CA7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13" name="Group 279"/>
          <p:cNvGrpSpPr/>
          <p:nvPr/>
        </p:nvGrpSpPr>
        <p:grpSpPr>
          <a:xfrm>
            <a:off x="6893851" y="1736457"/>
            <a:ext cx="678703" cy="678698"/>
            <a:chOff x="846989" y="1401020"/>
            <a:chExt cx="877416" cy="877416"/>
          </a:xfrm>
          <a:solidFill>
            <a:srgbClr val="FBDECE">
              <a:alpha val="90000"/>
            </a:srgbClr>
          </a:solidFill>
          <a:effectLst/>
        </p:grpSpPr>
        <p:sp>
          <p:nvSpPr>
            <p:cNvPr id="14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16" name="Group 279"/>
          <p:cNvGrpSpPr/>
          <p:nvPr/>
        </p:nvGrpSpPr>
        <p:grpSpPr>
          <a:xfrm>
            <a:off x="7824379" y="1399139"/>
            <a:ext cx="678703" cy="678698"/>
            <a:chOff x="846989" y="1401020"/>
            <a:chExt cx="877416" cy="877416"/>
          </a:xfrm>
          <a:effectLst/>
        </p:grpSpPr>
        <p:sp>
          <p:nvSpPr>
            <p:cNvPr id="17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9" name="TextBox 64"/>
          <p:cNvSpPr txBox="1"/>
          <p:nvPr/>
        </p:nvSpPr>
        <p:spPr>
          <a:xfrm>
            <a:off x="6139239" y="5241601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72"/>
          <p:cNvSpPr txBox="1"/>
          <p:nvPr/>
        </p:nvSpPr>
        <p:spPr>
          <a:xfrm>
            <a:off x="7006123" y="5241601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7873006" y="5241601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6316829" y="2527005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BDECE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6"/>
          <p:cNvSpPr/>
          <p:nvPr/>
        </p:nvSpPr>
        <p:spPr bwMode="auto">
          <a:xfrm>
            <a:off x="8072713" y="2527005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C9CA73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5752684" y="3486763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C9CA73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7141342" y="2207086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6"/>
          <p:cNvSpPr/>
          <p:nvPr/>
        </p:nvSpPr>
        <p:spPr bwMode="auto">
          <a:xfrm>
            <a:off x="9003242" y="2971502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BDECE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" name="Group 279"/>
          <p:cNvGrpSpPr/>
          <p:nvPr/>
        </p:nvGrpSpPr>
        <p:grpSpPr>
          <a:xfrm>
            <a:off x="8652258" y="1732388"/>
            <a:ext cx="678703" cy="678697"/>
            <a:chOff x="846989" y="1401020"/>
            <a:chExt cx="877416" cy="877416"/>
          </a:xfrm>
          <a:effectLst/>
        </p:grpSpPr>
        <p:sp>
          <p:nvSpPr>
            <p:cNvPr id="28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C9CA7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0" name="Group 279"/>
          <p:cNvGrpSpPr/>
          <p:nvPr/>
        </p:nvGrpSpPr>
        <p:grpSpPr>
          <a:xfrm>
            <a:off x="9580754" y="2139495"/>
            <a:ext cx="678703" cy="678697"/>
            <a:chOff x="846989" y="1401020"/>
            <a:chExt cx="877416" cy="877416"/>
          </a:xfrm>
          <a:solidFill>
            <a:srgbClr val="FBDECE">
              <a:alpha val="90000"/>
            </a:srgbClr>
          </a:solidFill>
          <a:effectLst/>
        </p:grpSpPr>
        <p:sp>
          <p:nvSpPr>
            <p:cNvPr id="3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33" name="TextBox 172"/>
          <p:cNvSpPr txBox="1"/>
          <p:nvPr/>
        </p:nvSpPr>
        <p:spPr>
          <a:xfrm>
            <a:off x="8739889" y="5241601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73"/>
          <p:cNvSpPr txBox="1"/>
          <p:nvPr/>
        </p:nvSpPr>
        <p:spPr>
          <a:xfrm>
            <a:off x="9606774" y="5241601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22"/>
          <p:cNvSpPr txBox="1">
            <a:spLocks noChangeArrowheads="1"/>
          </p:cNvSpPr>
          <p:nvPr/>
        </p:nvSpPr>
        <p:spPr bwMode="auto">
          <a:xfrm>
            <a:off x="919175" y="2436459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23"/>
          <p:cNvSpPr>
            <a:spLocks noChangeArrowheads="1"/>
          </p:cNvSpPr>
          <p:nvPr/>
        </p:nvSpPr>
        <p:spPr bwMode="auto">
          <a:xfrm>
            <a:off x="925799" y="2898124"/>
            <a:ext cx="4183098" cy="23040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4000" y="1322815"/>
            <a:ext cx="9725812" cy="4212369"/>
            <a:chOff x="-2209892" y="3865124"/>
            <a:chExt cx="15375451" cy="6659297"/>
          </a:xfrm>
        </p:grpSpPr>
        <p:sp>
          <p:nvSpPr>
            <p:cNvPr id="3" name="任意多边形 1"/>
            <p:cNvSpPr/>
            <p:nvPr/>
          </p:nvSpPr>
          <p:spPr>
            <a:xfrm>
              <a:off x="-2209892" y="386512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"/>
            <p:cNvSpPr/>
            <p:nvPr/>
          </p:nvSpPr>
          <p:spPr>
            <a:xfrm>
              <a:off x="-2191619" y="397840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solidFill>
              <a:srgbClr val="FFC7C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506808" y="2499581"/>
            <a:ext cx="8066785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dir="60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151D38"/>
                </a:solidFill>
                <a:latin typeface="海派腔调禅粗黑简2.0" panose="02000500000000000000" pitchFamily="2" charset="-122"/>
                <a:ea typeface="海派腔调禅粗黑简2.0" panose="02000500000000000000" pitchFamily="2" charset="-122"/>
              </a:rPr>
              <a:t>第 三 部 分</a:t>
            </a: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3637859" y="3515244"/>
            <a:ext cx="5804685" cy="7185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02864 0.011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16200000">
            <a:off x="2196728" y="1844631"/>
            <a:ext cx="1372945" cy="1183573"/>
          </a:xfrm>
          <a:prstGeom prst="hexagon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六边形 2"/>
          <p:cNvSpPr/>
          <p:nvPr/>
        </p:nvSpPr>
        <p:spPr>
          <a:xfrm rot="16200000">
            <a:off x="5569406" y="1844631"/>
            <a:ext cx="1372945" cy="1183573"/>
          </a:xfrm>
          <a:prstGeom prst="hexagon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六边形 3"/>
          <p:cNvSpPr/>
          <p:nvPr/>
        </p:nvSpPr>
        <p:spPr>
          <a:xfrm rot="16200000">
            <a:off x="8951213" y="1844631"/>
            <a:ext cx="1372945" cy="1183573"/>
          </a:xfrm>
          <a:prstGeom prst="hexagon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7948" y="2020918"/>
            <a:ext cx="1550504" cy="830997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78565" y="2020917"/>
            <a:ext cx="1550504" cy="830997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62433" y="2020916"/>
            <a:ext cx="1550504" cy="830997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770391" y="3624349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ADD YOUR TITLE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632113" y="3595773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ADD YOUR TITLE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8193588" y="4129859"/>
            <a:ext cx="2896009" cy="106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380572" y="4148478"/>
            <a:ext cx="2896009" cy="106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202480" y="3608904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ADD YOUR TITLE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63955" y="4142990"/>
            <a:ext cx="2896009" cy="106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4000" y="1322815"/>
            <a:ext cx="9725812" cy="4212369"/>
            <a:chOff x="-2209892" y="3865124"/>
            <a:chExt cx="15375451" cy="6659297"/>
          </a:xfrm>
        </p:grpSpPr>
        <p:sp>
          <p:nvSpPr>
            <p:cNvPr id="3" name="任意多边形 1"/>
            <p:cNvSpPr/>
            <p:nvPr/>
          </p:nvSpPr>
          <p:spPr>
            <a:xfrm>
              <a:off x="-2209892" y="386512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"/>
            <p:cNvSpPr/>
            <p:nvPr/>
          </p:nvSpPr>
          <p:spPr>
            <a:xfrm>
              <a:off x="-2191619" y="397840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solidFill>
              <a:srgbClr val="FFC7C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506808" y="2499581"/>
            <a:ext cx="8066785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dir="60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151D38"/>
                </a:solidFill>
                <a:latin typeface="海派腔调禅粗黑简2.0" panose="02000500000000000000" pitchFamily="2" charset="-122"/>
                <a:ea typeface="海派腔调禅粗黑简2.0" panose="02000500000000000000" pitchFamily="2" charset="-122"/>
              </a:rPr>
              <a:t>第 四 部 分</a:t>
            </a: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3637859" y="3515244"/>
            <a:ext cx="5804685" cy="7185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02864 0.011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19283" y="2062163"/>
            <a:ext cx="2353434" cy="2362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3432" y="2716203"/>
            <a:ext cx="4321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点击输入本栏的具体文字，简明扼要的说明分项内容，此为概念图解，请根据您的具体内容酌情修改。点击输入本栏的具体文字，简明扼要的说明分项内容，此为概念图解。</a:t>
            </a:r>
            <a:endParaRPr lang="zh-CN" altLang="en-US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924710" y="2069872"/>
            <a:ext cx="340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点击添加标题</a:t>
            </a:r>
            <a:endParaRPr lang="zh-CN" altLang="en-US" sz="24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7295864" y="2716203"/>
            <a:ext cx="4321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点击输入本栏的具体文字，简明扼要的说明分项内容，此为概念图解，请根据您的具体内容酌情修改。点击输入本栏的具体文字，简明扼要的说明分项内容，此为概念图解。</a:t>
            </a:r>
            <a:endParaRPr lang="zh-CN" altLang="en-US" sz="1400" dirty="0"/>
          </a:p>
        </p:txBody>
      </p:sp>
      <p:sp>
        <p:nvSpPr>
          <p:cNvPr id="6" name="文本框 5"/>
          <p:cNvSpPr txBox="1"/>
          <p:nvPr/>
        </p:nvSpPr>
        <p:spPr>
          <a:xfrm>
            <a:off x="7637142" y="2069872"/>
            <a:ext cx="340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点击添加标题</a:t>
            </a:r>
            <a:endParaRPr lang="zh-CN" altLang="en-US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2399122" y="5070694"/>
            <a:ext cx="73937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点击输入本栏的具体文字，简明扼要的说明分项内容，此为概念图解，请根据您的具体内容酌情修改。点击输入本栏的具体文字，简明扼要的说明分项内容，此为概念图解。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1542197" y="1050878"/>
            <a:ext cx="9812740" cy="5147826"/>
          </a:xfrm>
          <a:prstGeom prst="roundRect">
            <a:avLst/>
          </a:prstGeom>
          <a:noFill/>
          <a:ln w="57150">
            <a:solidFill>
              <a:srgbClr val="FBDEC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4423"/>
            <a:ext cx="6291618" cy="619428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491941" y="1604125"/>
            <a:ext cx="1791839" cy="3785652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dir="60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latin typeface="方正姚体" panose="02010601030101010101" pitchFamily="2" charset="-122"/>
                <a:ea typeface="方正姚体" panose="02010601030101010101" pitchFamily="2" charset="-122"/>
              </a:rPr>
              <a:t>谢</a:t>
            </a:r>
            <a:endParaRPr lang="en-US" altLang="zh-CN" sz="80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/>
            <a:endParaRPr lang="en-US" altLang="zh-CN" sz="80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/>
            <a:r>
              <a:rPr lang="zh-CN" altLang="en-US" sz="8000" dirty="0">
                <a:latin typeface="方正姚体" panose="02010601030101010101" pitchFamily="2" charset="-122"/>
                <a:ea typeface="方正姚体" panose="02010601030101010101" pitchFamily="2" charset="-122"/>
              </a:rPr>
              <a:t>谢</a:t>
            </a: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6703028" y="2906386"/>
            <a:ext cx="1791839" cy="9187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3200" b="1" dirty="0">
                <a:solidFill>
                  <a:srgbClr val="151D38"/>
                </a:solidFill>
                <a:latin typeface="海派腔调禅粗黑简2.0" panose="02000500000000000000" pitchFamily="2" charset="-122"/>
                <a:ea typeface="海派腔调禅粗黑简2.0" panose="02000500000000000000" pitchFamily="2" charset="-122"/>
              </a:rPr>
              <a:t>小清新</a:t>
            </a:r>
            <a:endParaRPr lang="en-US" altLang="zh-CN" sz="3200" b="1" dirty="0">
              <a:solidFill>
                <a:srgbClr val="151D38"/>
              </a:solidFill>
              <a:latin typeface="海派腔调禅粗黑简2.0" panose="02000500000000000000" pitchFamily="2" charset="-122"/>
              <a:ea typeface="海派腔调禅粗黑简2.0" panose="02000500000000000000" pitchFamily="2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5844865" y="3807325"/>
            <a:ext cx="2647076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75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75811" y="2698228"/>
            <a:ext cx="596347" cy="609600"/>
          </a:xfrm>
          <a:prstGeom prst="rect">
            <a:avLst/>
          </a:prstGeom>
          <a:solidFill>
            <a:srgbClr val="097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1156892" y="3578224"/>
            <a:ext cx="214372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1022096" y="4195047"/>
            <a:ext cx="227852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85661" y="2698228"/>
            <a:ext cx="596347" cy="609600"/>
          </a:xfrm>
          <a:prstGeom prst="rect">
            <a:avLst/>
          </a:prstGeom>
          <a:solidFill>
            <a:srgbClr val="097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3766742" y="3578224"/>
            <a:ext cx="214372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631946" y="4195047"/>
            <a:ext cx="227852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30308" y="2698228"/>
            <a:ext cx="596347" cy="609600"/>
          </a:xfrm>
          <a:prstGeom prst="rect">
            <a:avLst/>
          </a:prstGeom>
          <a:solidFill>
            <a:srgbClr val="097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22"/>
          <p:cNvSpPr txBox="1">
            <a:spLocks noChangeArrowheads="1"/>
          </p:cNvSpPr>
          <p:nvPr/>
        </p:nvSpPr>
        <p:spPr bwMode="auto">
          <a:xfrm>
            <a:off x="6511389" y="3578224"/>
            <a:ext cx="214372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6376593" y="4195047"/>
            <a:ext cx="227852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74955" y="2698228"/>
            <a:ext cx="596347" cy="609600"/>
          </a:xfrm>
          <a:prstGeom prst="rect">
            <a:avLst/>
          </a:prstGeom>
          <a:solidFill>
            <a:srgbClr val="097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9256036" y="3578224"/>
            <a:ext cx="214372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9121240" y="4195047"/>
            <a:ext cx="227852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94089" y="1116851"/>
            <a:ext cx="3803822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dir="60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151D3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 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4000" y="1322815"/>
            <a:ext cx="9725812" cy="4212369"/>
            <a:chOff x="-2209892" y="3865124"/>
            <a:chExt cx="15375451" cy="6659297"/>
          </a:xfrm>
        </p:grpSpPr>
        <p:sp>
          <p:nvSpPr>
            <p:cNvPr id="3" name="任意多边形 1"/>
            <p:cNvSpPr/>
            <p:nvPr/>
          </p:nvSpPr>
          <p:spPr>
            <a:xfrm>
              <a:off x="-2209892" y="386512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"/>
            <p:cNvSpPr/>
            <p:nvPr/>
          </p:nvSpPr>
          <p:spPr>
            <a:xfrm>
              <a:off x="-2191619" y="397840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solidFill>
              <a:srgbClr val="FFC7C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506808" y="2499581"/>
            <a:ext cx="8066785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dir="60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151D38"/>
                </a:solidFill>
                <a:latin typeface="海派腔调禅粗黑简2.0" panose="02000500000000000000" pitchFamily="2" charset="-122"/>
                <a:ea typeface="海派腔调禅粗黑简2.0" panose="02000500000000000000" pitchFamily="2" charset="-122"/>
              </a:rPr>
              <a:t>第 一 部 分</a:t>
            </a: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3637859" y="3515244"/>
            <a:ext cx="5804685" cy="7185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02864 0.011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3"/>
          <p:cNvSpPr>
            <a:spLocks noChangeArrowheads="1"/>
          </p:cNvSpPr>
          <p:nvPr/>
        </p:nvSpPr>
        <p:spPr bwMode="auto">
          <a:xfrm>
            <a:off x="409223" y="3215233"/>
            <a:ext cx="2387252" cy="18726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3"/>
          <p:cNvSpPr>
            <a:spLocks noChangeArrowheads="1"/>
          </p:cNvSpPr>
          <p:nvPr/>
        </p:nvSpPr>
        <p:spPr bwMode="auto">
          <a:xfrm>
            <a:off x="3132542" y="3215232"/>
            <a:ext cx="2387252" cy="18726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23"/>
          <p:cNvSpPr>
            <a:spLocks noChangeArrowheads="1"/>
          </p:cNvSpPr>
          <p:nvPr/>
        </p:nvSpPr>
        <p:spPr bwMode="auto">
          <a:xfrm>
            <a:off x="5869113" y="3215232"/>
            <a:ext cx="2387252" cy="18726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80711" y="1598148"/>
            <a:ext cx="1355765" cy="13557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88335" y="1598148"/>
            <a:ext cx="1355765" cy="13557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433665" y="1598148"/>
            <a:ext cx="1355765" cy="13557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4577" y="1989360"/>
            <a:ext cx="76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82202" y="1989360"/>
            <a:ext cx="76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27533" y="1989359"/>
            <a:ext cx="76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383188" y="1873871"/>
            <a:ext cx="3413166" cy="3110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962424" y="237082"/>
            <a:ext cx="7336719" cy="6069499"/>
          </a:xfrm>
          <a:prstGeom prst="rect">
            <a:avLst/>
          </a:prstGeom>
        </p:spPr>
      </p:pic>
      <p:sp>
        <p:nvSpPr>
          <p:cNvPr id="3" name="文本框 22"/>
          <p:cNvSpPr txBox="1">
            <a:spLocks noChangeArrowheads="1"/>
          </p:cNvSpPr>
          <p:nvPr/>
        </p:nvSpPr>
        <p:spPr bwMode="auto">
          <a:xfrm>
            <a:off x="6856149" y="1561816"/>
            <a:ext cx="42225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23"/>
          <p:cNvSpPr>
            <a:spLocks noChangeArrowheads="1"/>
          </p:cNvSpPr>
          <p:nvPr/>
        </p:nvSpPr>
        <p:spPr bwMode="auto">
          <a:xfrm>
            <a:off x="6862772" y="2023481"/>
            <a:ext cx="4858779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6862772" y="2967335"/>
            <a:ext cx="42225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6869395" y="3429000"/>
            <a:ext cx="4858779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22"/>
          <p:cNvSpPr txBox="1">
            <a:spLocks noChangeArrowheads="1"/>
          </p:cNvSpPr>
          <p:nvPr/>
        </p:nvSpPr>
        <p:spPr bwMode="auto">
          <a:xfrm>
            <a:off x="6862772" y="4394494"/>
            <a:ext cx="42225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6869395" y="4856159"/>
            <a:ext cx="4858779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6200000">
            <a:off x="-370747" y="1814066"/>
            <a:ext cx="6676256" cy="314066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14713" y="1626098"/>
            <a:ext cx="8500403" cy="3605804"/>
          </a:xfrm>
          <a:prstGeom prst="rect">
            <a:avLst/>
          </a:prstGeom>
          <a:solidFill>
            <a:srgbClr val="FBD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8979" y="1776918"/>
            <a:ext cx="738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点击添加标题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4817" y="1776918"/>
            <a:ext cx="1154162" cy="4566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18471" y="1776918"/>
            <a:ext cx="738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点击添加标题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64309" y="1776918"/>
            <a:ext cx="1154162" cy="4566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791418" y="1740351"/>
          <a:ext cx="5527385" cy="338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7"/>
          <p:cNvSpPr txBox="1"/>
          <p:nvPr/>
        </p:nvSpPr>
        <p:spPr>
          <a:xfrm>
            <a:off x="6577490" y="1939537"/>
            <a:ext cx="2115721" cy="400110"/>
          </a:xfrm>
          <a:prstGeom prst="rect">
            <a:avLst/>
          </a:prstGeom>
          <a:solidFill>
            <a:srgbClr val="FBDECE"/>
          </a:solidFill>
          <a:ln>
            <a:solidFill>
              <a:srgbClr val="FBDECE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zh-CN" altLang="en-US" sz="2000" b="1" spc="300" noProof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 Light" panose="020B0502040204020203" pitchFamily="34" charset="-122"/>
              </a:rPr>
              <a:t>点击添加标题</a:t>
            </a:r>
            <a:endParaRPr lang="en-US" altLang="zh-CN" sz="2000" b="1" spc="300" noProof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 Light" panose="020B0502040204020203" pitchFamily="34" charset="-122"/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6577489" y="2295035"/>
            <a:ext cx="4632202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6577490" y="3798461"/>
            <a:ext cx="2115721" cy="400110"/>
          </a:xfrm>
          <a:prstGeom prst="rect">
            <a:avLst/>
          </a:prstGeom>
          <a:solidFill>
            <a:srgbClr val="FBDECE"/>
          </a:solidFill>
          <a:ln>
            <a:solidFill>
              <a:srgbClr val="FBDECE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zh-CN" altLang="en-US" sz="2000" b="1" spc="300" noProof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 Light" panose="020B0502040204020203" pitchFamily="34" charset="-122"/>
              </a:rPr>
              <a:t>点击添加标题</a:t>
            </a:r>
            <a:endParaRPr lang="en-US" altLang="zh-CN" sz="2000" b="1" spc="300" noProof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 Light" panose="020B0502040204020203" pitchFamily="34" charset="-122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6577489" y="4153959"/>
            <a:ext cx="4632202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4000" y="1322815"/>
            <a:ext cx="9725812" cy="4212369"/>
            <a:chOff x="-2209892" y="3865124"/>
            <a:chExt cx="15375451" cy="6659297"/>
          </a:xfrm>
        </p:grpSpPr>
        <p:sp>
          <p:nvSpPr>
            <p:cNvPr id="3" name="任意多边形 1"/>
            <p:cNvSpPr/>
            <p:nvPr/>
          </p:nvSpPr>
          <p:spPr>
            <a:xfrm>
              <a:off x="-2209892" y="386512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"/>
            <p:cNvSpPr/>
            <p:nvPr/>
          </p:nvSpPr>
          <p:spPr>
            <a:xfrm>
              <a:off x="-2191619" y="397840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solidFill>
              <a:srgbClr val="FFC7C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506808" y="2499581"/>
            <a:ext cx="8066785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dir="60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151D38"/>
                </a:solidFill>
                <a:latin typeface="海派腔调禅粗黑简2.0" panose="02000500000000000000" pitchFamily="2" charset="-122"/>
                <a:ea typeface="海派腔调禅粗黑简2.0" panose="02000500000000000000" pitchFamily="2" charset="-122"/>
              </a:rPr>
              <a:t>第 二 部 分</a:t>
            </a: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3637859" y="3515244"/>
            <a:ext cx="5804685" cy="7185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02864 0.011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/>
          <p:nvPr/>
        </p:nvSpPr>
        <p:spPr>
          <a:xfrm>
            <a:off x="5254571" y="1670697"/>
            <a:ext cx="205056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spc="-300" dirty="0">
                <a:solidFill>
                  <a:srgbClr val="FBE5D6"/>
                </a:solidFill>
                <a:latin typeface="Arial Narrow" panose="020B0606020202030204" pitchFamily="34" charset="0"/>
              </a:rPr>
              <a:t>01</a:t>
            </a:r>
          </a:p>
        </p:txBody>
      </p:sp>
      <p:sp>
        <p:nvSpPr>
          <p:cNvPr id="3" name="Rectangle 25"/>
          <p:cNvSpPr/>
          <p:nvPr/>
        </p:nvSpPr>
        <p:spPr>
          <a:xfrm>
            <a:off x="5368871" y="2947048"/>
            <a:ext cx="1828800" cy="319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en-US" altLang="zh-CN" sz="1600" b="1" spc="300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 Light" panose="020B0502040204020203" pitchFamily="34" charset="-122"/>
              </a:rPr>
              <a:t>Tittle here</a:t>
            </a:r>
          </a:p>
        </p:txBody>
      </p:sp>
      <p:sp>
        <p:nvSpPr>
          <p:cNvPr id="4" name="TextBox 50"/>
          <p:cNvSpPr txBox="1"/>
          <p:nvPr/>
        </p:nvSpPr>
        <p:spPr>
          <a:xfrm>
            <a:off x="5169814" y="4160978"/>
            <a:ext cx="2959920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24"/>
          <p:cNvSpPr txBox="1"/>
          <p:nvPr/>
        </p:nvSpPr>
        <p:spPr>
          <a:xfrm>
            <a:off x="8347119" y="1670697"/>
            <a:ext cx="205056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spc="-300" dirty="0">
                <a:solidFill>
                  <a:srgbClr val="FBE5D6"/>
                </a:solidFill>
                <a:latin typeface="Arial Narrow" panose="020B0606020202030204" pitchFamily="34" charset="0"/>
              </a:rPr>
              <a:t>02</a:t>
            </a:r>
          </a:p>
        </p:txBody>
      </p:sp>
      <p:sp>
        <p:nvSpPr>
          <p:cNvPr id="6" name="Rectangle 25"/>
          <p:cNvSpPr/>
          <p:nvPr/>
        </p:nvSpPr>
        <p:spPr>
          <a:xfrm>
            <a:off x="8461419" y="2947048"/>
            <a:ext cx="1828800" cy="319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en-US" altLang="zh-CN" sz="1600" b="1" spc="300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 Light" panose="020B0502040204020203" pitchFamily="34" charset="-122"/>
              </a:rPr>
              <a:t>Tittle here</a:t>
            </a:r>
          </a:p>
        </p:txBody>
      </p:sp>
      <p:sp>
        <p:nvSpPr>
          <p:cNvPr id="7" name="TextBox 50"/>
          <p:cNvSpPr txBox="1"/>
          <p:nvPr/>
        </p:nvSpPr>
        <p:spPr>
          <a:xfrm>
            <a:off x="8262362" y="4160978"/>
            <a:ext cx="2959920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5551" y="915868"/>
            <a:ext cx="3402276" cy="521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4A8B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4A8B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animBg="1"/>
      <p:bldP spid="4" grpId="0"/>
      <p:bldP spid="5" grpId="0"/>
      <p:bldP spid="5" grpId="1"/>
      <p:bldP spid="5" grpId="2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Microsoft Office PowerPoint</Application>
  <PresentationFormat>宽屏</PresentationFormat>
  <Paragraphs>82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方正姚体</vt:lpstr>
      <vt:lpstr>海派腔调禅粗黑简2.0</vt:lpstr>
      <vt:lpstr>楷体</vt:lpstr>
      <vt:lpstr>全字库正楷体</vt:lpstr>
      <vt:lpstr>Arial</vt:lpstr>
      <vt:lpstr>Arial Narrow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14</cp:revision>
  <dcterms:created xsi:type="dcterms:W3CDTF">2015-05-05T08:02:00Z</dcterms:created>
  <dcterms:modified xsi:type="dcterms:W3CDTF">2021-01-06T09:00:25Z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