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13"/>
  </p:notes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4" r:id="rId10"/>
    <p:sldId id="322" r:id="rId11"/>
    <p:sldId id="325" r:id="rId1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00"/>
    <a:srgbClr val="004EB0"/>
    <a:srgbClr val="DA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8094" y="-16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6239FDD-71E6-4E29-B451-D279FB32292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8EB0B3-918A-4231-905F-E4B71329906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668A7-D2BD-428B-B615-159BEAA4CF2F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922405-7ABF-441B-A8BC-8B911D9901C6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E9F7E7-9191-4D52-B7B2-E29B34C4575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5ED94F-5EBD-4C6A-BDA4-B9BF18CB60EC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A70868-BD1F-44CF-B381-5CC45DEE7C71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068170-4FE4-4AC0-BB33-A052ADC1E121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902094-90F1-448A-A863-C5CFB9A6B6A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BC0701-4711-459A-9057-71DEA5F926BE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ACE156-4462-49B3-8BF7-BCBA3E86A97F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E:\无图  展板\圣诞展架\ppt\6565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8" y="0"/>
            <a:ext cx="91749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PECLOGO-eff-0-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82700"/>
            <a:ext cx="8350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PECLOGO-eff-0-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30925" y="1265238"/>
            <a:ext cx="7731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PECLOGO-eff-0-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3" y="120650"/>
            <a:ext cx="237331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PECLOGO-eff-0-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919413" y="1905000"/>
            <a:ext cx="412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PECLOGO-eff-0-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10175" y="1374775"/>
            <a:ext cx="3159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PECLOGO-eff-0-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841750" y="1985963"/>
            <a:ext cx="1555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4888" y="1030288"/>
            <a:ext cx="7731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355850" y="1209675"/>
            <a:ext cx="14493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649663" y="1030288"/>
            <a:ext cx="22685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664325" y="650875"/>
            <a:ext cx="1401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656263" y="1812925"/>
            <a:ext cx="4111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264525" y="1019175"/>
            <a:ext cx="4111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019175" y="1123950"/>
            <a:ext cx="1336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0100" y="1420813"/>
            <a:ext cx="3444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10288" y="1543050"/>
            <a:ext cx="554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77025" y="1377950"/>
            <a:ext cx="2841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75488" y="1725613"/>
            <a:ext cx="2222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椭圆 20"/>
          <p:cNvSpPr/>
          <p:nvPr userDrawn="1"/>
        </p:nvSpPr>
        <p:spPr>
          <a:xfrm rot="2270211">
            <a:off x="4456113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1"/>
          <p:cNvSpPr/>
          <p:nvPr userDrawn="1"/>
        </p:nvSpPr>
        <p:spPr>
          <a:xfrm rot="4680544">
            <a:off x="4754562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2"/>
          <p:cNvSpPr/>
          <p:nvPr userDrawn="1"/>
        </p:nvSpPr>
        <p:spPr>
          <a:xfrm rot="2084213" flipH="1">
            <a:off x="4041775" y="-1816100"/>
            <a:ext cx="106363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3"/>
          <p:cNvSpPr/>
          <p:nvPr userDrawn="1"/>
        </p:nvSpPr>
        <p:spPr>
          <a:xfrm rot="3120000">
            <a:off x="48164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5"/>
          <p:cNvSpPr/>
          <p:nvPr userDrawn="1"/>
        </p:nvSpPr>
        <p:spPr>
          <a:xfrm rot="3006897">
            <a:off x="5184775" y="-1204912"/>
            <a:ext cx="185737" cy="1889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6"/>
          <p:cNvSpPr/>
          <p:nvPr userDrawn="1"/>
        </p:nvSpPr>
        <p:spPr>
          <a:xfrm rot="1199333">
            <a:off x="4171950" y="-1455738"/>
            <a:ext cx="179388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7"/>
          <p:cNvSpPr/>
          <p:nvPr userDrawn="1"/>
        </p:nvSpPr>
        <p:spPr>
          <a:xfrm rot="2270211">
            <a:off x="4432300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8"/>
          <p:cNvSpPr/>
          <p:nvPr userDrawn="1"/>
        </p:nvSpPr>
        <p:spPr>
          <a:xfrm rot="4680544">
            <a:off x="4730750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9"/>
          <p:cNvSpPr/>
          <p:nvPr userDrawn="1"/>
        </p:nvSpPr>
        <p:spPr>
          <a:xfrm rot="2084213" flipH="1">
            <a:off x="4017963" y="-1816100"/>
            <a:ext cx="106362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30"/>
          <p:cNvSpPr/>
          <p:nvPr userDrawn="1"/>
        </p:nvSpPr>
        <p:spPr>
          <a:xfrm rot="3120000">
            <a:off x="47910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31"/>
          <p:cNvSpPr/>
          <p:nvPr userDrawn="1"/>
        </p:nvSpPr>
        <p:spPr>
          <a:xfrm rot="3006897">
            <a:off x="5160963" y="-1204913"/>
            <a:ext cx="185737" cy="18891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2"/>
          <p:cNvSpPr/>
          <p:nvPr userDrawn="1"/>
        </p:nvSpPr>
        <p:spPr>
          <a:xfrm rot="1199333">
            <a:off x="4148138" y="-1455738"/>
            <a:ext cx="177800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6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687513" y="1344613"/>
            <a:ext cx="1012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322388" y="987425"/>
            <a:ext cx="10334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59563" y="1208088"/>
            <a:ext cx="10128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83113" y="946150"/>
            <a:ext cx="852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5629275" y="1274763"/>
            <a:ext cx="850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62013" y="1471613"/>
            <a:ext cx="736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480175" y="1906588"/>
            <a:ext cx="8524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839913" y="912813"/>
            <a:ext cx="8604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70125" y="749300"/>
            <a:ext cx="8604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130550" y="482600"/>
            <a:ext cx="10334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2788" y="2247900"/>
            <a:ext cx="13065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010150" y="2033588"/>
            <a:ext cx="10334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307138" y="1604963"/>
            <a:ext cx="12176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58888" y="1778000"/>
            <a:ext cx="8588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3275" y="2520950"/>
            <a:ext cx="10334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963" y="2232025"/>
            <a:ext cx="8588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862263" y="2379663"/>
            <a:ext cx="8604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等腰三角形 3"/>
          <p:cNvSpPr/>
          <p:nvPr userDrawn="1"/>
        </p:nvSpPr>
        <p:spPr bwMode="auto">
          <a:xfrm flipH="1">
            <a:off x="-1307308" y="2108835"/>
            <a:ext cx="8113713" cy="2575560"/>
          </a:xfrm>
          <a:custGeom>
            <a:avLst/>
            <a:gdLst>
              <a:gd name="T0" fmla="*/ 0 w 7595496"/>
              <a:gd name="T1" fmla="*/ 225459 h 3398517"/>
              <a:gd name="T2" fmla="*/ 8113713 w 7595496"/>
              <a:gd name="T3" fmla="*/ 0 h 3398517"/>
              <a:gd name="T4" fmla="*/ 2699436 w 7595496"/>
              <a:gd name="T5" fmla="*/ 2147093 h 3398517"/>
              <a:gd name="T6" fmla="*/ 0 w 7595496"/>
              <a:gd name="T7" fmla="*/ 225459 h 33985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95496" h="3398517">
                <a:moveTo>
                  <a:pt x="0" y="356867"/>
                </a:moveTo>
                <a:lnTo>
                  <a:pt x="7595496" y="0"/>
                </a:lnTo>
                <a:lnTo>
                  <a:pt x="2527025" y="3398517"/>
                </a:lnTo>
                <a:lnTo>
                  <a:pt x="0" y="356867"/>
                </a:lnTo>
                <a:close/>
              </a:path>
            </a:pathLst>
          </a:custGeom>
          <a:solidFill>
            <a:srgbClr val="7030A0">
              <a:alpha val="76077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等腰三角形 3"/>
          <p:cNvSpPr/>
          <p:nvPr userDrawn="1"/>
        </p:nvSpPr>
        <p:spPr bwMode="auto">
          <a:xfrm>
            <a:off x="2691606" y="-815341"/>
            <a:ext cx="5978525" cy="2619376"/>
          </a:xfrm>
          <a:custGeom>
            <a:avLst/>
            <a:gdLst>
              <a:gd name="T0" fmla="*/ 409253 w 7882581"/>
              <a:gd name="T1" fmla="*/ 0 h 3453935"/>
              <a:gd name="T2" fmla="*/ 4332882 w 7882581"/>
              <a:gd name="T3" fmla="*/ 911207 h 3453935"/>
              <a:gd name="T4" fmla="*/ 5978135 w 7882581"/>
              <a:gd name="T5" fmla="*/ 2140476 h 3453935"/>
              <a:gd name="T6" fmla="*/ 0 w 7882581"/>
              <a:gd name="T7" fmla="*/ 2182882 h 3453935"/>
              <a:gd name="T8" fmla="*/ 409253 w 7882581"/>
              <a:gd name="T9" fmla="*/ 0 h 3453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82581" h="3453935">
                <a:moveTo>
                  <a:pt x="539628" y="0"/>
                </a:moveTo>
                <a:lnTo>
                  <a:pt x="5713202" y="1441787"/>
                </a:lnTo>
                <a:lnTo>
                  <a:pt x="7882581" y="3386837"/>
                </a:lnTo>
                <a:lnTo>
                  <a:pt x="0" y="3453935"/>
                </a:lnTo>
                <a:lnTo>
                  <a:pt x="539628" y="0"/>
                </a:lnTo>
                <a:close/>
              </a:path>
            </a:pathLst>
          </a:custGeom>
          <a:solidFill>
            <a:srgbClr val="7030A0">
              <a:alpha val="43921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等腰三角形 3"/>
          <p:cNvSpPr/>
          <p:nvPr userDrawn="1"/>
        </p:nvSpPr>
        <p:spPr bwMode="auto">
          <a:xfrm flipH="1">
            <a:off x="4972843" y="1666875"/>
            <a:ext cx="3408363" cy="3619500"/>
          </a:xfrm>
          <a:custGeom>
            <a:avLst/>
            <a:gdLst>
              <a:gd name="T0" fmla="*/ 0 w 3189661"/>
              <a:gd name="T1" fmla="*/ 935942 h 4770117"/>
              <a:gd name="T2" fmla="*/ 2336131 w 3189661"/>
              <a:gd name="T3" fmla="*/ 0 h 4770117"/>
              <a:gd name="T4" fmla="*/ 3408363 w 3189661"/>
              <a:gd name="T5" fmla="*/ 3014927 h 4770117"/>
              <a:gd name="T6" fmla="*/ 0 w 3189661"/>
              <a:gd name="T7" fmla="*/ 935942 h 47701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89661" h="4770117">
                <a:moveTo>
                  <a:pt x="0" y="1480817"/>
                </a:moveTo>
                <a:lnTo>
                  <a:pt x="2186230" y="0"/>
                </a:lnTo>
                <a:lnTo>
                  <a:pt x="3189661" y="4770117"/>
                </a:lnTo>
                <a:lnTo>
                  <a:pt x="0" y="1480817"/>
                </a:lnTo>
                <a:close/>
              </a:path>
            </a:pathLst>
          </a:custGeom>
          <a:solidFill>
            <a:srgbClr val="7030A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8 9.80392E-7 L 0.03266 1.06961 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6 -1.11111E-6 L 0.03941 1.09639 " pathEditMode="relative" rAng="0" ptsTypes="AA">
                                      <p:cBhvr>
                                        <p:cTn id="144" dur="6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46" dur="4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 " pathEditMode="relative" rAng="0" ptsTypes="AA">
                                      <p:cBhvr>
                                        <p:cTn id="148" dur="6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152" dur="5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6 9.80392E-7 L 0.0725 1.09191 " pathEditMode="relative" rAng="0" ptsTypes="AA">
                                      <p:cBhvr>
                                        <p:cTn id="184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186" dur="6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188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90" dur="4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192" dur="8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194" dur="6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xit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9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9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9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9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9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9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9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9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6" dur="9500" fill="hold"/>
                                        <p:tgtEl>
                                          <p:spTgt spid="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8" dur="95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20" dur="9500" fill="hold"/>
                                        <p:tgtEl>
                                          <p:spTgt spid="5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xit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6" grpId="3" animBg="1"/>
      <p:bldP spid="57" grpId="0" animBg="1"/>
      <p:bldP spid="57" grpId="1" animBg="1"/>
      <p:bldP spid="57" grpId="2" animBg="1"/>
      <p:bldP spid="57" grpId="3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E:\无图  展板\圣诞展架\ppt\65657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8" y="0"/>
            <a:ext cx="917492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PPECLOGO-eff-0-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82700"/>
            <a:ext cx="83502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3" descr="PPECLOGO-eff-0-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130925" y="1265238"/>
            <a:ext cx="77311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4" descr="PPECLOGO-eff-0-3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3" y="120650"/>
            <a:ext cx="2373312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 descr="PPECLOGO-eff-0-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919413" y="1905000"/>
            <a:ext cx="4127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6" descr="PPECLOGO-eff-0-1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10175" y="1374775"/>
            <a:ext cx="3159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7" descr="PPECLOGO-eff-0-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841750" y="1985963"/>
            <a:ext cx="15557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8" descr="PPECLOGO-eff-0-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4888" y="1030288"/>
            <a:ext cx="773112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9" descr="PPECLOGO-eff-5-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355850" y="1209675"/>
            <a:ext cx="14493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10" descr="PPECLOGO-eff-5-2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3649663" y="1030288"/>
            <a:ext cx="2268537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1" descr="PPECLOGO-eff-5-4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664325" y="650875"/>
            <a:ext cx="1401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2" descr="PPECLOGO-eff-0-1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5656263" y="1812925"/>
            <a:ext cx="411162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13" descr="PPECLOGO-eff-0-1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264525" y="1019175"/>
            <a:ext cx="411163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019175" y="1123950"/>
            <a:ext cx="13366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0100" y="1420813"/>
            <a:ext cx="3444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10288" y="1543050"/>
            <a:ext cx="55403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77025" y="1377950"/>
            <a:ext cx="2841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75488" y="1725613"/>
            <a:ext cx="2222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椭圆 20"/>
          <p:cNvSpPr/>
          <p:nvPr userDrawn="1"/>
        </p:nvSpPr>
        <p:spPr>
          <a:xfrm rot="2270211">
            <a:off x="4456113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" name="椭圆 21"/>
          <p:cNvSpPr/>
          <p:nvPr userDrawn="1"/>
        </p:nvSpPr>
        <p:spPr>
          <a:xfrm rot="4680544">
            <a:off x="4754562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" name="椭圆 22"/>
          <p:cNvSpPr/>
          <p:nvPr userDrawn="1"/>
        </p:nvSpPr>
        <p:spPr>
          <a:xfrm rot="2084213" flipH="1">
            <a:off x="4041775" y="-1816100"/>
            <a:ext cx="106363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1" name="椭圆 23"/>
          <p:cNvSpPr/>
          <p:nvPr userDrawn="1"/>
        </p:nvSpPr>
        <p:spPr>
          <a:xfrm rot="3120000">
            <a:off x="48164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" name="椭圆 25"/>
          <p:cNvSpPr/>
          <p:nvPr userDrawn="1"/>
        </p:nvSpPr>
        <p:spPr>
          <a:xfrm rot="3006897">
            <a:off x="5184775" y="-1204912"/>
            <a:ext cx="185737" cy="1889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" name="椭圆 26"/>
          <p:cNvSpPr/>
          <p:nvPr userDrawn="1"/>
        </p:nvSpPr>
        <p:spPr>
          <a:xfrm rot="1199333">
            <a:off x="4171950" y="-1455738"/>
            <a:ext cx="179388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4" name="椭圆 27"/>
          <p:cNvSpPr/>
          <p:nvPr userDrawn="1"/>
        </p:nvSpPr>
        <p:spPr>
          <a:xfrm rot="2270211">
            <a:off x="4432300" y="-1181100"/>
            <a:ext cx="196850" cy="201612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5" name="椭圆 28"/>
          <p:cNvSpPr/>
          <p:nvPr userDrawn="1"/>
        </p:nvSpPr>
        <p:spPr>
          <a:xfrm rot="4680544">
            <a:off x="4730750" y="-1800225"/>
            <a:ext cx="187325" cy="19050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" name="椭圆 29"/>
          <p:cNvSpPr/>
          <p:nvPr userDrawn="1"/>
        </p:nvSpPr>
        <p:spPr>
          <a:xfrm rot="2084213" flipH="1">
            <a:off x="4017963" y="-1816100"/>
            <a:ext cx="106362" cy="107950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7" name="椭圆 30"/>
          <p:cNvSpPr/>
          <p:nvPr userDrawn="1"/>
        </p:nvSpPr>
        <p:spPr>
          <a:xfrm rot="3120000">
            <a:off x="4791076" y="-1671638"/>
            <a:ext cx="131762" cy="134937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" name="椭圆 31"/>
          <p:cNvSpPr/>
          <p:nvPr userDrawn="1"/>
        </p:nvSpPr>
        <p:spPr>
          <a:xfrm rot="3006897">
            <a:off x="5160963" y="-1204913"/>
            <a:ext cx="185737" cy="18891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" name="椭圆 32"/>
          <p:cNvSpPr/>
          <p:nvPr userDrawn="1"/>
        </p:nvSpPr>
        <p:spPr>
          <a:xfrm rot="1199333">
            <a:off x="4148138" y="-1455738"/>
            <a:ext cx="177800" cy="182563"/>
          </a:xfrm>
          <a:prstGeom prst="ellipse">
            <a:avLst/>
          </a:prstGeom>
          <a:gradFill>
            <a:gsLst>
              <a:gs pos="0">
                <a:srgbClr val="FFD85D"/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651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30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1687513" y="1344613"/>
            <a:ext cx="1012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322388" y="987425"/>
            <a:ext cx="1033462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659563" y="1208088"/>
            <a:ext cx="10128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83113" y="946150"/>
            <a:ext cx="8524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5629275" y="1274763"/>
            <a:ext cx="850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62013" y="1471613"/>
            <a:ext cx="736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6480175" y="1906588"/>
            <a:ext cx="8524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839913" y="912813"/>
            <a:ext cx="8604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70125" y="749300"/>
            <a:ext cx="8604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130550" y="482600"/>
            <a:ext cx="10334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12788" y="2247900"/>
            <a:ext cx="130651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010150" y="2033588"/>
            <a:ext cx="103346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307138" y="1604963"/>
            <a:ext cx="1217612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258888" y="1778000"/>
            <a:ext cx="8588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3275" y="2520950"/>
            <a:ext cx="10334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07963" y="2232025"/>
            <a:ext cx="858837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862263" y="2379663"/>
            <a:ext cx="8604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等腰三角形 3"/>
          <p:cNvSpPr/>
          <p:nvPr userDrawn="1"/>
        </p:nvSpPr>
        <p:spPr bwMode="auto">
          <a:xfrm flipH="1">
            <a:off x="-1307308" y="2108835"/>
            <a:ext cx="8113713" cy="2575560"/>
          </a:xfrm>
          <a:custGeom>
            <a:avLst/>
            <a:gdLst>
              <a:gd name="T0" fmla="*/ 0 w 7595496"/>
              <a:gd name="T1" fmla="*/ 225459 h 3398517"/>
              <a:gd name="T2" fmla="*/ 8113713 w 7595496"/>
              <a:gd name="T3" fmla="*/ 0 h 3398517"/>
              <a:gd name="T4" fmla="*/ 2699436 w 7595496"/>
              <a:gd name="T5" fmla="*/ 2147093 h 3398517"/>
              <a:gd name="T6" fmla="*/ 0 w 7595496"/>
              <a:gd name="T7" fmla="*/ 225459 h 33985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95496" h="3398517">
                <a:moveTo>
                  <a:pt x="0" y="356867"/>
                </a:moveTo>
                <a:lnTo>
                  <a:pt x="7595496" y="0"/>
                </a:lnTo>
                <a:lnTo>
                  <a:pt x="2527025" y="3398517"/>
                </a:lnTo>
                <a:lnTo>
                  <a:pt x="0" y="356867"/>
                </a:lnTo>
                <a:close/>
              </a:path>
            </a:pathLst>
          </a:custGeom>
          <a:solidFill>
            <a:srgbClr val="7030A0">
              <a:alpha val="76077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8" name="等腰三角形 3"/>
          <p:cNvSpPr/>
          <p:nvPr userDrawn="1"/>
        </p:nvSpPr>
        <p:spPr bwMode="auto">
          <a:xfrm>
            <a:off x="2691606" y="-815341"/>
            <a:ext cx="5978525" cy="2619376"/>
          </a:xfrm>
          <a:custGeom>
            <a:avLst/>
            <a:gdLst>
              <a:gd name="T0" fmla="*/ 409253 w 7882581"/>
              <a:gd name="T1" fmla="*/ 0 h 3453935"/>
              <a:gd name="T2" fmla="*/ 4332882 w 7882581"/>
              <a:gd name="T3" fmla="*/ 911207 h 3453935"/>
              <a:gd name="T4" fmla="*/ 5978135 w 7882581"/>
              <a:gd name="T5" fmla="*/ 2140476 h 3453935"/>
              <a:gd name="T6" fmla="*/ 0 w 7882581"/>
              <a:gd name="T7" fmla="*/ 2182882 h 3453935"/>
              <a:gd name="T8" fmla="*/ 409253 w 7882581"/>
              <a:gd name="T9" fmla="*/ 0 h 34539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82581" h="3453935">
                <a:moveTo>
                  <a:pt x="539628" y="0"/>
                </a:moveTo>
                <a:lnTo>
                  <a:pt x="5713202" y="1441787"/>
                </a:lnTo>
                <a:lnTo>
                  <a:pt x="7882581" y="3386837"/>
                </a:lnTo>
                <a:lnTo>
                  <a:pt x="0" y="3453935"/>
                </a:lnTo>
                <a:lnTo>
                  <a:pt x="539628" y="0"/>
                </a:lnTo>
                <a:close/>
              </a:path>
            </a:pathLst>
          </a:custGeom>
          <a:solidFill>
            <a:srgbClr val="7030A0">
              <a:alpha val="43921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9" name="等腰三角形 3"/>
          <p:cNvSpPr/>
          <p:nvPr userDrawn="1"/>
        </p:nvSpPr>
        <p:spPr bwMode="auto">
          <a:xfrm flipH="1">
            <a:off x="4972843" y="1666875"/>
            <a:ext cx="3408363" cy="3619500"/>
          </a:xfrm>
          <a:custGeom>
            <a:avLst/>
            <a:gdLst>
              <a:gd name="T0" fmla="*/ 0 w 3189661"/>
              <a:gd name="T1" fmla="*/ 935942 h 4770117"/>
              <a:gd name="T2" fmla="*/ 2336131 w 3189661"/>
              <a:gd name="T3" fmla="*/ 0 h 4770117"/>
              <a:gd name="T4" fmla="*/ 3408363 w 3189661"/>
              <a:gd name="T5" fmla="*/ 3014927 h 4770117"/>
              <a:gd name="T6" fmla="*/ 0 w 3189661"/>
              <a:gd name="T7" fmla="*/ 935942 h 47701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89661" h="4770117">
                <a:moveTo>
                  <a:pt x="0" y="1480817"/>
                </a:moveTo>
                <a:lnTo>
                  <a:pt x="2186230" y="0"/>
                </a:lnTo>
                <a:lnTo>
                  <a:pt x="3189661" y="4770117"/>
                </a:lnTo>
                <a:lnTo>
                  <a:pt x="0" y="1480817"/>
                </a:lnTo>
                <a:close/>
              </a:path>
            </a:pathLst>
          </a:custGeom>
          <a:solidFill>
            <a:srgbClr val="7030A0">
              <a:alpha val="50195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42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-0.61719 2.59259E-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6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1521E-8 9.80392E-7 L 0.03266 1.06961 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" y="5348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repeatCount="indefinite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4.44444E-6 -1.11111E-6 L 0.03941 1.09639 " pathEditMode="relative" rAng="0" ptsTypes="AA">
                                      <p:cBhvr>
                                        <p:cTn id="144" dur="6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5480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repeatCount="indefinite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08159 -0.17445 L -0.02482 1.21944 " pathEditMode="relative" rAng="0" ptsTypes="AA">
                                      <p:cBhvr>
                                        <p:cTn id="146" dur="4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" y="69694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6858 -0.49194 L 0.15521 1.08306 " pathEditMode="relative" rAng="0" ptsTypes="AA">
                                      <p:cBhvr>
                                        <p:cTn id="148" dur="6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7875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96 -0.26333 L 0.15104 1.11 " pathEditMode="relative" rAng="0" ptsTypes="AA">
                                      <p:cBhvr>
                                        <p:cTn id="150" dur="5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68667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11 -0.17108 L 0.0707 1.12451 " pathEditMode="relative" rAng="0" ptsTypes="AA">
                                      <p:cBhvr>
                                        <p:cTn id="152" dur="58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3" y="6477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4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6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4" dur="3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repeatCount="indefinite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4.99449E-6 9.80392E-7 L 0.0725 1.09191 " pathEditMode="relative" rAng="0" ptsTypes="AA">
                                      <p:cBhvr>
                                        <p:cTn id="184" dur="6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" y="54583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1 0.00444 L 0.05122 1.16361 " pathEditMode="relative" rAng="0" ptsTypes="AA">
                                      <p:cBhvr>
                                        <p:cTn id="186" dur="6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57944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repeatCount="indefinite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14983 -0.17445 L -0.1283 1.21944 " pathEditMode="relative" rAng="0" ptsTypes="AA">
                                      <p:cBhvr>
                                        <p:cTn id="188" dur="6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69694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repeatCount="indefinite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0.06753 -0.49194 L 0.05555 1.15834 " pathEditMode="relative" rAng="0" ptsTypes="AA">
                                      <p:cBhvr>
                                        <p:cTn id="190" dur="4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82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repeatCount="indefinite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6962 -0.32639 L 0.23524 1.12278 " pathEditMode="relative" rAng="0" ptsTypes="AA">
                                      <p:cBhvr>
                                        <p:cTn id="192" dur="8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7244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repeatCount="indefinite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5 -0.14333 L 0.08316 1.145 " pathEditMode="relative" rAng="0" ptsTypes="AA">
                                      <p:cBhvr>
                                        <p:cTn id="194" dur="6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6441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4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6" dur="3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7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xit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9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9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9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9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9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5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9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9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9" presetClass="entr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9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9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6" dur="9500" fill="hold"/>
                                        <p:tgtEl>
                                          <p:spTgt spid="14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18" dur="9500" fill="hold"/>
                                        <p:tgtEl>
                                          <p:spTgt spid="14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6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20" dur="9500" fill="hold"/>
                                        <p:tgtEl>
                                          <p:spTgt spid="14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grpId="3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xit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xit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xit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3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8" grpId="2" animBg="1"/>
      <p:bldP spid="119" grpId="0" animBg="1"/>
      <p:bldP spid="119" grpId="1" animBg="1"/>
      <p:bldP spid="119" grpId="2" animBg="1"/>
      <p:bldP spid="120" grpId="0" animBg="1"/>
      <p:bldP spid="120" grpId="1" animBg="1"/>
      <p:bldP spid="120" grpId="2" animBg="1"/>
      <p:bldP spid="121" grpId="0" animBg="1"/>
      <p:bldP spid="121" grpId="1" animBg="1"/>
      <p:bldP spid="121" grpId="2" animBg="1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5" grpId="0" animBg="1"/>
      <p:bldP spid="125" grpId="1" animBg="1"/>
      <p:bldP spid="125" grpId="2" animBg="1"/>
      <p:bldP spid="126" grpId="0" animBg="1"/>
      <p:bldP spid="126" grpId="1" animBg="1"/>
      <p:bldP spid="126" grpId="2" animBg="1"/>
      <p:bldP spid="127" grpId="0" animBg="1"/>
      <p:bldP spid="127" grpId="1" animBg="1"/>
      <p:bldP spid="127" grpId="2" animBg="1"/>
      <p:bldP spid="128" grpId="0" animBg="1"/>
      <p:bldP spid="128" grpId="1" animBg="1"/>
      <p:bldP spid="128" grpId="2" animBg="1"/>
      <p:bldP spid="129" grpId="0" animBg="1"/>
      <p:bldP spid="129" grpId="1" animBg="1"/>
      <p:bldP spid="129" grpId="2" animBg="1"/>
      <p:bldP spid="147" grpId="0" animBg="1"/>
      <p:bldP spid="147" grpId="1" animBg="1"/>
      <p:bldP spid="147" grpId="2" animBg="1"/>
      <p:bldP spid="147" grpId="3" animBg="1"/>
      <p:bldP spid="148" grpId="0" animBg="1"/>
      <p:bldP spid="148" grpId="1" animBg="1"/>
      <p:bldP spid="148" grpId="2" animBg="1"/>
      <p:bldP spid="148" grpId="3" animBg="1"/>
      <p:bldP spid="149" grpId="0" animBg="1"/>
      <p:bldP spid="149" grpId="1" animBg="1"/>
      <p:bldP spid="149" grpId="2" animBg="1"/>
      <p:bldP spid="149" grpId="3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0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图片 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720693"/>
            <a:ext cx="3899228" cy="398154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75" name="图片 27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720725"/>
            <a:ext cx="38989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7" name="Group 550"/>
          <p:cNvGrpSpPr/>
          <p:nvPr/>
        </p:nvGrpSpPr>
        <p:grpSpPr bwMode="auto">
          <a:xfrm>
            <a:off x="3914775" y="827088"/>
            <a:ext cx="1403350" cy="1401762"/>
            <a:chOff x="295" y="3475"/>
            <a:chExt cx="1407" cy="1407"/>
          </a:xfrm>
        </p:grpSpPr>
        <p:sp>
          <p:nvSpPr>
            <p:cNvPr id="278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340" name="Group 552"/>
            <p:cNvGrpSpPr/>
            <p:nvPr/>
          </p:nvGrpSpPr>
          <p:grpSpPr bwMode="auto">
            <a:xfrm>
              <a:off x="475" y="3657"/>
              <a:ext cx="1056" cy="1055"/>
              <a:chOff x="-6059" y="-2209"/>
              <a:chExt cx="2219" cy="2219"/>
            </a:xfrm>
          </p:grpSpPr>
          <p:sp>
            <p:nvSpPr>
              <p:cNvPr id="534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342" name="Group 554"/>
              <p:cNvGrpSpPr/>
              <p:nvPr/>
            </p:nvGrpSpPr>
            <p:grpSpPr bwMode="auto">
              <a:xfrm>
                <a:off x="-6059" y="-2209"/>
                <a:ext cx="2219" cy="2219"/>
                <a:chOff x="-4063" y="-880"/>
                <a:chExt cx="2219" cy="2219"/>
              </a:xfrm>
            </p:grpSpPr>
            <p:grpSp>
              <p:nvGrpSpPr>
                <p:cNvPr id="5343" name="Group 555"/>
                <p:cNvGrpSpPr/>
                <p:nvPr/>
              </p:nvGrpSpPr>
              <p:grpSpPr bwMode="auto">
                <a:xfrm>
                  <a:off x="-4063" y="-880"/>
                  <a:ext cx="2219" cy="2219"/>
                  <a:chOff x="-3927" y="-789"/>
                  <a:chExt cx="2219" cy="2219"/>
                </a:xfrm>
              </p:grpSpPr>
              <p:grpSp>
                <p:nvGrpSpPr>
                  <p:cNvPr id="535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6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7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7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6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7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6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6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6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6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6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6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44" name="Group 570"/>
                <p:cNvGrpSpPr/>
                <p:nvPr/>
              </p:nvGrpSpPr>
              <p:grpSpPr bwMode="auto">
                <a:xfrm rot="1320000">
                  <a:off x="-3747" y="-523"/>
                  <a:ext cx="1555" cy="1554"/>
                  <a:chOff x="-3927" y="-789"/>
                  <a:chExt cx="2219" cy="2219"/>
                </a:xfrm>
              </p:grpSpPr>
              <p:grpSp>
                <p:nvGrpSpPr>
                  <p:cNvPr id="534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8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5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54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4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8" y="-780"/>
                    <a:ext cx="2219" cy="2202"/>
                    <a:chOff x="168" y="696"/>
                    <a:chExt cx="1429" cy="1429"/>
                  </a:xfrm>
                </p:grpSpPr>
                <p:grpSp>
                  <p:nvGrpSpPr>
                    <p:cNvPr id="534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5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4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4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5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312" name="TextBox 311"/>
          <p:cNvSpPr txBox="1"/>
          <p:nvPr/>
        </p:nvSpPr>
        <p:spPr>
          <a:xfrm>
            <a:off x="2767899" y="2736709"/>
            <a:ext cx="37753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glow rad="393700">
                    <a:schemeClr val="bg1"/>
                  </a:glow>
                  <a:outerShdw blurRad="101600" dist="38100" dir="5400000" algn="t" rotWithShape="0">
                    <a:prstClr val="black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公司颁奖典礼年会总结</a:t>
            </a:r>
            <a:endParaRPr lang="zh-CN" altLang="en-US" sz="3200" b="1" dirty="0">
              <a:solidFill>
                <a:srgbClr val="FF0000"/>
              </a:solidFill>
              <a:effectLst>
                <a:glow rad="393700">
                  <a:schemeClr val="bg1"/>
                </a:glow>
                <a:outerShdw blurRad="101600" dist="38100" dir="5400000" algn="t" rotWithShape="0">
                  <a:prstClr val="black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3" name="图片 3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3332163"/>
            <a:ext cx="518795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3" descr="C:\Users\PC\Desktop\wwe2e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180512" y="2729873"/>
            <a:ext cx="10867795" cy="617746"/>
          </a:xfrm>
          <a:prstGeom prst="rect">
            <a:avLst/>
          </a:prstGeom>
          <a:noFill/>
        </p:spPr>
      </p:pic>
      <p:pic>
        <p:nvPicPr>
          <p:cNvPr id="315" name="Picture 3" descr="C:\Users\PC\Desktop\wwe2e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0904307" y="3853573"/>
            <a:ext cx="10867795" cy="505546"/>
          </a:xfrm>
          <a:prstGeom prst="rect">
            <a:avLst/>
          </a:prstGeom>
          <a:noFill/>
        </p:spPr>
      </p:pic>
      <p:grpSp>
        <p:nvGrpSpPr>
          <p:cNvPr id="316" name="Group 550"/>
          <p:cNvGrpSpPr/>
          <p:nvPr/>
        </p:nvGrpSpPr>
        <p:grpSpPr bwMode="auto">
          <a:xfrm>
            <a:off x="2255838" y="3257550"/>
            <a:ext cx="1817687" cy="1816100"/>
            <a:chOff x="295" y="3475"/>
            <a:chExt cx="1407" cy="1407"/>
          </a:xfrm>
        </p:grpSpPr>
        <p:sp>
          <p:nvSpPr>
            <p:cNvPr id="31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306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30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308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309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325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33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34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26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27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3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28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3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310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311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19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2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20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2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2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312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313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1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1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14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1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1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51" name="Group 550"/>
          <p:cNvGrpSpPr/>
          <p:nvPr/>
        </p:nvGrpSpPr>
        <p:grpSpPr bwMode="auto">
          <a:xfrm>
            <a:off x="6564313" y="2951163"/>
            <a:ext cx="3798887" cy="3797300"/>
            <a:chOff x="295" y="3475"/>
            <a:chExt cx="1407" cy="1407"/>
          </a:xfrm>
        </p:grpSpPr>
        <p:sp>
          <p:nvSpPr>
            <p:cNvPr id="35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272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73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74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75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91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99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0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0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300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30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30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9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93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9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9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94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9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9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76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77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85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9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86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7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88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78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79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3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84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80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81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82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386" name="Group 550"/>
          <p:cNvGrpSpPr/>
          <p:nvPr/>
        </p:nvGrpSpPr>
        <p:grpSpPr bwMode="auto">
          <a:xfrm>
            <a:off x="5446713" y="-171450"/>
            <a:ext cx="1817687" cy="1816100"/>
            <a:chOff x="295" y="3475"/>
            <a:chExt cx="1407" cy="1407"/>
          </a:xfrm>
        </p:grpSpPr>
        <p:sp>
          <p:nvSpPr>
            <p:cNvPr id="38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238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39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40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41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57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65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9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70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66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7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68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58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59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3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64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60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61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62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42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43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51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55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56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52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53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54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44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45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49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50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46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47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48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21" name="Group 550"/>
          <p:cNvGrpSpPr/>
          <p:nvPr/>
        </p:nvGrpSpPr>
        <p:grpSpPr bwMode="auto">
          <a:xfrm>
            <a:off x="7545388" y="912813"/>
            <a:ext cx="1817687" cy="1817687"/>
            <a:chOff x="295" y="3475"/>
            <a:chExt cx="1407" cy="1407"/>
          </a:xfrm>
        </p:grpSpPr>
        <p:sp>
          <p:nvSpPr>
            <p:cNvPr id="42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204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205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206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207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223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31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35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36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32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33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34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24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25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9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30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26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7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28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208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209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17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21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22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18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9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20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210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211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5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16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212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13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14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56" name="Group 550"/>
          <p:cNvGrpSpPr/>
          <p:nvPr/>
        </p:nvGrpSpPr>
        <p:grpSpPr bwMode="auto">
          <a:xfrm>
            <a:off x="790575" y="717550"/>
            <a:ext cx="1817688" cy="1817688"/>
            <a:chOff x="295" y="3475"/>
            <a:chExt cx="1407" cy="1407"/>
          </a:xfrm>
        </p:grpSpPr>
        <p:sp>
          <p:nvSpPr>
            <p:cNvPr id="457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170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171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72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173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18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9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20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0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9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20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9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9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9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9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9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9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174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17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8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84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7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7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8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7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7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8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91" name="Group 550"/>
          <p:cNvGrpSpPr/>
          <p:nvPr/>
        </p:nvGrpSpPr>
        <p:grpSpPr bwMode="auto">
          <a:xfrm>
            <a:off x="-1455738" y="-1830388"/>
            <a:ext cx="3798888" cy="3797301"/>
            <a:chOff x="295" y="3475"/>
            <a:chExt cx="1407" cy="1407"/>
          </a:xfrm>
        </p:grpSpPr>
        <p:sp>
          <p:nvSpPr>
            <p:cNvPr id="492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grpSp>
          <p:nvGrpSpPr>
            <p:cNvPr id="5136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5137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138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139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5155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63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7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8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64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5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6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56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57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61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2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58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9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60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140" name="Group 570"/>
                <p:cNvGrpSpPr/>
                <p:nvPr/>
              </p:nvGrpSpPr>
              <p:grpSpPr bwMode="auto">
                <a:xfrm rot="1320000">
                  <a:off x="-3742" y="-520"/>
                  <a:ext cx="1546" cy="1546"/>
                  <a:chOff x="-3924" y="-788"/>
                  <a:chExt cx="2208" cy="2208"/>
                </a:xfrm>
              </p:grpSpPr>
              <p:grpSp>
                <p:nvGrpSpPr>
                  <p:cNvPr id="5141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49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3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54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50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51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52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142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5143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47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48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  <p:grpSp>
                  <p:nvGrpSpPr>
                    <p:cNvPr id="5144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5145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  <p:sp>
                    <p:nvSpPr>
                      <p:cNvPr id="5146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 w="9525">
                        <a:noFill/>
                        <a:miter lim="800000"/>
                      </a:ln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ea typeface="微软雅黑" panose="020B0503020204020204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32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Scale>
                                      <p:cBhvr>
                                        <p:cTn id="23" dur="750" fill="hold"/>
                                        <p:tgtEl>
                                          <p:spTgt spid="2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Scale>
                                      <p:cBhvr>
                                        <p:cTn id="25" dur="1750" fill="hold"/>
                                        <p:tgtEl>
                                          <p:spTgt spid="2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-1.11111E-6 0 L 0.00122 -0.09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75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Motion origin="layout" path="M -1.11111E-6 0 L 0.00122 -0.0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475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-3.88889E-6 -2.22222E-6 L -2.73628 -2.22222E-6 " pathEditMode="relative" rAng="0" ptsTypes="AA">
                                      <p:cBhvr>
                                        <p:cTn id="44" dur="225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23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3.88889E-6 1.11111E-6 L 2.40555 1.11111E-6 " pathEditMode="relative" rAng="0" ptsTypes="AA">
                                      <p:cBhvr>
                                        <p:cTn id="46" dur="2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278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53" dur="3000" fill="hold"/>
                                        <p:tgtEl>
                                          <p:spTgt spid="35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61" dur="750" fill="hold"/>
                                        <p:tgtEl>
                                          <p:spTgt spid="3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63" dur="1750" fill="hold"/>
                                        <p:tgtEl>
                                          <p:spTgt spid="31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71" dur="750" fill="hold"/>
                                        <p:tgtEl>
                                          <p:spTgt spid="4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73" dur="1750" fill="hold"/>
                                        <p:tgtEl>
                                          <p:spTgt spid="4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81" dur="750" fill="hold"/>
                                        <p:tgtEl>
                                          <p:spTgt spid="3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83" dur="1750" fill="hold"/>
                                        <p:tgtEl>
                                          <p:spTgt spid="38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91" dur="750" fill="hold"/>
                                        <p:tgtEl>
                                          <p:spTgt spid="4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93" dur="1750" fill="hold"/>
                                        <p:tgtEl>
                                          <p:spTgt spid="4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9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103" dur="3000" fill="hold"/>
                                        <p:tgtEl>
                                          <p:spTgt spid="49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30207" y="1350273"/>
            <a:ext cx="3697773" cy="2334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74229" y="2864536"/>
            <a:ext cx="2139881" cy="1331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522782" y="1970414"/>
            <a:ext cx="2357495" cy="1561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736628" y="484022"/>
            <a:ext cx="3155845" cy="1817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04783" y="1022828"/>
            <a:ext cx="3613358" cy="2093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9" name="Picture 11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193286" y="1550573"/>
            <a:ext cx="2761885" cy="1922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691681" y="3131172"/>
            <a:ext cx="2592287" cy="1606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45645" y="2069795"/>
            <a:ext cx="3082125" cy="2125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25" dur="4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33" dur="4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41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fill="hold" nodeType="withEffect">
                                  <p:stCondLst>
                                    <p:cond delay="1730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49" dur="4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21200"/>
                                  </p:stCondLst>
                                  <p:childTnLst>
                                    <p:animMotion origin="layout" path="M -1.94444E-6 1.11111E-6 L -0.54305 1.11111E-6 " pathEditMode="relative" rAng="0" ptsTypes="AA">
                                      <p:cBhvr>
                                        <p:cTn id="57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53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3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247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3" presetClass="path" presetSubtype="0" fill="hold" nodeType="withEffect">
                                  <p:stCondLst>
                                    <p:cond delay="24700"/>
                                  </p:stCondLst>
                                  <p:childTnLst>
                                    <p:animMotion origin="layout" path="M 1.94444E-6 1.11111E-6 L -0.47743 1.11111E-6 " pathEditMode="relative" rAng="0" ptsTypes="AA">
                                      <p:cBhvr>
                                        <p:cTn id="65" dur="4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2124075" y="22844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8149"/>
            <a:ext cx="8064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今天的晚会到此结束</a:t>
            </a:r>
            <a:endParaRPr lang="en-US" altLang="zh-CN" sz="4800" b="1" dirty="0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4B33E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让我们期待来年再会！</a:t>
            </a: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1957388" y="735013"/>
            <a:ext cx="6480175" cy="3492500"/>
          </a:xfrm>
          <a:prstGeom prst="snip1Rect">
            <a:avLst/>
          </a:prstGeom>
          <a:solidFill>
            <a:srgbClr val="7030A0">
              <a:alpha val="50196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769" y="2740149"/>
            <a:ext cx="1751092" cy="1990906"/>
          </a:xfrm>
          <a:prstGeom prst="rect">
            <a:avLst/>
          </a:prstGeom>
          <a:effectLst>
            <a:reflection blurRad="6350" stA="31000" endPos="35000" dir="5400000" sy="-100000" algn="bl" rotWithShape="0"/>
          </a:effec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09813" y="1357313"/>
            <a:ext cx="5233987" cy="2369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    时光流逝，不知不觉</a:t>
            </a:r>
            <a:r>
              <a:rPr lang="en-US" altLang="zh-CN" sz="1600" dirty="0">
                <a:latin typeface="黑体" panose="02010609060101010101" pitchFamily="2" charset="-122"/>
                <a:ea typeface="黑体" panose="02010609060101010101" pitchFamily="2" charset="-122"/>
              </a:rPr>
              <a:t>2016</a:t>
            </a:r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年已经逝去，我们将迎来新的一年</a:t>
            </a:r>
            <a:endParaRPr lang="en-US" altLang="zh-CN" sz="16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endParaRPr lang="zh-CN" altLang="en-US" sz="16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r>
              <a:rPr lang="zh-CN" altLang="en-US" sz="1600" dirty="0">
                <a:latin typeface="黑体" panose="02010609060101010101" pitchFamily="2" charset="-122"/>
                <a:ea typeface="黑体" panose="02010609060101010101" pitchFamily="2" charset="-122"/>
              </a:rPr>
              <a:t>    过去的一年大家都很努力和怀念，因为都为了共同目标的付出了很多，为了集体的荣誉，昼夜伏笔，辛勤苦干，实地调查走访，积累了大量的资源资料，为领导的决策提供了有力的证据和材料，使得工作大获成功。</a:t>
            </a:r>
          </a:p>
          <a:p>
            <a:pPr algn="just"/>
            <a:endParaRPr lang="en-US" altLang="zh-CN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algn="just"/>
            <a:r>
              <a:rPr lang="zh-CN" altLang="en-US" dirty="0">
                <a:latin typeface="黑体" panose="02010609060101010101" pitchFamily="2" charset="-122"/>
                <a:ea typeface="黑体" panose="02010609060101010101" pitchFamily="2" charset="-122"/>
              </a:rPr>
              <a:t>最后，预祝各位在新的一年里工作顺利，家庭幸福！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993775" y="3076575"/>
            <a:ext cx="800100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董事长</a:t>
            </a:r>
            <a:endParaRPr lang="zh-CN" altLang="en-US" sz="16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80895" y="366382"/>
            <a:ext cx="240276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领导寄语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0" y="1223963"/>
            <a:ext cx="1508125" cy="17287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4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剪去单角的矩形 31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118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600200" y="1581150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第一项：颁奖典礼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057400" y="2201279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第二项：才艺汇演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2628872" y="2856127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第三项：获奖感言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3162272" y="3510975"/>
            <a:ext cx="400052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2000">
                      <a:schemeClr val="accent4">
                        <a:lumMod val="20000"/>
                        <a:lumOff val="80000"/>
                      </a:schemeClr>
                    </a:gs>
                    <a:gs pos="10000">
                      <a:schemeClr val="accent4">
                        <a:lumMod val="40000"/>
                        <a:lumOff val="60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第四项：自由发挥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5180" y="583109"/>
            <a:ext cx="269522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晚会流程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157" y="2310766"/>
            <a:ext cx="2039124" cy="2318384"/>
          </a:xfrm>
          <a:prstGeom prst="rect">
            <a:avLst/>
          </a:prstGeom>
          <a:effectLst>
            <a:reflection blurRad="6350" stA="30000" endPos="35000" dir="5400000" sy="-100000" algn="bl" rotWithShape="0"/>
          </a:effec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剪去单角的矩形 21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251248" y="1332904"/>
            <a:ext cx="480552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颁奖典礼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77555" y="2835354"/>
            <a:ext cx="381642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现在开始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28" y="1738269"/>
            <a:ext cx="2181357" cy="2480097"/>
          </a:xfrm>
          <a:prstGeom prst="rect">
            <a:avLst/>
          </a:prstGeom>
          <a:effectLst>
            <a:reflection blurRad="6350" stA="21000" endPos="35000" dir="5400000" sy="-100000" algn="bl" rotWithShape="0"/>
          </a:effec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71 -0.06512 L 0.00052 0.004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348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95470" y="1928650"/>
            <a:ext cx="421484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最佳团队奖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262158" y="2930664"/>
            <a:ext cx="421484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李某某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5015" y="1380411"/>
            <a:ext cx="1444550" cy="2105739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7 3.82716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2095470" y="1928650"/>
            <a:ext cx="421484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最佳新人奖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262158" y="2930664"/>
            <a:ext cx="4214842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张某某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5300" y="1319843"/>
            <a:ext cx="1622365" cy="188659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7 3.82716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528" y="1738269"/>
            <a:ext cx="2181357" cy="2480097"/>
          </a:xfrm>
          <a:prstGeom prst="rect">
            <a:avLst/>
          </a:prstGeom>
          <a:effectLst>
            <a:reflection blurRad="6350" stA="21000" endPos="35000" dir="5400000" sy="-100000" algn="bl" rotWithShape="0"/>
          </a:effectLst>
        </p:spPr>
      </p:pic>
      <p:sp>
        <p:nvSpPr>
          <p:cNvPr id="28" name="TextBox 27"/>
          <p:cNvSpPr txBox="1"/>
          <p:nvPr/>
        </p:nvSpPr>
        <p:spPr>
          <a:xfrm>
            <a:off x="1251248" y="1332904"/>
            <a:ext cx="480552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chemeClr val="bg2">
                      <a:lumMod val="50000"/>
                    </a:scheme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获奖感言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357290" y="2779454"/>
            <a:ext cx="4214842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下面有请宋某某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871 -0.06512 L 0.00052 0.004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348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692400"/>
            <a:ext cx="2182812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905000" y="1809750"/>
            <a:ext cx="4214842" cy="11079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ross"/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5AB3D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才艺汇演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957358" y="2930664"/>
            <a:ext cx="421484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下面有请李某某上台表演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79 -0.2784 L -5.55556E-7 3.82716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40" y="1392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1142976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785918" y="5272106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357422" y="5272107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92892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643306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214810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929190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572132" y="5336401"/>
            <a:ext cx="428628" cy="38576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215074" y="5336401"/>
            <a:ext cx="500066" cy="4500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58016" y="5336401"/>
            <a:ext cx="357190" cy="32147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剪去单角的矩形 24"/>
          <p:cNvSpPr/>
          <p:nvPr/>
        </p:nvSpPr>
        <p:spPr>
          <a:xfrm>
            <a:off x="-76200" y="908050"/>
            <a:ext cx="9296400" cy="3492500"/>
          </a:xfrm>
          <a:prstGeom prst="snip1Rect">
            <a:avLst>
              <a:gd name="adj" fmla="val 1394"/>
            </a:avLst>
          </a:prstGeom>
          <a:solidFill>
            <a:srgbClr val="7030A0">
              <a:alpha val="54000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583668" y="2014102"/>
            <a:ext cx="597666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今天的晚会到此结束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15716" y="1778149"/>
            <a:ext cx="554461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祝大家春节愉快！</a:t>
            </a:r>
            <a:endParaRPr lang="en-US" altLang="zh-CN" sz="4800" b="1" dirty="0">
              <a:gradFill>
                <a:gsLst>
                  <a:gs pos="0">
                    <a:srgbClr val="FFE943"/>
                  </a:gs>
                  <a:gs pos="50000">
                    <a:schemeClr val="bg1"/>
                  </a:gs>
                  <a:gs pos="100000">
                    <a:srgbClr val="F4B33E"/>
                  </a:gs>
                </a:gsLst>
                <a:lin ang="5400000" scaled="0"/>
              </a:gradFill>
              <a:effectLst>
                <a:outerShdw blurRad="50800" dist="50800" dir="5400000" algn="ctr" rotWithShape="0">
                  <a:srgbClr val="000000">
                    <a:alpha val="45000"/>
                  </a:srgbClr>
                </a:outerShdw>
                <a:reflection stA="23000" endPos="65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gradFill>
                  <a:gsLst>
                    <a:gs pos="0">
                      <a:srgbClr val="FFE943"/>
                    </a:gs>
                    <a:gs pos="50000">
                      <a:schemeClr val="bg1"/>
                    </a:gs>
                    <a:gs pos="100000">
                      <a:srgbClr val="F4B33E"/>
                    </a:gs>
                  </a:gsLst>
                  <a:lin ang="5400000" scaled="0"/>
                </a:gradFill>
                <a:effectLst>
                  <a:outerShdw blurRad="50800" dist="50800" dir="5400000" algn="ctr" rotWithShape="0">
                    <a:srgbClr val="000000">
                      <a:alpha val="45000"/>
                    </a:srgbClr>
                  </a:outerShdw>
                  <a:reflection stA="23000" endPos="65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合家欢乐！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蓝">
  <a:themeElements>
    <a:clrScheme name="自定义 25">
      <a:dk1>
        <a:sysClr val="windowText" lastClr="000000"/>
      </a:dk1>
      <a:lt1>
        <a:sysClr val="window" lastClr="FFFFFF"/>
      </a:lt1>
      <a:dk2>
        <a:srgbClr val="3F3F3F"/>
      </a:dk2>
      <a:lt2>
        <a:srgbClr val="013EB7"/>
      </a:lt2>
      <a:accent1>
        <a:srgbClr val="006DF0"/>
      </a:accent1>
      <a:accent2>
        <a:srgbClr val="FFC000"/>
      </a:accent2>
      <a:accent3>
        <a:srgbClr val="92D050"/>
      </a:accent3>
      <a:accent4>
        <a:srgbClr val="00B0F0"/>
      </a:accent4>
      <a:accent5>
        <a:srgbClr val="3F3F3F"/>
      </a:accent5>
      <a:accent6>
        <a:srgbClr val="262626"/>
      </a:accent6>
      <a:hlink>
        <a:srgbClr val="262626"/>
      </a:hlink>
      <a:folHlink>
        <a:srgbClr val="3F3F3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蓝</Template>
  <TotalTime>0</TotalTime>
  <Words>182</Words>
  <Application>Microsoft Office PowerPoint</Application>
  <PresentationFormat>全屏显示(16:9)</PresentationFormat>
  <Paragraphs>37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黑体</vt:lpstr>
      <vt:lpstr>微软雅黑</vt:lpstr>
      <vt:lpstr>Arial</vt:lpstr>
      <vt:lpstr>Calibri</vt:lpstr>
      <vt:lpstr>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2015-12-29T05:19:00Z</dcterms:created>
  <dcterms:modified xsi:type="dcterms:W3CDTF">2021-01-06T03:37:35Z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