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2" r:id="rId4"/>
    <p:sldId id="265" r:id="rId5"/>
    <p:sldId id="263" r:id="rId6"/>
    <p:sldId id="25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0"/>
    <p:restoredTop sz="94658"/>
  </p:normalViewPr>
  <p:slideViewPr>
    <p:cSldViewPr snapToGrid="0" snapToObjects="1">
      <p:cViewPr varScale="1">
        <p:scale>
          <a:sx n="87" d="100"/>
          <a:sy n="87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7BF8-49E4-4696-BB26-C91934A5E5B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DF9D-6577-41B9-983F-44358C8F08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bg>
      <p:bg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幻灯片"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/>
              <a:t>LOGO&amp;PIC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95AE72EB-37D8-451A-81FA-BEEB53D49FA0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2021/1/6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A486A77-2950-412E-A85B-8EA9D12E8FE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组 156"/>
          <p:cNvGrpSpPr/>
          <p:nvPr/>
        </p:nvGrpSpPr>
        <p:grpSpPr>
          <a:xfrm>
            <a:off x="2915604" y="211132"/>
            <a:ext cx="6394652" cy="6366426"/>
            <a:chOff x="3224870" y="488186"/>
            <a:chExt cx="6144239" cy="611711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04" name="组 103"/>
            <p:cNvGrpSpPr/>
            <p:nvPr/>
          </p:nvGrpSpPr>
          <p:grpSpPr>
            <a:xfrm rot="20170556"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105" name="任意形状 104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6" name="任意形状 105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7" name="任意形状 106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8" name="任意形状 107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9" name="任意形状 108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0" name="任意形状 109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1" name="任意形状 110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2" name="任意形状 111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3" name="任意形状 112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4" name="任意形状 113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5" name="任意形状 114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6" name="任意形状 115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7" name="任意形状 116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8" name="任意形状 117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9" name="任意形状 118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0" name="任意形状 119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1" name="任意形状 120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2" name="任意形状 121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3" name="任意形状 122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4" name="任意形状 123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5" name="任意形状 124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6" name="任意形状 125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7" name="任意形状 126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8" name="任意形状 127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9" name="任意形状 128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0" name="任意形状 129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1" name="任意形状 130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2" name="任意形状 131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3" name="任意形状 132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4" name="任意形状 133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5" name="任意形状 134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6" name="任意形状 135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7" name="任意形状 136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8" name="任意形状 137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9" name="任意形状 138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0" name="任意形状 139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1" name="任意形状 140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2" name="任意形状 141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3" name="任意形状 142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4" name="任意形状 143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5" name="任意形状 144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6" name="任意形状 145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7" name="任意形状 146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8" name="任意形状 147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9" name="任意形状 148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0" name="任意形状 149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1" name="任意形状 150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2" name="任意形状 151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3" name="任意形状 152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4" name="任意形状 153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5" name="任意形状 154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6" name="任意形状 155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7" name="组 6"/>
            <p:cNvGrpSpPr/>
            <p:nvPr/>
          </p:nvGrpSpPr>
          <p:grpSpPr>
            <a:xfrm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17" name="任意形状 16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" name="任意形状 17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" name="任意形状 19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" name="任意形状 20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" name="任意形状 22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" name="任意形状 23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" name="任意形状 25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" name="任意形状 26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9" name="任意形状 28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0" name="任意形状 29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" name="任意形状 31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3" name="任意形状 32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" name="任意形状 34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" name="任意形状 35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8" name="任意形状 37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9" name="任意形状 38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0" name="任意形状 49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1" name="任意形状 50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3" name="任意形状 52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4" name="任意形状 53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6" name="任意形状 55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7" name="任意形状 56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9" name="任意形状 58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0" name="任意形状 59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2" name="任意形状 61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3" name="任意形状 62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2" name="任意形状 101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3" name="任意形状 102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0" name="任意形状 99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1" name="任意形状 100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8" name="任意形状 97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9" name="任意形状 98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6" name="任意形状 95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7" name="任意形状 96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4" name="任意形状 93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5" name="任意形状 94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2" name="任意形状 91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3" name="任意形状 92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0" name="任意形状 89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1" name="任意形状 90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8" name="任意形状 87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9" name="任意形状 88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6" name="任意形状 85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7" name="任意形状 86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4" name="任意形状 83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5" name="任意形状 84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2" name="任意形状 81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3" name="任意形状 82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0" name="任意形状 79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1" name="任意形状 80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8" name="任意形状 77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9" name="任意形状 78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sp>
        <p:nvSpPr>
          <p:cNvPr id="11" name="椭圆 10"/>
          <p:cNvSpPr/>
          <p:nvPr/>
        </p:nvSpPr>
        <p:spPr>
          <a:xfrm>
            <a:off x="3971657" y="1235696"/>
            <a:ext cx="4282544" cy="428254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64" name="组 163"/>
          <p:cNvGrpSpPr/>
          <p:nvPr/>
        </p:nvGrpSpPr>
        <p:grpSpPr>
          <a:xfrm>
            <a:off x="2898674" y="1637257"/>
            <a:ext cx="6394652" cy="3169285"/>
            <a:chOff x="2915603" y="1965040"/>
            <a:chExt cx="6394652" cy="3169285"/>
          </a:xfrm>
        </p:grpSpPr>
        <p:sp>
          <p:nvSpPr>
            <p:cNvPr id="158" name="矩形 157"/>
            <p:cNvSpPr/>
            <p:nvPr/>
          </p:nvSpPr>
          <p:spPr>
            <a:xfrm>
              <a:off x="2915603" y="2322977"/>
              <a:ext cx="6394652" cy="2563844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9" name="文本框 158"/>
            <p:cNvSpPr txBox="1"/>
            <p:nvPr/>
          </p:nvSpPr>
          <p:spPr>
            <a:xfrm>
              <a:off x="3176689" y="1965040"/>
              <a:ext cx="5872480" cy="31692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20000" b="1" dirty="0">
                  <a:ln w="127000">
                    <a:solidFill>
                      <a:schemeClr val="accent2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2020</a:t>
              </a:r>
              <a:endParaRPr kumimoji="1" lang="zh-CN" altLang="en-US" sz="20000" b="1" dirty="0">
                <a:ln w="127000"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79" name="组 178"/>
          <p:cNvGrpSpPr/>
          <p:nvPr/>
        </p:nvGrpSpPr>
        <p:grpSpPr>
          <a:xfrm>
            <a:off x="3542659" y="1006055"/>
            <a:ext cx="5106682" cy="1036068"/>
            <a:chOff x="3536182" y="1322943"/>
            <a:chExt cx="5106682" cy="1036068"/>
          </a:xfrm>
        </p:grpSpPr>
        <p:sp>
          <p:nvSpPr>
            <p:cNvPr id="178" name="矩形 177"/>
            <p:cNvSpPr/>
            <p:nvPr/>
          </p:nvSpPr>
          <p:spPr>
            <a:xfrm>
              <a:off x="3536182" y="1322943"/>
              <a:ext cx="5106682" cy="10360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7" name="矩形 176"/>
            <p:cNvSpPr/>
            <p:nvPr/>
          </p:nvSpPr>
          <p:spPr>
            <a:xfrm>
              <a:off x="3625194" y="1414720"/>
              <a:ext cx="4928658" cy="8525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62" name="矩形 161"/>
            <p:cNvSpPr/>
            <p:nvPr/>
          </p:nvSpPr>
          <p:spPr>
            <a:xfrm>
              <a:off x="3755535" y="1471421"/>
              <a:ext cx="4667977" cy="7391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61" name="文本框 160"/>
            <p:cNvSpPr txBox="1"/>
            <p:nvPr/>
          </p:nvSpPr>
          <p:spPr>
            <a:xfrm>
              <a:off x="3857983" y="1487034"/>
              <a:ext cx="44630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4000" b="1" dirty="0">
                  <a:ln w="25400" cap="sq">
                    <a:solidFill>
                      <a:schemeClr val="bg2"/>
                    </a:solidFill>
                    <a:miter lim="800000"/>
                  </a:ln>
                  <a:solidFill>
                    <a:schemeClr val="accent2"/>
                  </a:solidFill>
                </a:rPr>
                <a:t>HAPPY</a:t>
              </a:r>
              <a:r>
                <a:rPr kumimoji="1" lang="zh-CN" altLang="en-US" sz="4000" b="1" dirty="0">
                  <a:ln w="25400" cap="sq">
                    <a:solidFill>
                      <a:schemeClr val="bg2"/>
                    </a:solidFill>
                    <a:miter lim="800000"/>
                  </a:ln>
                  <a:solidFill>
                    <a:schemeClr val="accent2"/>
                  </a:solidFill>
                </a:rPr>
                <a:t> </a:t>
              </a:r>
              <a:r>
                <a:rPr kumimoji="1" lang="en-US" altLang="zh-CN" sz="4000" b="1" dirty="0">
                  <a:ln w="25400" cap="sq">
                    <a:solidFill>
                      <a:schemeClr val="bg2"/>
                    </a:solidFill>
                    <a:miter lim="800000"/>
                  </a:ln>
                  <a:solidFill>
                    <a:schemeClr val="accent2"/>
                  </a:solidFill>
                </a:rPr>
                <a:t>NEW</a:t>
              </a:r>
              <a:r>
                <a:rPr kumimoji="1" lang="zh-CN" altLang="en-US" sz="4000" b="1" dirty="0">
                  <a:ln w="25400" cap="sq">
                    <a:solidFill>
                      <a:schemeClr val="bg2"/>
                    </a:solidFill>
                    <a:miter lim="800000"/>
                  </a:ln>
                  <a:solidFill>
                    <a:schemeClr val="accent2"/>
                  </a:solidFill>
                </a:rPr>
                <a:t> </a:t>
              </a:r>
              <a:r>
                <a:rPr kumimoji="1" lang="en-US" altLang="zh-CN" sz="4000" b="1" dirty="0">
                  <a:ln w="25400" cap="sq">
                    <a:solidFill>
                      <a:schemeClr val="bg2"/>
                    </a:solidFill>
                    <a:miter lim="800000"/>
                  </a:ln>
                  <a:solidFill>
                    <a:schemeClr val="accent2"/>
                  </a:solidFill>
                </a:rPr>
                <a:t>YEAR</a:t>
              </a:r>
              <a:endParaRPr kumimoji="1" lang="zh-CN" altLang="en-US" sz="4000" b="1" dirty="0">
                <a:ln w="25400" cap="sq">
                  <a:solidFill>
                    <a:schemeClr val="bg2"/>
                  </a:solidFill>
                  <a:miter lim="800000"/>
                </a:ln>
                <a:solidFill>
                  <a:schemeClr val="accent2"/>
                </a:solidFill>
              </a:endParaRPr>
            </a:p>
          </p:txBody>
        </p:sp>
      </p:grpSp>
      <p:grpSp>
        <p:nvGrpSpPr>
          <p:cNvPr id="220" name="组 219"/>
          <p:cNvGrpSpPr/>
          <p:nvPr/>
        </p:nvGrpSpPr>
        <p:grpSpPr>
          <a:xfrm>
            <a:off x="3393072" y="4600371"/>
            <a:ext cx="5405857" cy="1011833"/>
            <a:chOff x="3506915" y="4622638"/>
            <a:chExt cx="5405857" cy="1011833"/>
          </a:xfrm>
        </p:grpSpPr>
        <p:sp>
          <p:nvSpPr>
            <p:cNvPr id="216" name="矩形 215"/>
            <p:cNvSpPr/>
            <p:nvPr/>
          </p:nvSpPr>
          <p:spPr>
            <a:xfrm>
              <a:off x="3506915" y="4622638"/>
              <a:ext cx="5405857" cy="10118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7" name="矩形 216"/>
            <p:cNvSpPr/>
            <p:nvPr/>
          </p:nvSpPr>
          <p:spPr>
            <a:xfrm>
              <a:off x="3595343" y="4692423"/>
              <a:ext cx="5247445" cy="8823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8" name="文本框 217"/>
            <p:cNvSpPr txBox="1"/>
            <p:nvPr/>
          </p:nvSpPr>
          <p:spPr>
            <a:xfrm>
              <a:off x="3659324" y="4760036"/>
              <a:ext cx="510203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4000" b="1" dirty="0">
                  <a:ln w="12700" cap="sq">
                    <a:solidFill>
                      <a:schemeClr val="bg2"/>
                    </a:solidFill>
                    <a:miter lim="800000"/>
                  </a:ln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OfficePLUS</a:t>
              </a:r>
              <a:r>
                <a:rPr kumimoji="1" lang="zh-CN" altLang="en-US" sz="4000" b="1" dirty="0">
                  <a:ln w="12700" cap="sq">
                    <a:solidFill>
                      <a:schemeClr val="bg2"/>
                    </a:solidFill>
                    <a:miter lim="800000"/>
                  </a:ln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新年年会</a:t>
              </a:r>
            </a:p>
          </p:txBody>
        </p:sp>
      </p:grpSp>
      <p:grpSp>
        <p:nvGrpSpPr>
          <p:cNvPr id="219" name="组 218"/>
          <p:cNvGrpSpPr/>
          <p:nvPr/>
        </p:nvGrpSpPr>
        <p:grpSpPr>
          <a:xfrm>
            <a:off x="1532931" y="263134"/>
            <a:ext cx="8972710" cy="5799014"/>
            <a:chOff x="1532931" y="263134"/>
            <a:chExt cx="8972710" cy="5799014"/>
          </a:xfrm>
        </p:grpSpPr>
        <p:grpSp>
          <p:nvGrpSpPr>
            <p:cNvPr id="165" name="组 164"/>
            <p:cNvGrpSpPr/>
            <p:nvPr/>
          </p:nvGrpSpPr>
          <p:grpSpPr>
            <a:xfrm rot="1608891">
              <a:off x="8945576" y="4419265"/>
              <a:ext cx="798215" cy="798215"/>
              <a:chOff x="7471228" y="1271967"/>
              <a:chExt cx="939800" cy="939800"/>
            </a:xfrm>
          </p:grpSpPr>
          <p:sp>
            <p:nvSpPr>
              <p:cNvPr id="166" name="心形 165"/>
              <p:cNvSpPr/>
              <p:nvPr/>
            </p:nvSpPr>
            <p:spPr>
              <a:xfrm>
                <a:off x="7471228" y="1271967"/>
                <a:ext cx="939800" cy="939800"/>
              </a:xfrm>
              <a:prstGeom prst="hear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7" name="心形 166"/>
              <p:cNvSpPr/>
              <p:nvPr/>
            </p:nvSpPr>
            <p:spPr>
              <a:xfrm>
                <a:off x="7636328" y="1437067"/>
                <a:ext cx="609600" cy="609600"/>
              </a:xfrm>
              <a:prstGeom prst="hear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82" name="心形 181"/>
            <p:cNvSpPr/>
            <p:nvPr/>
          </p:nvSpPr>
          <p:spPr>
            <a:xfrm rot="20147461">
              <a:off x="2299350" y="4469103"/>
              <a:ext cx="367272" cy="367272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3" name="心形 182"/>
            <p:cNvSpPr/>
            <p:nvPr/>
          </p:nvSpPr>
          <p:spPr>
            <a:xfrm rot="19698697">
              <a:off x="2343743" y="2300719"/>
              <a:ext cx="328034" cy="328034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5" name="心形 184"/>
            <p:cNvSpPr/>
            <p:nvPr/>
          </p:nvSpPr>
          <p:spPr>
            <a:xfrm rot="20560780">
              <a:off x="2983369" y="2102555"/>
              <a:ext cx="304777" cy="304777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6" name="心形 185"/>
            <p:cNvSpPr/>
            <p:nvPr/>
          </p:nvSpPr>
          <p:spPr>
            <a:xfrm rot="654119">
              <a:off x="9464270" y="742520"/>
              <a:ext cx="368416" cy="368416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7" name="心形 186"/>
            <p:cNvSpPr/>
            <p:nvPr/>
          </p:nvSpPr>
          <p:spPr>
            <a:xfrm rot="20284348">
              <a:off x="2239832" y="1495985"/>
              <a:ext cx="621611" cy="621611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8" name="心形 187"/>
            <p:cNvSpPr/>
            <p:nvPr/>
          </p:nvSpPr>
          <p:spPr>
            <a:xfrm rot="19596712">
              <a:off x="2332074" y="3881105"/>
              <a:ext cx="360965" cy="360965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9" name="心形 188"/>
            <p:cNvSpPr/>
            <p:nvPr/>
          </p:nvSpPr>
          <p:spPr>
            <a:xfrm rot="2367554">
              <a:off x="9890137" y="1080412"/>
              <a:ext cx="567106" cy="567106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0" name="心形 189"/>
            <p:cNvSpPr/>
            <p:nvPr/>
          </p:nvSpPr>
          <p:spPr>
            <a:xfrm rot="561111">
              <a:off x="9048454" y="1510739"/>
              <a:ext cx="328034" cy="328034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91" name="组 190"/>
            <p:cNvGrpSpPr/>
            <p:nvPr/>
          </p:nvGrpSpPr>
          <p:grpSpPr>
            <a:xfrm rot="19933121">
              <a:off x="1532931" y="2746460"/>
              <a:ext cx="939800" cy="939800"/>
              <a:chOff x="7471228" y="1271967"/>
              <a:chExt cx="939800" cy="939800"/>
            </a:xfrm>
          </p:grpSpPr>
          <p:sp>
            <p:nvSpPr>
              <p:cNvPr id="192" name="心形 191"/>
              <p:cNvSpPr/>
              <p:nvPr/>
            </p:nvSpPr>
            <p:spPr>
              <a:xfrm>
                <a:off x="7471228" y="1271967"/>
                <a:ext cx="939800" cy="939800"/>
              </a:xfrm>
              <a:prstGeom prst="hear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3" name="心形 192"/>
              <p:cNvSpPr/>
              <p:nvPr/>
            </p:nvSpPr>
            <p:spPr>
              <a:xfrm>
                <a:off x="7579179" y="1379918"/>
                <a:ext cx="723898" cy="723898"/>
              </a:xfrm>
              <a:prstGeom prst="hear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94" name="组 193"/>
            <p:cNvGrpSpPr/>
            <p:nvPr/>
          </p:nvGrpSpPr>
          <p:grpSpPr>
            <a:xfrm rot="2061683">
              <a:off x="9684185" y="2420881"/>
              <a:ext cx="821456" cy="821456"/>
              <a:chOff x="7471228" y="1271967"/>
              <a:chExt cx="939800" cy="939800"/>
            </a:xfrm>
          </p:grpSpPr>
          <p:sp>
            <p:nvSpPr>
              <p:cNvPr id="195" name="心形 194"/>
              <p:cNvSpPr/>
              <p:nvPr/>
            </p:nvSpPr>
            <p:spPr>
              <a:xfrm>
                <a:off x="7471228" y="1271967"/>
                <a:ext cx="939800" cy="939800"/>
              </a:xfrm>
              <a:prstGeom prst="hear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6" name="心形 195"/>
              <p:cNvSpPr/>
              <p:nvPr/>
            </p:nvSpPr>
            <p:spPr>
              <a:xfrm>
                <a:off x="7579179" y="1379918"/>
                <a:ext cx="723898" cy="723898"/>
              </a:xfrm>
              <a:prstGeom prst="hear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97" name="心形 196"/>
            <p:cNvSpPr/>
            <p:nvPr/>
          </p:nvSpPr>
          <p:spPr>
            <a:xfrm rot="3362210">
              <a:off x="9213777" y="5479178"/>
              <a:ext cx="304777" cy="304777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8" name="心形 197"/>
            <p:cNvSpPr/>
            <p:nvPr/>
          </p:nvSpPr>
          <p:spPr>
            <a:xfrm rot="20373836">
              <a:off x="4900953" y="263134"/>
              <a:ext cx="291555" cy="291555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9" name="心形 198"/>
            <p:cNvSpPr/>
            <p:nvPr/>
          </p:nvSpPr>
          <p:spPr>
            <a:xfrm>
              <a:off x="8958787" y="2034506"/>
              <a:ext cx="173331" cy="173331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0" name="心形 199"/>
            <p:cNvSpPr/>
            <p:nvPr/>
          </p:nvSpPr>
          <p:spPr>
            <a:xfrm rot="2216993">
              <a:off x="9456452" y="2543568"/>
              <a:ext cx="200888" cy="200888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1" name="心形 200"/>
            <p:cNvSpPr/>
            <p:nvPr/>
          </p:nvSpPr>
          <p:spPr>
            <a:xfrm rot="561111">
              <a:off x="9418963" y="4078410"/>
              <a:ext cx="328034" cy="328034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2" name="心形 201"/>
            <p:cNvSpPr/>
            <p:nvPr/>
          </p:nvSpPr>
          <p:spPr>
            <a:xfrm rot="654119">
              <a:off x="9726897" y="3390814"/>
              <a:ext cx="335924" cy="335924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3" name="心形 202"/>
            <p:cNvSpPr/>
            <p:nvPr/>
          </p:nvSpPr>
          <p:spPr>
            <a:xfrm rot="20147461">
              <a:off x="8968863" y="1110718"/>
              <a:ext cx="249664" cy="249664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4" name="心形 203"/>
            <p:cNvSpPr/>
            <p:nvPr/>
          </p:nvSpPr>
          <p:spPr>
            <a:xfrm rot="19698697">
              <a:off x="3999968" y="5802478"/>
              <a:ext cx="222991" cy="222991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5" name="心形 204"/>
            <p:cNvSpPr/>
            <p:nvPr/>
          </p:nvSpPr>
          <p:spPr>
            <a:xfrm rot="20560780">
              <a:off x="3185958" y="1163567"/>
              <a:ext cx="207181" cy="207181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6" name="心形 205"/>
            <p:cNvSpPr/>
            <p:nvPr/>
          </p:nvSpPr>
          <p:spPr>
            <a:xfrm rot="20373836">
              <a:off x="3102343" y="1574618"/>
              <a:ext cx="198193" cy="198193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7" name="心形 206"/>
            <p:cNvSpPr/>
            <p:nvPr/>
          </p:nvSpPr>
          <p:spPr>
            <a:xfrm rot="20560780">
              <a:off x="7300111" y="372290"/>
              <a:ext cx="207181" cy="207181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8" name="心形 207"/>
            <p:cNvSpPr/>
            <p:nvPr/>
          </p:nvSpPr>
          <p:spPr>
            <a:xfrm rot="20373836">
              <a:off x="3060718" y="5587613"/>
              <a:ext cx="198193" cy="198193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9" name="心形 208"/>
            <p:cNvSpPr/>
            <p:nvPr/>
          </p:nvSpPr>
          <p:spPr>
            <a:xfrm rot="900000">
              <a:off x="3828194" y="721790"/>
              <a:ext cx="223027" cy="223027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0" name="心形 209"/>
            <p:cNvSpPr/>
            <p:nvPr/>
          </p:nvSpPr>
          <p:spPr>
            <a:xfrm rot="900000">
              <a:off x="6634402" y="276137"/>
              <a:ext cx="223027" cy="223027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1" name="心形 210"/>
            <p:cNvSpPr/>
            <p:nvPr/>
          </p:nvSpPr>
          <p:spPr>
            <a:xfrm rot="19698697">
              <a:off x="8493844" y="688256"/>
              <a:ext cx="222991" cy="222991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2" name="心形 211"/>
            <p:cNvSpPr/>
            <p:nvPr/>
          </p:nvSpPr>
          <p:spPr>
            <a:xfrm rot="20560780">
              <a:off x="1951798" y="5231695"/>
              <a:ext cx="572568" cy="572568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3" name="心形 212"/>
            <p:cNvSpPr/>
            <p:nvPr/>
          </p:nvSpPr>
          <p:spPr>
            <a:xfrm rot="20373836">
              <a:off x="2980387" y="5036161"/>
              <a:ext cx="198193" cy="198193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4" name="心形 213"/>
            <p:cNvSpPr/>
            <p:nvPr/>
          </p:nvSpPr>
          <p:spPr>
            <a:xfrm rot="900000">
              <a:off x="8728696" y="5839121"/>
              <a:ext cx="223027" cy="223027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5" name="心形 214"/>
            <p:cNvSpPr/>
            <p:nvPr/>
          </p:nvSpPr>
          <p:spPr>
            <a:xfrm rot="20560780">
              <a:off x="1733053" y="3712982"/>
              <a:ext cx="171725" cy="171725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-3365454" y="-3183213"/>
            <a:ext cx="6394652" cy="6366426"/>
            <a:chOff x="3224870" y="488186"/>
            <a:chExt cx="6144239" cy="611711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3" name="组 2"/>
            <p:cNvGrpSpPr/>
            <p:nvPr/>
          </p:nvGrpSpPr>
          <p:grpSpPr>
            <a:xfrm rot="20170556"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57" name="任意形状 56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8" name="任意形状 57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9" name="任意形状 58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0" name="任意形状 59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1" name="任意形状 60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2" name="任意形状 61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3" name="任意形状 62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4" name="任意形状 63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5" name="任意形状 64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6" name="任意形状 65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7" name="任意形状 66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8" name="任意形状 67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9" name="任意形状 68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0" name="任意形状 69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1" name="任意形状 70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2" name="任意形状 71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3" name="任意形状 72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4" name="任意形状 73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5" name="任意形状 74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6" name="任意形状 75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7" name="任意形状 76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8" name="任意形状 77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9" name="任意形状 78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0" name="任意形状 79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1" name="任意形状 80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2" name="任意形状 81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3" name="任意形状 82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4" name="任意形状 83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5" name="任意形状 84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6" name="任意形状 85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7" name="任意形状 86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8" name="任意形状 87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9" name="任意形状 88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0" name="任意形状 89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1" name="任意形状 90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2" name="任意形状 91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3" name="任意形状 92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4" name="任意形状 93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5" name="任意形状 94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6" name="任意形状 95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7" name="任意形状 96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8" name="任意形状 97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9" name="任意形状 98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0" name="任意形状 99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1" name="任意形状 100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2" name="任意形状 101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3" name="任意形状 102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4" name="任意形状 103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5" name="任意形状 104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6" name="任意形状 105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7" name="任意形状 106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8" name="任意形状 107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4" name="组 3"/>
            <p:cNvGrpSpPr/>
            <p:nvPr/>
          </p:nvGrpSpPr>
          <p:grpSpPr>
            <a:xfrm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5" name="任意形状 4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" name="任意形状 5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" name="任意形状 6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" name="任意形状 7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" name="任意形状 8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" name="任意形状 9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" name="任意形状 10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" name="任意形状 11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" name="任意形状 12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" name="任意形状 13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" name="任意形状 14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" name="任意形状 15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" name="任意形状 16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" name="任意形状 17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" name="任意形状 18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" name="任意形状 19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" name="任意形状 20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" name="任意形状 21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" name="任意形状 22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" name="任意形状 23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" name="任意形状 24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" name="任意形状 25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" name="任意形状 26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8" name="任意形状 27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9" name="任意形状 28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0" name="任意形状 29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1" name="任意形状 30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" name="任意形状 31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3" name="任意形状 32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4" name="任意形状 33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" name="任意形状 34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" name="任意形状 35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7" name="任意形状 36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8" name="任意形状 37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9" name="任意形状 38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0" name="任意形状 39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1" name="任意形状 40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2" name="任意形状 41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" name="任意形状 42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4" name="任意形状 43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5" name="任意形状 44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6" name="任意形状 45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7" name="任意形状 46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8" name="任意形状 47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9" name="任意形状 48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0" name="任意形状 49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1" name="任意形状 50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2" name="任意形状 51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3" name="任意形状 52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4" name="任意形状 53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5" name="任意形状 54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6" name="任意形状 55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grpSp>
        <p:nvGrpSpPr>
          <p:cNvPr id="109" name="组 108"/>
          <p:cNvGrpSpPr/>
          <p:nvPr/>
        </p:nvGrpSpPr>
        <p:grpSpPr>
          <a:xfrm>
            <a:off x="8804775" y="3770760"/>
            <a:ext cx="6394652" cy="6366426"/>
            <a:chOff x="3224870" y="488186"/>
            <a:chExt cx="6144239" cy="611711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10" name="组 109"/>
            <p:cNvGrpSpPr/>
            <p:nvPr/>
          </p:nvGrpSpPr>
          <p:grpSpPr>
            <a:xfrm rot="20170556"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164" name="任意形状 163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5" name="任意形状 164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6" name="任意形状 165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7" name="任意形状 166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8" name="任意形状 167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9" name="任意形状 168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0" name="任意形状 169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1" name="任意形状 170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2" name="任意形状 171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3" name="任意形状 172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4" name="任意形状 173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5" name="任意形状 174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6" name="任意形状 175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7" name="任意形状 176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8" name="任意形状 177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9" name="任意形状 178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0" name="任意形状 179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1" name="任意形状 180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2" name="任意形状 181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3" name="任意形状 182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4" name="任意形状 183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5" name="任意形状 184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6" name="任意形状 185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7" name="任意形状 186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8" name="任意形状 187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9" name="任意形状 188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0" name="任意形状 189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1" name="任意形状 190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2" name="任意形状 191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3" name="任意形状 192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4" name="任意形状 193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5" name="任意形状 194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6" name="任意形状 195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7" name="任意形状 196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8" name="任意形状 197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9" name="任意形状 198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0" name="任意形状 199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1" name="任意形状 200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2" name="任意形状 201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3" name="任意形状 202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4" name="任意形状 203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5" name="任意形状 204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6" name="任意形状 205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7" name="任意形状 206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8" name="任意形状 207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9" name="任意形状 208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0" name="任意形状 209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1" name="任意形状 210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2" name="任意形状 211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3" name="任意形状 212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4" name="任意形状 213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5" name="任意形状 214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11" name="组 110"/>
            <p:cNvGrpSpPr/>
            <p:nvPr/>
          </p:nvGrpSpPr>
          <p:grpSpPr>
            <a:xfrm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112" name="任意形状 111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3" name="任意形状 112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4" name="任意形状 113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5" name="任意形状 114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6" name="任意形状 115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7" name="任意形状 116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8" name="任意形状 117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9" name="任意形状 118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0" name="任意形状 119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1" name="任意形状 120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2" name="任意形状 121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3" name="任意形状 122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4" name="任意形状 123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5" name="任意形状 124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6" name="任意形状 125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7" name="任意形状 126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8" name="任意形状 127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9" name="任意形状 128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0" name="任意形状 129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1" name="任意形状 130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2" name="任意形状 131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3" name="任意形状 132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4" name="任意形状 133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5" name="任意形状 134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6" name="任意形状 135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7" name="任意形状 136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8" name="任意形状 137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9" name="任意形状 138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0" name="任意形状 139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1" name="任意形状 140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2" name="任意形状 141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3" name="任意形状 142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4" name="任意形状 143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5" name="任意形状 144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6" name="任意形状 145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7" name="任意形状 146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8" name="任意形状 147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9" name="任意形状 148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0" name="任意形状 149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1" name="任意形状 150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2" name="任意形状 151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3" name="任意形状 152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4" name="任意形状 153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5" name="任意形状 154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6" name="任意形状 155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7" name="任意形状 156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8" name="任意形状 157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9" name="任意形状 158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0" name="任意形状 159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1" name="任意形状 160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2" name="任意形状 161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3" name="任意形状 162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grpSp>
        <p:nvGrpSpPr>
          <p:cNvPr id="253" name="组 252"/>
          <p:cNvGrpSpPr/>
          <p:nvPr/>
        </p:nvGrpSpPr>
        <p:grpSpPr>
          <a:xfrm>
            <a:off x="1071470" y="1665247"/>
            <a:ext cx="10049060" cy="2563844"/>
            <a:chOff x="1088399" y="2322977"/>
            <a:chExt cx="10049060" cy="2563844"/>
          </a:xfrm>
        </p:grpSpPr>
        <p:sp>
          <p:nvSpPr>
            <p:cNvPr id="254" name="矩形 253"/>
            <p:cNvSpPr/>
            <p:nvPr/>
          </p:nvSpPr>
          <p:spPr>
            <a:xfrm>
              <a:off x="1088399" y="2322977"/>
              <a:ext cx="10049060" cy="2563844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5" name="文本框 254"/>
            <p:cNvSpPr txBox="1"/>
            <p:nvPr/>
          </p:nvSpPr>
          <p:spPr>
            <a:xfrm>
              <a:off x="2170020" y="2347610"/>
              <a:ext cx="7879080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zh-CN" altLang="en-US" sz="15000" b="1" dirty="0">
                  <a:ln w="50800">
                    <a:solidFill>
                      <a:schemeClr val="accent2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员工总结</a:t>
              </a:r>
            </a:p>
          </p:txBody>
        </p:sp>
      </p:grpSp>
      <p:grpSp>
        <p:nvGrpSpPr>
          <p:cNvPr id="217" name="组 216"/>
          <p:cNvGrpSpPr/>
          <p:nvPr/>
        </p:nvGrpSpPr>
        <p:grpSpPr>
          <a:xfrm rot="1608891">
            <a:off x="9385379" y="4974469"/>
            <a:ext cx="917354" cy="917354"/>
            <a:chOff x="7471228" y="1271967"/>
            <a:chExt cx="939800" cy="939800"/>
          </a:xfrm>
        </p:grpSpPr>
        <p:sp>
          <p:nvSpPr>
            <p:cNvPr id="251" name="心形 250"/>
            <p:cNvSpPr/>
            <p:nvPr/>
          </p:nvSpPr>
          <p:spPr>
            <a:xfrm>
              <a:off x="7471228" y="1271967"/>
              <a:ext cx="939800" cy="939800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2" name="心形 251"/>
            <p:cNvSpPr/>
            <p:nvPr/>
          </p:nvSpPr>
          <p:spPr>
            <a:xfrm>
              <a:off x="7636328" y="1437067"/>
              <a:ext cx="609600" cy="609600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18" name="心形 217"/>
          <p:cNvSpPr/>
          <p:nvPr/>
        </p:nvSpPr>
        <p:spPr>
          <a:xfrm rot="20147461">
            <a:off x="388056" y="5782081"/>
            <a:ext cx="422090" cy="422090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9" name="心形 218"/>
          <p:cNvSpPr/>
          <p:nvPr/>
        </p:nvSpPr>
        <p:spPr>
          <a:xfrm rot="19698697">
            <a:off x="970896" y="1527347"/>
            <a:ext cx="376995" cy="376995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0" name="心形 219"/>
          <p:cNvSpPr/>
          <p:nvPr/>
        </p:nvSpPr>
        <p:spPr>
          <a:xfrm rot="20560780">
            <a:off x="304092" y="3280462"/>
            <a:ext cx="350267" cy="350267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1" name="心形 220"/>
          <p:cNvSpPr/>
          <p:nvPr/>
        </p:nvSpPr>
        <p:spPr>
          <a:xfrm rot="654119">
            <a:off x="9981492" y="748944"/>
            <a:ext cx="423405" cy="423405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2" name="心形 221"/>
          <p:cNvSpPr/>
          <p:nvPr/>
        </p:nvSpPr>
        <p:spPr>
          <a:xfrm rot="20284348">
            <a:off x="1678756" y="1614869"/>
            <a:ext cx="714391" cy="714391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3" name="心形 222"/>
          <p:cNvSpPr/>
          <p:nvPr/>
        </p:nvSpPr>
        <p:spPr>
          <a:xfrm rot="19596712">
            <a:off x="250575" y="4192929"/>
            <a:ext cx="414842" cy="414842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4" name="心形 223"/>
          <p:cNvSpPr/>
          <p:nvPr/>
        </p:nvSpPr>
        <p:spPr>
          <a:xfrm rot="2367554">
            <a:off x="10500280" y="1147024"/>
            <a:ext cx="651751" cy="651751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26" name="组 225"/>
          <p:cNvGrpSpPr/>
          <p:nvPr/>
        </p:nvGrpSpPr>
        <p:grpSpPr>
          <a:xfrm rot="19933121">
            <a:off x="866345" y="3051986"/>
            <a:ext cx="1080072" cy="1080072"/>
            <a:chOff x="7471228" y="1271967"/>
            <a:chExt cx="939800" cy="939800"/>
          </a:xfrm>
        </p:grpSpPr>
        <p:sp>
          <p:nvSpPr>
            <p:cNvPr id="249" name="心形 248"/>
            <p:cNvSpPr/>
            <p:nvPr/>
          </p:nvSpPr>
          <p:spPr>
            <a:xfrm>
              <a:off x="7471228" y="1271967"/>
              <a:ext cx="939800" cy="939800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0" name="心形 249"/>
            <p:cNvSpPr/>
            <p:nvPr/>
          </p:nvSpPr>
          <p:spPr>
            <a:xfrm>
              <a:off x="7579179" y="1379918"/>
              <a:ext cx="723898" cy="723898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7" name="组 226"/>
          <p:cNvGrpSpPr/>
          <p:nvPr/>
        </p:nvGrpSpPr>
        <p:grpSpPr>
          <a:xfrm rot="2061683">
            <a:off x="10992635" y="228149"/>
            <a:ext cx="944064" cy="944064"/>
            <a:chOff x="7471228" y="1271967"/>
            <a:chExt cx="939800" cy="939800"/>
          </a:xfrm>
        </p:grpSpPr>
        <p:sp>
          <p:nvSpPr>
            <p:cNvPr id="247" name="心形 246"/>
            <p:cNvSpPr/>
            <p:nvPr/>
          </p:nvSpPr>
          <p:spPr>
            <a:xfrm>
              <a:off x="7471228" y="1271967"/>
              <a:ext cx="939800" cy="939800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8" name="心形 247"/>
            <p:cNvSpPr/>
            <p:nvPr/>
          </p:nvSpPr>
          <p:spPr>
            <a:xfrm>
              <a:off x="7579179" y="1379918"/>
              <a:ext cx="723898" cy="723898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28" name="心形 227"/>
          <p:cNvSpPr/>
          <p:nvPr/>
        </p:nvSpPr>
        <p:spPr>
          <a:xfrm rot="3362210">
            <a:off x="8530397" y="5949788"/>
            <a:ext cx="350267" cy="350267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9" name="心形 228"/>
          <p:cNvSpPr/>
          <p:nvPr/>
        </p:nvSpPr>
        <p:spPr>
          <a:xfrm rot="20373836">
            <a:off x="4493050" y="837348"/>
            <a:ext cx="267790" cy="267790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0" name="心形 229"/>
          <p:cNvSpPr/>
          <p:nvPr/>
        </p:nvSpPr>
        <p:spPr>
          <a:xfrm>
            <a:off x="9810411" y="341361"/>
            <a:ext cx="199202" cy="199202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1" name="心形 230"/>
          <p:cNvSpPr/>
          <p:nvPr/>
        </p:nvSpPr>
        <p:spPr>
          <a:xfrm rot="2216993">
            <a:off x="11304382" y="1967969"/>
            <a:ext cx="230872" cy="230872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2" name="心形 231"/>
          <p:cNvSpPr/>
          <p:nvPr/>
        </p:nvSpPr>
        <p:spPr>
          <a:xfrm rot="561111">
            <a:off x="11521492" y="3254186"/>
            <a:ext cx="376995" cy="376995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3" name="心形 232"/>
          <p:cNvSpPr/>
          <p:nvPr/>
        </p:nvSpPr>
        <p:spPr>
          <a:xfrm rot="654119">
            <a:off x="10003704" y="3631022"/>
            <a:ext cx="250189" cy="250189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4" name="心形 233"/>
          <p:cNvSpPr/>
          <p:nvPr/>
        </p:nvSpPr>
        <p:spPr>
          <a:xfrm rot="20147461">
            <a:off x="9880112" y="1424613"/>
            <a:ext cx="286928" cy="286928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5" name="心形 234"/>
          <p:cNvSpPr/>
          <p:nvPr/>
        </p:nvSpPr>
        <p:spPr>
          <a:xfrm rot="19698697">
            <a:off x="1877046" y="5052680"/>
            <a:ext cx="256274" cy="256274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6" name="心形 235"/>
          <p:cNvSpPr/>
          <p:nvPr/>
        </p:nvSpPr>
        <p:spPr>
          <a:xfrm rot="20560780">
            <a:off x="2766098" y="1232835"/>
            <a:ext cx="238104" cy="238104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7" name="心形 236"/>
          <p:cNvSpPr/>
          <p:nvPr/>
        </p:nvSpPr>
        <p:spPr>
          <a:xfrm rot="20373836">
            <a:off x="2118182" y="573359"/>
            <a:ext cx="549031" cy="549031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8" name="心形 237"/>
          <p:cNvSpPr/>
          <p:nvPr/>
        </p:nvSpPr>
        <p:spPr>
          <a:xfrm rot="20560780">
            <a:off x="7494317" y="323454"/>
            <a:ext cx="238104" cy="238104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9" name="心形 238"/>
          <p:cNvSpPr/>
          <p:nvPr/>
        </p:nvSpPr>
        <p:spPr>
          <a:xfrm rot="20373836">
            <a:off x="1194577" y="6293754"/>
            <a:ext cx="227775" cy="227775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0" name="心形 239"/>
          <p:cNvSpPr/>
          <p:nvPr/>
        </p:nvSpPr>
        <p:spPr>
          <a:xfrm rot="900000">
            <a:off x="2973114" y="411447"/>
            <a:ext cx="757738" cy="757738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1" name="心形 240"/>
          <p:cNvSpPr/>
          <p:nvPr/>
        </p:nvSpPr>
        <p:spPr>
          <a:xfrm rot="900000">
            <a:off x="6729246" y="212950"/>
            <a:ext cx="256315" cy="256315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2" name="心形 241"/>
          <p:cNvSpPr/>
          <p:nvPr/>
        </p:nvSpPr>
        <p:spPr>
          <a:xfrm rot="19698697">
            <a:off x="9439266" y="730413"/>
            <a:ext cx="516909" cy="516909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3" name="心形 242"/>
          <p:cNvSpPr/>
          <p:nvPr/>
        </p:nvSpPr>
        <p:spPr>
          <a:xfrm rot="20560780">
            <a:off x="915198" y="5833633"/>
            <a:ext cx="238104" cy="238104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4" name="心形 243"/>
          <p:cNvSpPr/>
          <p:nvPr/>
        </p:nvSpPr>
        <p:spPr>
          <a:xfrm rot="20373836">
            <a:off x="1181967" y="5367460"/>
            <a:ext cx="227775" cy="227775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5" name="心形 244"/>
          <p:cNvSpPr/>
          <p:nvPr/>
        </p:nvSpPr>
        <p:spPr>
          <a:xfrm rot="900000">
            <a:off x="8060013" y="6274414"/>
            <a:ext cx="256315" cy="256315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6" name="心形 245"/>
          <p:cNvSpPr/>
          <p:nvPr/>
        </p:nvSpPr>
        <p:spPr>
          <a:xfrm rot="20560780">
            <a:off x="1096337" y="4162768"/>
            <a:ext cx="197356" cy="197356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3" name="心形 292"/>
          <p:cNvSpPr/>
          <p:nvPr/>
        </p:nvSpPr>
        <p:spPr>
          <a:xfrm rot="20147461">
            <a:off x="5433956" y="182228"/>
            <a:ext cx="726268" cy="726268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4" name="心形 293"/>
          <p:cNvSpPr/>
          <p:nvPr/>
        </p:nvSpPr>
        <p:spPr>
          <a:xfrm rot="20560780">
            <a:off x="246194" y="4676068"/>
            <a:ext cx="962510" cy="962510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5" name="心形 294"/>
          <p:cNvSpPr/>
          <p:nvPr/>
        </p:nvSpPr>
        <p:spPr>
          <a:xfrm rot="900000">
            <a:off x="7598409" y="719579"/>
            <a:ext cx="639103" cy="639103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6" name="心形 295"/>
          <p:cNvSpPr/>
          <p:nvPr/>
        </p:nvSpPr>
        <p:spPr>
          <a:xfrm rot="19698697">
            <a:off x="9018623" y="838980"/>
            <a:ext cx="256274" cy="256274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97" name="组 296"/>
          <p:cNvGrpSpPr/>
          <p:nvPr/>
        </p:nvGrpSpPr>
        <p:grpSpPr>
          <a:xfrm>
            <a:off x="1655092" y="4390333"/>
            <a:ext cx="8881816" cy="1011833"/>
            <a:chOff x="1801147" y="4622638"/>
            <a:chExt cx="8881816" cy="1011833"/>
          </a:xfrm>
        </p:grpSpPr>
        <p:sp>
          <p:nvSpPr>
            <p:cNvPr id="298" name="矩形 297"/>
            <p:cNvSpPr/>
            <p:nvPr/>
          </p:nvSpPr>
          <p:spPr>
            <a:xfrm>
              <a:off x="1801147" y="4622638"/>
              <a:ext cx="8881816" cy="10118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99" name="矩形 298"/>
            <p:cNvSpPr/>
            <p:nvPr/>
          </p:nvSpPr>
          <p:spPr>
            <a:xfrm>
              <a:off x="1934335" y="4692423"/>
              <a:ext cx="8617968" cy="8823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00" name="文本框 299"/>
            <p:cNvSpPr txBox="1"/>
            <p:nvPr/>
          </p:nvSpPr>
          <p:spPr>
            <a:xfrm>
              <a:off x="2033566" y="4760036"/>
              <a:ext cx="835356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4000" b="1" dirty="0">
                  <a:ln w="12700" cap="sq">
                    <a:solidFill>
                      <a:schemeClr val="bg2"/>
                    </a:solidFill>
                    <a:miter lim="800000"/>
                  </a:ln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2015</a:t>
              </a:r>
              <a:r>
                <a:rPr kumimoji="1" lang="zh-CN" altLang="en-US" sz="4000" b="1" dirty="0">
                  <a:ln w="12700" cap="sq">
                    <a:solidFill>
                      <a:schemeClr val="bg2"/>
                    </a:solidFill>
                    <a:miter lim="800000"/>
                  </a:ln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年工作总结与</a:t>
              </a:r>
              <a:r>
                <a:rPr kumimoji="1" lang="en-US" altLang="zh-CN" sz="4000" b="1" dirty="0">
                  <a:ln w="12700" cap="sq">
                    <a:solidFill>
                      <a:schemeClr val="bg2"/>
                    </a:solidFill>
                    <a:miter lim="800000"/>
                  </a:ln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2016</a:t>
              </a:r>
              <a:r>
                <a:rPr kumimoji="1" lang="zh-CN" altLang="en-US" sz="4000" b="1" dirty="0">
                  <a:ln w="12700" cap="sq">
                    <a:solidFill>
                      <a:schemeClr val="bg2"/>
                    </a:solidFill>
                    <a:miter lim="800000"/>
                  </a:ln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年计划展望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组 128"/>
          <p:cNvGrpSpPr/>
          <p:nvPr/>
        </p:nvGrpSpPr>
        <p:grpSpPr>
          <a:xfrm>
            <a:off x="1369787" y="-1451291"/>
            <a:ext cx="9415705" cy="9374144"/>
            <a:chOff x="3224870" y="488186"/>
            <a:chExt cx="6144239" cy="611711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30" name="组 129"/>
            <p:cNvGrpSpPr/>
            <p:nvPr/>
          </p:nvGrpSpPr>
          <p:grpSpPr>
            <a:xfrm rot="20170556"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184" name="任意形状 183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5" name="任意形状 184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6" name="任意形状 185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7" name="任意形状 186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8" name="任意形状 187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9" name="任意形状 188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0" name="任意形状 189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1" name="任意形状 190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2" name="任意形状 191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3" name="任意形状 192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4" name="任意形状 193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5" name="任意形状 194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6" name="任意形状 195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7" name="任意形状 196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8" name="任意形状 197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99" name="任意形状 198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0" name="任意形状 199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1" name="任意形状 200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2" name="任意形状 201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3" name="任意形状 202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4" name="任意形状 203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5" name="任意形状 204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6" name="任意形状 205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7" name="任意形状 206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8" name="任意形状 207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9" name="任意形状 208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0" name="任意形状 209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1" name="任意形状 210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2" name="任意形状 211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3" name="任意形状 212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4" name="任意形状 213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5" name="任意形状 214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6" name="任意形状 215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7" name="任意形状 216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8" name="任意形状 217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9" name="任意形状 218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0" name="任意形状 219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1" name="任意形状 220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2" name="任意形状 221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3" name="任意形状 222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4" name="任意形状 223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5" name="任意形状 224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6" name="任意形状 225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7" name="任意形状 226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8" name="任意形状 227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9" name="任意形状 228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0" name="任意形状 229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1" name="任意形状 230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2" name="任意形状 231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3" name="任意形状 232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4" name="任意形状 233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5" name="任意形状 234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31" name="组 130"/>
            <p:cNvGrpSpPr/>
            <p:nvPr/>
          </p:nvGrpSpPr>
          <p:grpSpPr>
            <a:xfrm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132" name="任意形状 131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3" name="任意形状 132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4" name="任意形状 133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5" name="任意形状 134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6" name="任意形状 135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7" name="任意形状 136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8" name="任意形状 137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9" name="任意形状 138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0" name="任意形状 139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1" name="任意形状 140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2" name="任意形状 141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3" name="任意形状 142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4" name="任意形状 143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5" name="任意形状 144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6" name="任意形状 145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7" name="任意形状 146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8" name="任意形状 147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9" name="任意形状 148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0" name="任意形状 149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1" name="任意形状 150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2" name="任意形状 151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3" name="任意形状 152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4" name="任意形状 153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5" name="任意形状 154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6" name="任意形状 155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7" name="任意形状 156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8" name="任意形状 157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9" name="任意形状 158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0" name="任意形状 159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1" name="任意形状 160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2" name="任意形状 161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3" name="任意形状 162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4" name="任意形状 163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5" name="任意形状 164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6" name="任意形状 165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7" name="任意形状 166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8" name="任意形状 167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9" name="任意形状 168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0" name="任意形状 169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1" name="任意形状 170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2" name="任意形状 171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3" name="任意形状 172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4" name="任意形状 173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5" name="任意形状 174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6" name="任意形状 175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7" name="任意形状 176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8" name="任意形状 177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9" name="任意形状 178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0" name="任意形状 179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1" name="任意形状 180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2" name="任意形状 181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3" name="任意形状 182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grpSp>
        <p:nvGrpSpPr>
          <p:cNvPr id="5" name="组 4"/>
          <p:cNvGrpSpPr/>
          <p:nvPr/>
        </p:nvGrpSpPr>
        <p:grpSpPr>
          <a:xfrm>
            <a:off x="-58870" y="1753104"/>
            <a:ext cx="12309740" cy="2563844"/>
            <a:chOff x="-764043" y="2322977"/>
            <a:chExt cx="12309740" cy="2563844"/>
          </a:xfrm>
        </p:grpSpPr>
        <p:sp>
          <p:nvSpPr>
            <p:cNvPr id="6" name="矩形 5"/>
            <p:cNvSpPr/>
            <p:nvPr/>
          </p:nvSpPr>
          <p:spPr>
            <a:xfrm>
              <a:off x="-764043" y="2322977"/>
              <a:ext cx="12309740" cy="25638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417737" y="2347610"/>
              <a:ext cx="7879080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zh-CN" altLang="en-US" sz="15000" b="1" dirty="0">
                  <a:ln w="50800">
                    <a:solidFill>
                      <a:schemeClr val="bg2"/>
                    </a:solidFill>
                  </a:ln>
                  <a:solidFill>
                    <a:schemeClr val="accent2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领导发言</a:t>
              </a:r>
            </a:p>
          </p:txBody>
        </p:sp>
      </p:grpSp>
      <p:grpSp>
        <p:nvGrpSpPr>
          <p:cNvPr id="236" name="组 235"/>
          <p:cNvGrpSpPr/>
          <p:nvPr/>
        </p:nvGrpSpPr>
        <p:grpSpPr>
          <a:xfrm>
            <a:off x="8862777" y="347455"/>
            <a:ext cx="2918076" cy="2973991"/>
            <a:chOff x="9018623" y="228149"/>
            <a:chExt cx="2918076" cy="2973991"/>
          </a:xfrm>
        </p:grpSpPr>
        <p:sp>
          <p:nvSpPr>
            <p:cNvPr id="117" name="心形 116"/>
            <p:cNvSpPr/>
            <p:nvPr/>
          </p:nvSpPr>
          <p:spPr>
            <a:xfrm rot="654119">
              <a:off x="10275587" y="595551"/>
              <a:ext cx="423405" cy="423405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8" name="心形 117"/>
            <p:cNvSpPr/>
            <p:nvPr/>
          </p:nvSpPr>
          <p:spPr>
            <a:xfrm rot="2367554">
              <a:off x="10588770" y="1626103"/>
              <a:ext cx="651751" cy="651751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19" name="组 118"/>
            <p:cNvGrpSpPr/>
            <p:nvPr/>
          </p:nvGrpSpPr>
          <p:grpSpPr>
            <a:xfrm rot="2061683">
              <a:off x="10992635" y="228149"/>
              <a:ext cx="944064" cy="944064"/>
              <a:chOff x="7471228" y="1271967"/>
              <a:chExt cx="939800" cy="939800"/>
            </a:xfrm>
          </p:grpSpPr>
          <p:sp>
            <p:nvSpPr>
              <p:cNvPr id="120" name="心形 119"/>
              <p:cNvSpPr/>
              <p:nvPr/>
            </p:nvSpPr>
            <p:spPr>
              <a:xfrm>
                <a:off x="7471228" y="1271967"/>
                <a:ext cx="939800" cy="939800"/>
              </a:xfrm>
              <a:prstGeom prst="hear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1" name="心形 120"/>
              <p:cNvSpPr/>
              <p:nvPr/>
            </p:nvSpPr>
            <p:spPr>
              <a:xfrm>
                <a:off x="7579179" y="1379918"/>
                <a:ext cx="723898" cy="723898"/>
              </a:xfrm>
              <a:prstGeom prst="hear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22" name="心形 121"/>
            <p:cNvSpPr/>
            <p:nvPr/>
          </p:nvSpPr>
          <p:spPr>
            <a:xfrm>
              <a:off x="9810411" y="341361"/>
              <a:ext cx="199202" cy="199202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3" name="心形 122"/>
            <p:cNvSpPr/>
            <p:nvPr/>
          </p:nvSpPr>
          <p:spPr>
            <a:xfrm rot="2216993">
              <a:off x="11371697" y="2290987"/>
              <a:ext cx="230872" cy="230872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4" name="心形 123"/>
            <p:cNvSpPr/>
            <p:nvPr/>
          </p:nvSpPr>
          <p:spPr>
            <a:xfrm rot="20147461">
              <a:off x="10576419" y="2915212"/>
              <a:ext cx="286928" cy="286928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5" name="心形 124"/>
            <p:cNvSpPr/>
            <p:nvPr/>
          </p:nvSpPr>
          <p:spPr>
            <a:xfrm rot="19698697">
              <a:off x="9199678" y="1307390"/>
              <a:ext cx="516909" cy="516909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6" name="心形 125"/>
            <p:cNvSpPr/>
            <p:nvPr/>
          </p:nvSpPr>
          <p:spPr>
            <a:xfrm rot="19698697">
              <a:off x="9018623" y="838980"/>
              <a:ext cx="256274" cy="256274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48" name="组 247"/>
          <p:cNvGrpSpPr/>
          <p:nvPr/>
        </p:nvGrpSpPr>
        <p:grpSpPr>
          <a:xfrm>
            <a:off x="300852" y="344497"/>
            <a:ext cx="2700745" cy="3736312"/>
            <a:chOff x="149249" y="225695"/>
            <a:chExt cx="2700745" cy="3736312"/>
          </a:xfrm>
        </p:grpSpPr>
        <p:sp>
          <p:nvSpPr>
            <p:cNvPr id="238" name="心形 237"/>
            <p:cNvSpPr/>
            <p:nvPr/>
          </p:nvSpPr>
          <p:spPr>
            <a:xfrm rot="21100038">
              <a:off x="1051572" y="1150822"/>
              <a:ext cx="423405" cy="423405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39" name="心形 238"/>
            <p:cNvSpPr/>
            <p:nvPr/>
          </p:nvSpPr>
          <p:spPr>
            <a:xfrm rot="1213473">
              <a:off x="1703782" y="1311785"/>
              <a:ext cx="651751" cy="651751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240" name="组 239"/>
            <p:cNvGrpSpPr/>
            <p:nvPr/>
          </p:nvGrpSpPr>
          <p:grpSpPr>
            <a:xfrm rot="907602">
              <a:off x="1905930" y="225695"/>
              <a:ext cx="944064" cy="944064"/>
              <a:chOff x="7471228" y="1271967"/>
              <a:chExt cx="939800" cy="939800"/>
            </a:xfrm>
          </p:grpSpPr>
          <p:sp>
            <p:nvSpPr>
              <p:cNvPr id="246" name="心形 245"/>
              <p:cNvSpPr/>
              <p:nvPr/>
            </p:nvSpPr>
            <p:spPr>
              <a:xfrm>
                <a:off x="7471228" y="1271967"/>
                <a:ext cx="939800" cy="939800"/>
              </a:xfrm>
              <a:prstGeom prst="hear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7" name="心形 246"/>
              <p:cNvSpPr/>
              <p:nvPr/>
            </p:nvSpPr>
            <p:spPr>
              <a:xfrm>
                <a:off x="7579179" y="1379918"/>
                <a:ext cx="723898" cy="723898"/>
              </a:xfrm>
              <a:prstGeom prst="hear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241" name="心形 240"/>
            <p:cNvSpPr/>
            <p:nvPr/>
          </p:nvSpPr>
          <p:spPr>
            <a:xfrm rot="20445919">
              <a:off x="725095" y="865540"/>
              <a:ext cx="199202" cy="199202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2" name="心形 241"/>
            <p:cNvSpPr/>
            <p:nvPr/>
          </p:nvSpPr>
          <p:spPr>
            <a:xfrm rot="1062912">
              <a:off x="1292925" y="3731135"/>
              <a:ext cx="230872" cy="230872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3" name="心形 242"/>
            <p:cNvSpPr/>
            <p:nvPr/>
          </p:nvSpPr>
          <p:spPr>
            <a:xfrm rot="18993380">
              <a:off x="1159771" y="1848461"/>
              <a:ext cx="286928" cy="286928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4" name="心形 243"/>
            <p:cNvSpPr/>
            <p:nvPr/>
          </p:nvSpPr>
          <p:spPr>
            <a:xfrm rot="20834988">
              <a:off x="395969" y="2459157"/>
              <a:ext cx="516909" cy="516909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5" name="心形 244"/>
            <p:cNvSpPr/>
            <p:nvPr/>
          </p:nvSpPr>
          <p:spPr>
            <a:xfrm rot="18544616">
              <a:off x="149249" y="1585232"/>
              <a:ext cx="256274" cy="256274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55" name="组 254"/>
          <p:cNvGrpSpPr/>
          <p:nvPr/>
        </p:nvGrpSpPr>
        <p:grpSpPr>
          <a:xfrm>
            <a:off x="2626499" y="4616658"/>
            <a:ext cx="6917032" cy="1011833"/>
            <a:chOff x="2626499" y="4616658"/>
            <a:chExt cx="6917032" cy="1011833"/>
          </a:xfrm>
        </p:grpSpPr>
        <p:grpSp>
          <p:nvGrpSpPr>
            <p:cNvPr id="254" name="组 253"/>
            <p:cNvGrpSpPr/>
            <p:nvPr/>
          </p:nvGrpSpPr>
          <p:grpSpPr>
            <a:xfrm>
              <a:off x="2626499" y="4616658"/>
              <a:ext cx="6917032" cy="1011833"/>
              <a:chOff x="1644107" y="4616658"/>
              <a:chExt cx="8881816" cy="1011833"/>
            </a:xfrm>
          </p:grpSpPr>
          <p:sp>
            <p:nvSpPr>
              <p:cNvPr id="250" name="矩形 249"/>
              <p:cNvSpPr/>
              <p:nvPr/>
            </p:nvSpPr>
            <p:spPr>
              <a:xfrm>
                <a:off x="1644107" y="4616658"/>
                <a:ext cx="8881816" cy="101183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1" name="矩形 250"/>
              <p:cNvSpPr/>
              <p:nvPr/>
            </p:nvSpPr>
            <p:spPr>
              <a:xfrm>
                <a:off x="1777295" y="4686443"/>
                <a:ext cx="8617968" cy="8823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3" name="矩形 252"/>
              <p:cNvSpPr/>
              <p:nvPr/>
            </p:nvSpPr>
            <p:spPr>
              <a:xfrm>
                <a:off x="1947875" y="4791144"/>
                <a:ext cx="8276808" cy="69459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252" name="文本框 251"/>
            <p:cNvSpPr txBox="1"/>
            <p:nvPr/>
          </p:nvSpPr>
          <p:spPr>
            <a:xfrm>
              <a:off x="4909412" y="4754056"/>
              <a:ext cx="22878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4000" b="1" dirty="0">
                  <a:ln w="12700" cap="sq">
                    <a:solidFill>
                      <a:schemeClr val="accent2"/>
                    </a:solidFill>
                    <a:miter lim="800000"/>
                  </a:ln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XXX</a:t>
              </a:r>
              <a:r>
                <a:rPr kumimoji="1" lang="zh-CN" altLang="en-US" sz="4000" b="1" dirty="0">
                  <a:ln w="12700" cap="sq">
                    <a:solidFill>
                      <a:schemeClr val="accent2"/>
                    </a:solidFill>
                    <a:miter lim="800000"/>
                  </a:ln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领导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" name="组 337"/>
          <p:cNvGrpSpPr/>
          <p:nvPr/>
        </p:nvGrpSpPr>
        <p:grpSpPr>
          <a:xfrm>
            <a:off x="2101399" y="-199403"/>
            <a:ext cx="8035972" cy="8000500"/>
            <a:chOff x="3224870" y="488186"/>
            <a:chExt cx="6144239" cy="611711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339" name="组 338"/>
            <p:cNvGrpSpPr/>
            <p:nvPr/>
          </p:nvGrpSpPr>
          <p:grpSpPr>
            <a:xfrm rot="20170556"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393" name="任意形状 392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94" name="任意形状 393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95" name="任意形状 394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96" name="任意形状 395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97" name="任意形状 396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98" name="任意形状 397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99" name="任意形状 398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00" name="任意形状 399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01" name="任意形状 400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02" name="任意形状 401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03" name="任意形状 402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04" name="任意形状 403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05" name="任意形状 404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06" name="任意形状 405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07" name="任意形状 406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08" name="任意形状 407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09" name="任意形状 408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10" name="任意形状 409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11" name="任意形状 410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12" name="任意形状 411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13" name="任意形状 412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14" name="任意形状 413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15" name="任意形状 414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16" name="任意形状 415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17" name="任意形状 416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18" name="任意形状 417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19" name="任意形状 418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20" name="任意形状 419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21" name="任意形状 420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22" name="任意形状 421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23" name="任意形状 422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24" name="任意形状 423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25" name="任意形状 424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26" name="任意形状 425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27" name="任意形状 426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28" name="任意形状 427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29" name="任意形状 428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0" name="任意形状 429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1" name="任意形状 430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2" name="任意形状 431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3" name="任意形状 432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4" name="任意形状 433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5" name="任意形状 434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6" name="任意形状 435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7" name="任意形状 436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8" name="任意形状 437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9" name="任意形状 438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40" name="任意形状 439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41" name="任意形状 440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42" name="任意形状 441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43" name="任意形状 442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44" name="任意形状 443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340" name="组 339"/>
            <p:cNvGrpSpPr/>
            <p:nvPr/>
          </p:nvGrpSpPr>
          <p:grpSpPr>
            <a:xfrm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341" name="任意形状 340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42" name="任意形状 341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43" name="任意形状 342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44" name="任意形状 343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45" name="任意形状 344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46" name="任意形状 345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47" name="任意形状 346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48" name="任意形状 347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49" name="任意形状 348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0" name="任意形状 349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1" name="任意形状 350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2" name="任意形状 351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3" name="任意形状 352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4" name="任意形状 353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5" name="任意形状 354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6" name="任意形状 355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7" name="任意形状 356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8" name="任意形状 357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9" name="任意形状 358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0" name="任意形状 359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1" name="任意形状 360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2" name="任意形状 361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3" name="任意形状 362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4" name="任意形状 363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5" name="任意形状 364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6" name="任意形状 365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7" name="任意形状 366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8" name="任意形状 367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9" name="任意形状 368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70" name="任意形状 369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71" name="任意形状 370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72" name="任意形状 371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73" name="任意形状 372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74" name="任意形状 373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75" name="任意形状 374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76" name="任意形状 375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77" name="任意形状 376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78" name="任意形状 377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79" name="任意形状 378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80" name="任意形状 379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81" name="任意形状 380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82" name="任意形状 381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83" name="任意形状 382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84" name="任意形状 383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85" name="任意形状 384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86" name="任意形状 385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87" name="任意形状 386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88" name="任意形状 387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89" name="任意形状 388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90" name="任意形状 389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91" name="任意形状 390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92" name="任意形状 391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grpSp>
        <p:nvGrpSpPr>
          <p:cNvPr id="231" name="组 230"/>
          <p:cNvGrpSpPr/>
          <p:nvPr/>
        </p:nvGrpSpPr>
        <p:grpSpPr>
          <a:xfrm>
            <a:off x="8788536" y="-133497"/>
            <a:ext cx="3406832" cy="3391794"/>
            <a:chOff x="3224870" y="488186"/>
            <a:chExt cx="6144239" cy="611711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232" name="组 231"/>
            <p:cNvGrpSpPr/>
            <p:nvPr/>
          </p:nvGrpSpPr>
          <p:grpSpPr>
            <a:xfrm rot="20170556"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286" name="任意形状 285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87" name="任意形状 286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88" name="任意形状 287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89" name="任意形状 288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90" name="任意形状 289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91" name="任意形状 290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92" name="任意形状 291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93" name="任意形状 292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94" name="任意形状 293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95" name="任意形状 294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96" name="任意形状 295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97" name="任意形状 296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98" name="任意形状 297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99" name="任意形状 298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00" name="任意形状 299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01" name="任意形状 300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02" name="任意形状 301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03" name="任意形状 302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04" name="任意形状 303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05" name="任意形状 304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06" name="任意形状 305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07" name="任意形状 306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08" name="任意形状 307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09" name="任意形状 308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10" name="任意形状 309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11" name="任意形状 310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12" name="任意形状 311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13" name="任意形状 312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14" name="任意形状 313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15" name="任意形状 314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16" name="任意形状 315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17" name="任意形状 316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18" name="任意形状 317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19" name="任意形状 318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0" name="任意形状 319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1" name="任意形状 320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2" name="任意形状 321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3" name="任意形状 322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4" name="任意形状 323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5" name="任意形状 324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6" name="任意形状 325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7" name="任意形状 326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8" name="任意形状 327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9" name="任意形状 328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30" name="任意形状 329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31" name="任意形状 330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32" name="任意形状 331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33" name="任意形状 332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34" name="任意形状 333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35" name="任意形状 334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36" name="任意形状 335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37" name="任意形状 336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233" name="组 232"/>
            <p:cNvGrpSpPr/>
            <p:nvPr/>
          </p:nvGrpSpPr>
          <p:grpSpPr>
            <a:xfrm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234" name="任意形状 233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5" name="任意形状 234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6" name="任意形状 235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7" name="任意形状 236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8" name="任意形状 237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9" name="任意形状 238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0" name="任意形状 239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1" name="任意形状 240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2" name="任意形状 241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3" name="任意形状 242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4" name="任意形状 243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5" name="任意形状 244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6" name="任意形状 245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7" name="任意形状 246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8" name="任意形状 247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9" name="任意形状 248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0" name="任意形状 249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1" name="任意形状 250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2" name="任意形状 251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3" name="任意形状 252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4" name="任意形状 253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5" name="任意形状 254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6" name="任意形状 255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7" name="任意形状 256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8" name="任意形状 257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9" name="任意形状 258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0" name="任意形状 259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1" name="任意形状 260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2" name="任意形状 261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3" name="任意形状 262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4" name="任意形状 263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5" name="任意形状 264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6" name="任意形状 265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7" name="任意形状 266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8" name="任意形状 267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9" name="任意形状 268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0" name="任意形状 269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1" name="任意形状 270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2" name="任意形状 271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3" name="任意形状 272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4" name="任意形状 273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5" name="任意形状 274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6" name="任意形状 275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7" name="任意形状 276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8" name="任意形状 277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9" name="任意形状 278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80" name="任意形状 279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81" name="任意形状 280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82" name="任意形状 281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83" name="任意形状 282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84" name="任意形状 283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85" name="任意形状 284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grpSp>
        <p:nvGrpSpPr>
          <p:cNvPr id="17" name="组 16"/>
          <p:cNvGrpSpPr/>
          <p:nvPr/>
        </p:nvGrpSpPr>
        <p:grpSpPr>
          <a:xfrm>
            <a:off x="-43801" y="-175248"/>
            <a:ext cx="3406832" cy="3391794"/>
            <a:chOff x="3224870" y="488186"/>
            <a:chExt cx="6144239" cy="611711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8" name="组 17"/>
            <p:cNvGrpSpPr/>
            <p:nvPr/>
          </p:nvGrpSpPr>
          <p:grpSpPr>
            <a:xfrm rot="20170556"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72" name="任意形状 71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3" name="任意形状 72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4" name="任意形状 73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5" name="任意形状 74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6" name="任意形状 75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7" name="任意形状 76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8" name="任意形状 77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9" name="任意形状 78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0" name="任意形状 79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1" name="任意形状 80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2" name="任意形状 81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3" name="任意形状 82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4" name="任意形状 83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5" name="任意形状 84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6" name="任意形状 85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7" name="任意形状 86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8" name="任意形状 87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9" name="任意形状 88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0" name="任意形状 89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1" name="任意形状 90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2" name="任意形状 91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3" name="任意形状 92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4" name="任意形状 93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5" name="任意形状 94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6" name="任意形状 95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7" name="任意形状 96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8" name="任意形状 97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9" name="任意形状 98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0" name="任意形状 99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1" name="任意形状 100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2" name="任意形状 101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3" name="任意形状 102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4" name="任意形状 103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5" name="任意形状 104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6" name="任意形状 105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7" name="任意形状 106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8" name="任意形状 107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9" name="任意形状 108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0" name="任意形状 109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1" name="任意形状 110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2" name="任意形状 111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3" name="任意形状 112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4" name="任意形状 113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5" name="任意形状 114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6" name="任意形状 115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7" name="任意形状 116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8" name="任意形状 117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9" name="任意形状 118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0" name="任意形状 119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1" name="任意形状 120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2" name="任意形状 121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3" name="任意形状 122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9" name="组 18"/>
            <p:cNvGrpSpPr/>
            <p:nvPr/>
          </p:nvGrpSpPr>
          <p:grpSpPr>
            <a:xfrm>
              <a:off x="3224870" y="488186"/>
              <a:ext cx="6144239" cy="6117117"/>
              <a:chOff x="3035441" y="445068"/>
              <a:chExt cx="5963984" cy="5937658"/>
            </a:xfrm>
          </p:grpSpPr>
          <p:sp>
            <p:nvSpPr>
              <p:cNvPr id="20" name="任意形状 19"/>
              <p:cNvSpPr/>
              <p:nvPr/>
            </p:nvSpPr>
            <p:spPr>
              <a:xfrm rot="16200000">
                <a:off x="4398135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1" name="任意形状 20"/>
              <p:cNvSpPr/>
              <p:nvPr/>
            </p:nvSpPr>
            <p:spPr>
              <a:xfrm rot="5400000" flipH="1">
                <a:off x="4722973" y="187528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" name="任意形状 21"/>
              <p:cNvSpPr/>
              <p:nvPr/>
            </p:nvSpPr>
            <p:spPr>
              <a:xfrm rot="17100000">
                <a:off x="4765222" y="183324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" name="任意形状 22"/>
              <p:cNvSpPr/>
              <p:nvPr/>
            </p:nvSpPr>
            <p:spPr>
              <a:xfrm rot="6300000" flipH="1">
                <a:off x="5078991" y="19173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" name="任意形状 23"/>
              <p:cNvSpPr/>
              <p:nvPr/>
            </p:nvSpPr>
            <p:spPr>
              <a:xfrm rot="18000000">
                <a:off x="5083630" y="177569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" name="任意形状 24"/>
              <p:cNvSpPr/>
              <p:nvPr/>
            </p:nvSpPr>
            <p:spPr>
              <a:xfrm rot="7200000" flipH="1">
                <a:off x="5364948" y="19381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" name="任意形状 25"/>
              <p:cNvSpPr/>
              <p:nvPr/>
            </p:nvSpPr>
            <p:spPr>
              <a:xfrm rot="18900000">
                <a:off x="5438747" y="194847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" name="任意形状 26"/>
              <p:cNvSpPr/>
              <p:nvPr/>
            </p:nvSpPr>
            <p:spPr>
              <a:xfrm rot="8100000" flipH="1">
                <a:off x="5668442" y="217817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8" name="任意形状 27"/>
              <p:cNvSpPr/>
              <p:nvPr/>
            </p:nvSpPr>
            <p:spPr>
              <a:xfrm rot="19800000">
                <a:off x="5776933" y="22111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9" name="任意形状 28"/>
              <p:cNvSpPr/>
              <p:nvPr/>
            </p:nvSpPr>
            <p:spPr>
              <a:xfrm rot="9000000" flipH="1">
                <a:off x="5939352" y="249243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0" name="任意形状 29"/>
              <p:cNvSpPr/>
              <p:nvPr/>
            </p:nvSpPr>
            <p:spPr>
              <a:xfrm rot="20700000">
                <a:off x="5892217" y="25579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1" name="任意形状 30"/>
              <p:cNvSpPr/>
              <p:nvPr/>
            </p:nvSpPr>
            <p:spPr>
              <a:xfrm rot="9900000" flipH="1">
                <a:off x="5976291" y="2871734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" name="任意形状 31"/>
              <p:cNvSpPr/>
              <p:nvPr/>
            </p:nvSpPr>
            <p:spPr>
              <a:xfrm>
                <a:off x="5992809" y="297052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3" name="任意形状 32"/>
              <p:cNvSpPr/>
              <p:nvPr/>
            </p:nvSpPr>
            <p:spPr>
              <a:xfrm rot="10800000" flipH="1">
                <a:off x="5992809" y="3295365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4" name="任意形状 33"/>
              <p:cNvSpPr/>
              <p:nvPr/>
            </p:nvSpPr>
            <p:spPr>
              <a:xfrm rot="900000">
                <a:off x="6013333" y="3381868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" name="任意形状 34"/>
              <p:cNvSpPr/>
              <p:nvPr/>
            </p:nvSpPr>
            <p:spPr>
              <a:xfrm rot="11700000" flipH="1">
                <a:off x="5929259" y="369563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" name="任意形状 35"/>
              <p:cNvSpPr/>
              <p:nvPr/>
            </p:nvSpPr>
            <p:spPr>
              <a:xfrm rot="1800000">
                <a:off x="5878293" y="376574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7" name="任意形状 36"/>
              <p:cNvSpPr/>
              <p:nvPr/>
            </p:nvSpPr>
            <p:spPr>
              <a:xfrm rot="12600000" flipH="1">
                <a:off x="5715874" y="404706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8" name="任意形状 37"/>
              <p:cNvSpPr/>
              <p:nvPr/>
            </p:nvSpPr>
            <p:spPr>
              <a:xfrm rot="2700000">
                <a:off x="5652904" y="409151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9" name="任意形状 38"/>
              <p:cNvSpPr/>
              <p:nvPr/>
            </p:nvSpPr>
            <p:spPr>
              <a:xfrm rot="13500000" flipH="1">
                <a:off x="5423210" y="432121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0" name="任意形状 39"/>
              <p:cNvSpPr/>
              <p:nvPr/>
            </p:nvSpPr>
            <p:spPr>
              <a:xfrm rot="3600000">
                <a:off x="5406898" y="44022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1" name="任意形状 40"/>
              <p:cNvSpPr/>
              <p:nvPr/>
            </p:nvSpPr>
            <p:spPr>
              <a:xfrm rot="14400000" flipH="1">
                <a:off x="5125581" y="456462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2" name="任意形状 41"/>
              <p:cNvSpPr/>
              <p:nvPr/>
            </p:nvSpPr>
            <p:spPr>
              <a:xfrm rot="4500000">
                <a:off x="5025627" y="4553139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" name="任意形状 42"/>
              <p:cNvSpPr/>
              <p:nvPr/>
            </p:nvSpPr>
            <p:spPr>
              <a:xfrm rot="15300000" flipH="1">
                <a:off x="4711858" y="463721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4" name="任意形状 43"/>
              <p:cNvSpPr/>
              <p:nvPr/>
            </p:nvSpPr>
            <p:spPr>
              <a:xfrm rot="5400000">
                <a:off x="4644733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5" name="任意形状 44"/>
              <p:cNvSpPr/>
              <p:nvPr/>
            </p:nvSpPr>
            <p:spPr>
              <a:xfrm rot="16200000" flipH="1">
                <a:off x="4319895" y="464605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6" name="任意形状 45"/>
              <p:cNvSpPr/>
              <p:nvPr/>
            </p:nvSpPr>
            <p:spPr>
              <a:xfrm rot="5400000">
                <a:off x="4650640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7" name="任意形状 46"/>
              <p:cNvSpPr/>
              <p:nvPr/>
            </p:nvSpPr>
            <p:spPr>
              <a:xfrm rot="16200000" flipH="1">
                <a:off x="4325802" y="462767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8" name="任意形状 47"/>
              <p:cNvSpPr/>
              <p:nvPr/>
            </p:nvSpPr>
            <p:spPr>
              <a:xfrm rot="6300000">
                <a:off x="4283553" y="4669710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9" name="任意形状 48"/>
              <p:cNvSpPr/>
              <p:nvPr/>
            </p:nvSpPr>
            <p:spPr>
              <a:xfrm rot="17100000" flipH="1">
                <a:off x="3969784" y="45856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0" name="任意形状 49"/>
              <p:cNvSpPr/>
              <p:nvPr/>
            </p:nvSpPr>
            <p:spPr>
              <a:xfrm rot="7200000">
                <a:off x="3965145" y="472726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1" name="任意形状 50"/>
              <p:cNvSpPr/>
              <p:nvPr/>
            </p:nvSpPr>
            <p:spPr>
              <a:xfrm rot="18000000" flipH="1">
                <a:off x="3683827" y="4564843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2" name="任意形状 51"/>
              <p:cNvSpPr/>
              <p:nvPr/>
            </p:nvSpPr>
            <p:spPr>
              <a:xfrm rot="8100000">
                <a:off x="3610027" y="455448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3" name="任意形状 52"/>
              <p:cNvSpPr/>
              <p:nvPr/>
            </p:nvSpPr>
            <p:spPr>
              <a:xfrm rot="18900000" flipH="1">
                <a:off x="3380332" y="4324787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4" name="任意形状 53"/>
              <p:cNvSpPr/>
              <p:nvPr/>
            </p:nvSpPr>
            <p:spPr>
              <a:xfrm rot="9000000">
                <a:off x="3271841" y="429183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5" name="任意形状 54"/>
              <p:cNvSpPr/>
              <p:nvPr/>
            </p:nvSpPr>
            <p:spPr>
              <a:xfrm rot="19800000" flipH="1">
                <a:off x="3109422" y="401051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6" name="任意形状 55"/>
              <p:cNvSpPr/>
              <p:nvPr/>
            </p:nvSpPr>
            <p:spPr>
              <a:xfrm rot="9900000">
                <a:off x="3156558" y="39449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7" name="任意形状 56"/>
              <p:cNvSpPr/>
              <p:nvPr/>
            </p:nvSpPr>
            <p:spPr>
              <a:xfrm rot="20700000" flipH="1">
                <a:off x="3072484" y="3631222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8" name="任意形状 57"/>
              <p:cNvSpPr/>
              <p:nvPr/>
            </p:nvSpPr>
            <p:spPr>
              <a:xfrm rot="10800000">
                <a:off x="3055966" y="353242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9" name="任意形状 58"/>
              <p:cNvSpPr/>
              <p:nvPr/>
            </p:nvSpPr>
            <p:spPr>
              <a:xfrm flipH="1">
                <a:off x="3055966" y="3207591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0" name="任意形状 59"/>
              <p:cNvSpPr/>
              <p:nvPr/>
            </p:nvSpPr>
            <p:spPr>
              <a:xfrm rot="11700000">
                <a:off x="3035441" y="3121089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1" name="任意形状 60"/>
              <p:cNvSpPr/>
              <p:nvPr/>
            </p:nvSpPr>
            <p:spPr>
              <a:xfrm rot="900000" flipH="1">
                <a:off x="3119515" y="2807320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2" name="任意形状 61"/>
              <p:cNvSpPr/>
              <p:nvPr/>
            </p:nvSpPr>
            <p:spPr>
              <a:xfrm rot="12600000">
                <a:off x="3170481" y="2737213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3" name="任意形状 62"/>
              <p:cNvSpPr/>
              <p:nvPr/>
            </p:nvSpPr>
            <p:spPr>
              <a:xfrm rot="1800000" flipH="1">
                <a:off x="3332900" y="2455896"/>
                <a:ext cx="2986092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4" name="任意形状 63"/>
              <p:cNvSpPr/>
              <p:nvPr/>
            </p:nvSpPr>
            <p:spPr>
              <a:xfrm rot="13500000">
                <a:off x="3395871" y="2411436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5" name="任意形状 64"/>
              <p:cNvSpPr/>
              <p:nvPr/>
            </p:nvSpPr>
            <p:spPr>
              <a:xfrm rot="2700000" flipH="1">
                <a:off x="3625565" y="218174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6" name="任意形状 65"/>
              <p:cNvSpPr/>
              <p:nvPr/>
            </p:nvSpPr>
            <p:spPr>
              <a:xfrm rot="14400000">
                <a:off x="3641877" y="2100751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7" name="任意形状 66"/>
              <p:cNvSpPr/>
              <p:nvPr/>
            </p:nvSpPr>
            <p:spPr>
              <a:xfrm rot="3600000" flipH="1">
                <a:off x="3923194" y="1938332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8" name="任意形状 67"/>
              <p:cNvSpPr/>
              <p:nvPr/>
            </p:nvSpPr>
            <p:spPr>
              <a:xfrm rot="15300000">
                <a:off x="4023149" y="1949818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9" name="任意形状 68"/>
              <p:cNvSpPr/>
              <p:nvPr/>
            </p:nvSpPr>
            <p:spPr>
              <a:xfrm rot="4500000" flipH="1">
                <a:off x="4336918" y="1865744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0" name="任意形状 69"/>
              <p:cNvSpPr/>
              <p:nvPr/>
            </p:nvSpPr>
            <p:spPr>
              <a:xfrm rot="16200000">
                <a:off x="4404042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1" name="任意形状 70"/>
              <p:cNvSpPr/>
              <p:nvPr/>
            </p:nvSpPr>
            <p:spPr>
              <a:xfrm rot="5400000" flipH="1">
                <a:off x="4728880" y="1856905"/>
                <a:ext cx="2986091" cy="324838"/>
              </a:xfrm>
              <a:custGeom>
                <a:avLst/>
                <a:gdLst>
                  <a:gd name="connsiteX0" fmla="*/ 992338 w 1984677"/>
                  <a:gd name="connsiteY0" fmla="*/ 0 h 215900"/>
                  <a:gd name="connsiteX1" fmla="*/ 1867080 w 1984677"/>
                  <a:gd name="connsiteY1" fmla="*/ 163246 h 215900"/>
                  <a:gd name="connsiteX2" fmla="*/ 1984677 w 1984677"/>
                  <a:gd name="connsiteY2" fmla="*/ 215900 h 215900"/>
                  <a:gd name="connsiteX3" fmla="*/ 0 w 1984677"/>
                  <a:gd name="connsiteY3" fmla="*/ 215900 h 215900"/>
                  <a:gd name="connsiteX4" fmla="*/ 117597 w 1984677"/>
                  <a:gd name="connsiteY4" fmla="*/ 163246 h 215900"/>
                  <a:gd name="connsiteX5" fmla="*/ 992338 w 1984677"/>
                  <a:gd name="connsiteY5" fmla="*/ 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4677" h="215900">
                    <a:moveTo>
                      <a:pt x="992338" y="0"/>
                    </a:moveTo>
                    <a:cubicBezTo>
                      <a:pt x="1309065" y="0"/>
                      <a:pt x="1607051" y="59137"/>
                      <a:pt x="1867080" y="163246"/>
                    </a:cubicBezTo>
                    <a:lnTo>
                      <a:pt x="1984677" y="215900"/>
                    </a:lnTo>
                    <a:lnTo>
                      <a:pt x="0" y="215900"/>
                    </a:lnTo>
                    <a:lnTo>
                      <a:pt x="117597" y="163246"/>
                    </a:lnTo>
                    <a:cubicBezTo>
                      <a:pt x="377625" y="59137"/>
                      <a:pt x="675612" y="0"/>
                      <a:pt x="99233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grpSp>
        <p:nvGrpSpPr>
          <p:cNvPr id="2" name="组 1"/>
          <p:cNvGrpSpPr/>
          <p:nvPr/>
        </p:nvGrpSpPr>
        <p:grpSpPr>
          <a:xfrm>
            <a:off x="1104127" y="456932"/>
            <a:ext cx="10049060" cy="1963625"/>
            <a:chOff x="1088399" y="2322977"/>
            <a:chExt cx="10049060" cy="1963625"/>
          </a:xfrm>
        </p:grpSpPr>
        <p:sp>
          <p:nvSpPr>
            <p:cNvPr id="3" name="矩形 2"/>
            <p:cNvSpPr/>
            <p:nvPr/>
          </p:nvSpPr>
          <p:spPr>
            <a:xfrm>
              <a:off x="1088399" y="2322977"/>
              <a:ext cx="10049060" cy="1963625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150513" y="2347610"/>
              <a:ext cx="9918100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2000" b="1" dirty="0">
                  <a:ln w="50800">
                    <a:solidFill>
                      <a:schemeClr val="accent2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GAME</a:t>
              </a:r>
              <a:r>
                <a:rPr kumimoji="1" lang="zh-CN" altLang="en-US" sz="12000" b="1" dirty="0">
                  <a:ln w="50800">
                    <a:solidFill>
                      <a:schemeClr val="accent2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2000" b="1" dirty="0">
                  <a:ln w="50800">
                    <a:solidFill>
                      <a:schemeClr val="accent2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TIME!</a:t>
              </a:r>
              <a:endParaRPr kumimoji="1" lang="zh-CN" altLang="en-US" sz="12000" b="1" dirty="0">
                <a:ln w="50800"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0" name="组 9"/>
          <p:cNvGrpSpPr/>
          <p:nvPr/>
        </p:nvGrpSpPr>
        <p:grpSpPr>
          <a:xfrm>
            <a:off x="2971800" y="2572418"/>
            <a:ext cx="6306982" cy="1011833"/>
            <a:chOff x="3401243" y="2539761"/>
            <a:chExt cx="5448096" cy="1011833"/>
          </a:xfrm>
        </p:grpSpPr>
        <p:sp>
          <p:nvSpPr>
            <p:cNvPr id="7" name="矩形 6"/>
            <p:cNvSpPr/>
            <p:nvPr/>
          </p:nvSpPr>
          <p:spPr>
            <a:xfrm>
              <a:off x="3401243" y="2539761"/>
              <a:ext cx="5448096" cy="10118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482165" y="2604496"/>
              <a:ext cx="5286252" cy="8823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724634" y="2691734"/>
              <a:ext cx="48013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zh-CN" altLang="en-US" sz="4000" b="1" dirty="0">
                  <a:ln w="6350" cap="sq">
                    <a:solidFill>
                      <a:schemeClr val="bg2"/>
                    </a:solidFill>
                    <a:miter lim="800000"/>
                  </a:ln>
                  <a:solidFill>
                    <a:schemeClr val="accent2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游戏名称：你做我猜</a:t>
              </a:r>
            </a:p>
          </p:txBody>
        </p:sp>
      </p:grpSp>
      <p:grpSp>
        <p:nvGrpSpPr>
          <p:cNvPr id="469" name="组 468"/>
          <p:cNvGrpSpPr/>
          <p:nvPr/>
        </p:nvGrpSpPr>
        <p:grpSpPr>
          <a:xfrm>
            <a:off x="2971798" y="3800847"/>
            <a:ext cx="6306983" cy="2066553"/>
            <a:chOff x="2971798" y="3800847"/>
            <a:chExt cx="6306983" cy="2066553"/>
          </a:xfrm>
        </p:grpSpPr>
        <p:sp>
          <p:nvSpPr>
            <p:cNvPr id="13" name="矩形 12"/>
            <p:cNvSpPr/>
            <p:nvPr/>
          </p:nvSpPr>
          <p:spPr>
            <a:xfrm>
              <a:off x="2971798" y="3800847"/>
              <a:ext cx="6306983" cy="206655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3065477" y="3867811"/>
              <a:ext cx="6119624" cy="1932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280804" y="4136249"/>
              <a:ext cx="5688969" cy="13388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微软雅黑" panose="020B0503020204020204" charset="-122"/>
                  <a:cs typeface="Arial" panose="020B0604020202020204" pitchFamily="34" charset="0"/>
                </a:rPr>
                <a:t>一方做一方猜，做动作的人不能说话或发出声音，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微软雅黑" panose="020B0503020204020204" charset="-122"/>
                  <a:cs typeface="Arial" panose="020B0604020202020204" pitchFamily="34" charset="0"/>
                </a:rPr>
                <a:t>猜</a:t>
              </a:r>
              <a:r>
                <a:rPr lang="ja-JP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微软雅黑" panose="020B0503020204020204" charset="-122"/>
                  <a:cs typeface="Arial" panose="020B0604020202020204" pitchFamily="34" charset="0"/>
                </a:rPr>
                <a:t>对最多的一组胜，可获得奖品一份，猜的最少的一组表演节目一个或抽取整蛊条一个，按照条上的要求去做。</a:t>
              </a:r>
              <a:r>
                <a:rPr lang="zh-CN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6" name="组 455"/>
          <p:cNvGrpSpPr/>
          <p:nvPr/>
        </p:nvGrpSpPr>
        <p:grpSpPr>
          <a:xfrm rot="20259400">
            <a:off x="35980" y="491982"/>
            <a:ext cx="2297938" cy="5613223"/>
            <a:chOff x="250575" y="-2182743"/>
            <a:chExt cx="2779897" cy="6790514"/>
          </a:xfrm>
        </p:grpSpPr>
        <p:sp>
          <p:nvSpPr>
            <p:cNvPr id="445" name="心形 444"/>
            <p:cNvSpPr/>
            <p:nvPr/>
          </p:nvSpPr>
          <p:spPr>
            <a:xfrm rot="19698697">
              <a:off x="970896" y="1527347"/>
              <a:ext cx="376995" cy="376995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46" name="心形 445"/>
            <p:cNvSpPr/>
            <p:nvPr/>
          </p:nvSpPr>
          <p:spPr>
            <a:xfrm rot="20560780">
              <a:off x="304092" y="3280462"/>
              <a:ext cx="350267" cy="350267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47" name="心形 446"/>
            <p:cNvSpPr/>
            <p:nvPr/>
          </p:nvSpPr>
          <p:spPr>
            <a:xfrm rot="20284348">
              <a:off x="1678756" y="1614869"/>
              <a:ext cx="714391" cy="714391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48" name="心形 447"/>
            <p:cNvSpPr/>
            <p:nvPr/>
          </p:nvSpPr>
          <p:spPr>
            <a:xfrm rot="19596712">
              <a:off x="250575" y="4192929"/>
              <a:ext cx="414842" cy="414842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449" name="组 448"/>
            <p:cNvGrpSpPr/>
            <p:nvPr/>
          </p:nvGrpSpPr>
          <p:grpSpPr>
            <a:xfrm rot="19933121">
              <a:off x="866345" y="3051986"/>
              <a:ext cx="1080072" cy="1080072"/>
              <a:chOff x="7471228" y="1271967"/>
              <a:chExt cx="939800" cy="939800"/>
            </a:xfrm>
          </p:grpSpPr>
          <p:sp>
            <p:nvSpPr>
              <p:cNvPr id="450" name="心形 449"/>
              <p:cNvSpPr/>
              <p:nvPr/>
            </p:nvSpPr>
            <p:spPr>
              <a:xfrm>
                <a:off x="7471228" y="1271967"/>
                <a:ext cx="939800" cy="939800"/>
              </a:xfrm>
              <a:prstGeom prst="hear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51" name="心形 450"/>
              <p:cNvSpPr/>
              <p:nvPr/>
            </p:nvSpPr>
            <p:spPr>
              <a:xfrm>
                <a:off x="7579179" y="1379918"/>
                <a:ext cx="723898" cy="723898"/>
              </a:xfrm>
              <a:prstGeom prst="hear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452" name="心形 451"/>
            <p:cNvSpPr/>
            <p:nvPr/>
          </p:nvSpPr>
          <p:spPr>
            <a:xfrm rot="20560780">
              <a:off x="1911808" y="-1224891"/>
              <a:ext cx="238104" cy="238104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53" name="心形 452"/>
            <p:cNvSpPr/>
            <p:nvPr/>
          </p:nvSpPr>
          <p:spPr>
            <a:xfrm rot="20373836">
              <a:off x="1859205" y="-457297"/>
              <a:ext cx="549031" cy="549031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54" name="心形 453"/>
            <p:cNvSpPr/>
            <p:nvPr/>
          </p:nvSpPr>
          <p:spPr>
            <a:xfrm rot="900000">
              <a:off x="2272734" y="-2182743"/>
              <a:ext cx="757738" cy="757738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55" name="心形 454"/>
            <p:cNvSpPr/>
            <p:nvPr/>
          </p:nvSpPr>
          <p:spPr>
            <a:xfrm rot="20560780">
              <a:off x="1096337" y="4162768"/>
              <a:ext cx="197356" cy="197356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457" name="组 456"/>
          <p:cNvGrpSpPr/>
          <p:nvPr/>
        </p:nvGrpSpPr>
        <p:grpSpPr>
          <a:xfrm rot="1340600" flipH="1">
            <a:off x="9959914" y="428098"/>
            <a:ext cx="2253699" cy="5408511"/>
            <a:chOff x="304092" y="-2182743"/>
            <a:chExt cx="2726380" cy="6542867"/>
          </a:xfrm>
        </p:grpSpPr>
        <p:sp>
          <p:nvSpPr>
            <p:cNvPr id="458" name="心形 457"/>
            <p:cNvSpPr/>
            <p:nvPr/>
          </p:nvSpPr>
          <p:spPr>
            <a:xfrm rot="19698697">
              <a:off x="970896" y="1527347"/>
              <a:ext cx="376995" cy="376995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59" name="心形 458"/>
            <p:cNvSpPr/>
            <p:nvPr/>
          </p:nvSpPr>
          <p:spPr>
            <a:xfrm rot="20560780">
              <a:off x="304092" y="3280462"/>
              <a:ext cx="350267" cy="350267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0" name="心形 459"/>
            <p:cNvSpPr/>
            <p:nvPr/>
          </p:nvSpPr>
          <p:spPr>
            <a:xfrm rot="20284348">
              <a:off x="1678756" y="1614869"/>
              <a:ext cx="714391" cy="714391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1" name="心形 460"/>
            <p:cNvSpPr/>
            <p:nvPr/>
          </p:nvSpPr>
          <p:spPr>
            <a:xfrm rot="19596712">
              <a:off x="870262" y="2360353"/>
              <a:ext cx="414842" cy="414842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462" name="组 461"/>
            <p:cNvGrpSpPr/>
            <p:nvPr/>
          </p:nvGrpSpPr>
          <p:grpSpPr>
            <a:xfrm rot="19933121">
              <a:off x="866345" y="3051986"/>
              <a:ext cx="1080072" cy="1080072"/>
              <a:chOff x="7471228" y="1271967"/>
              <a:chExt cx="939800" cy="939800"/>
            </a:xfrm>
          </p:grpSpPr>
          <p:sp>
            <p:nvSpPr>
              <p:cNvPr id="467" name="心形 466"/>
              <p:cNvSpPr/>
              <p:nvPr/>
            </p:nvSpPr>
            <p:spPr>
              <a:xfrm>
                <a:off x="7471228" y="1271967"/>
                <a:ext cx="939800" cy="939800"/>
              </a:xfrm>
              <a:prstGeom prst="hear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68" name="心形 467"/>
              <p:cNvSpPr/>
              <p:nvPr/>
            </p:nvSpPr>
            <p:spPr>
              <a:xfrm>
                <a:off x="7579179" y="1379918"/>
                <a:ext cx="723898" cy="723898"/>
              </a:xfrm>
              <a:prstGeom prst="hear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463" name="心形 462"/>
            <p:cNvSpPr/>
            <p:nvPr/>
          </p:nvSpPr>
          <p:spPr>
            <a:xfrm rot="20560780">
              <a:off x="1911808" y="-1224891"/>
              <a:ext cx="238104" cy="238104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4" name="心形 463"/>
            <p:cNvSpPr/>
            <p:nvPr/>
          </p:nvSpPr>
          <p:spPr>
            <a:xfrm rot="20373836">
              <a:off x="1859205" y="-457297"/>
              <a:ext cx="549031" cy="549031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5" name="心形 464"/>
            <p:cNvSpPr/>
            <p:nvPr/>
          </p:nvSpPr>
          <p:spPr>
            <a:xfrm rot="900000">
              <a:off x="2272734" y="-2182743"/>
              <a:ext cx="757738" cy="757738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6" name="心形 465"/>
            <p:cNvSpPr/>
            <p:nvPr/>
          </p:nvSpPr>
          <p:spPr>
            <a:xfrm rot="20560780">
              <a:off x="1096337" y="4162768"/>
              <a:ext cx="197356" cy="197356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 13"/>
          <p:cNvGrpSpPr/>
          <p:nvPr/>
        </p:nvGrpSpPr>
        <p:grpSpPr>
          <a:xfrm>
            <a:off x="222333" y="2788677"/>
            <a:ext cx="3325456" cy="3318161"/>
            <a:chOff x="4170218" y="3006436"/>
            <a:chExt cx="3158837" cy="3151908"/>
          </a:xfrm>
        </p:grpSpPr>
        <p:sp>
          <p:nvSpPr>
            <p:cNvPr id="5" name="椭圆 4"/>
            <p:cNvSpPr/>
            <p:nvPr/>
          </p:nvSpPr>
          <p:spPr>
            <a:xfrm>
              <a:off x="4184073" y="3020291"/>
              <a:ext cx="3131127" cy="313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4264044" y="3100263"/>
              <a:ext cx="2943476" cy="294347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4359564" y="3195784"/>
              <a:ext cx="2752436" cy="275243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饼图 5"/>
            <p:cNvSpPr/>
            <p:nvPr/>
          </p:nvSpPr>
          <p:spPr>
            <a:xfrm>
              <a:off x="4170218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饼图 6"/>
            <p:cNvSpPr/>
            <p:nvPr/>
          </p:nvSpPr>
          <p:spPr>
            <a:xfrm rot="17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饼图 7"/>
            <p:cNvSpPr/>
            <p:nvPr/>
          </p:nvSpPr>
          <p:spPr>
            <a:xfrm rot="12600000">
              <a:off x="4184073" y="3013362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饼图 8"/>
            <p:cNvSpPr/>
            <p:nvPr/>
          </p:nvSpPr>
          <p:spPr>
            <a:xfrm rot="8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饼图 9"/>
            <p:cNvSpPr/>
            <p:nvPr/>
          </p:nvSpPr>
          <p:spPr>
            <a:xfrm rot="45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1330058" y="544775"/>
            <a:ext cx="1447089" cy="1443915"/>
            <a:chOff x="4170218" y="3006436"/>
            <a:chExt cx="3158837" cy="3151908"/>
          </a:xfrm>
        </p:grpSpPr>
        <p:sp>
          <p:nvSpPr>
            <p:cNvPr id="16" name="椭圆 15"/>
            <p:cNvSpPr/>
            <p:nvPr/>
          </p:nvSpPr>
          <p:spPr>
            <a:xfrm>
              <a:off x="4184073" y="3020291"/>
              <a:ext cx="3131127" cy="313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4264044" y="3100263"/>
              <a:ext cx="2943476" cy="294347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4359564" y="3195784"/>
              <a:ext cx="2752436" cy="275243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饼图 18"/>
            <p:cNvSpPr/>
            <p:nvPr/>
          </p:nvSpPr>
          <p:spPr>
            <a:xfrm>
              <a:off x="4170218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饼图 19"/>
            <p:cNvSpPr/>
            <p:nvPr/>
          </p:nvSpPr>
          <p:spPr>
            <a:xfrm rot="17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饼图 20"/>
            <p:cNvSpPr/>
            <p:nvPr/>
          </p:nvSpPr>
          <p:spPr>
            <a:xfrm rot="12600000">
              <a:off x="4184073" y="3013362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饼图 21"/>
            <p:cNvSpPr/>
            <p:nvPr/>
          </p:nvSpPr>
          <p:spPr>
            <a:xfrm rot="8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饼图 22"/>
            <p:cNvSpPr/>
            <p:nvPr/>
          </p:nvSpPr>
          <p:spPr>
            <a:xfrm rot="45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组 23"/>
          <p:cNvGrpSpPr/>
          <p:nvPr/>
        </p:nvGrpSpPr>
        <p:grpSpPr>
          <a:xfrm rot="18180687">
            <a:off x="10392925" y="269529"/>
            <a:ext cx="1526258" cy="1522911"/>
            <a:chOff x="4170218" y="3006436"/>
            <a:chExt cx="3158837" cy="3151908"/>
          </a:xfrm>
        </p:grpSpPr>
        <p:sp>
          <p:nvSpPr>
            <p:cNvPr id="25" name="椭圆 24"/>
            <p:cNvSpPr/>
            <p:nvPr/>
          </p:nvSpPr>
          <p:spPr>
            <a:xfrm>
              <a:off x="4184073" y="3020291"/>
              <a:ext cx="3131127" cy="313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4264044" y="3100263"/>
              <a:ext cx="2943476" cy="294347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4359564" y="3195784"/>
              <a:ext cx="2752436" cy="275243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8" name="饼图 27"/>
            <p:cNvSpPr/>
            <p:nvPr/>
          </p:nvSpPr>
          <p:spPr>
            <a:xfrm>
              <a:off x="4170218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饼图 28"/>
            <p:cNvSpPr/>
            <p:nvPr/>
          </p:nvSpPr>
          <p:spPr>
            <a:xfrm rot="17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饼图 29"/>
            <p:cNvSpPr/>
            <p:nvPr/>
          </p:nvSpPr>
          <p:spPr>
            <a:xfrm rot="12600000">
              <a:off x="4184073" y="3013362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饼图 30"/>
            <p:cNvSpPr/>
            <p:nvPr/>
          </p:nvSpPr>
          <p:spPr>
            <a:xfrm rot="8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饼图 31"/>
            <p:cNvSpPr/>
            <p:nvPr/>
          </p:nvSpPr>
          <p:spPr>
            <a:xfrm rot="45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组 32"/>
          <p:cNvGrpSpPr/>
          <p:nvPr/>
        </p:nvGrpSpPr>
        <p:grpSpPr>
          <a:xfrm rot="9645083">
            <a:off x="7094046" y="2134298"/>
            <a:ext cx="6369946" cy="6355974"/>
            <a:chOff x="4170218" y="3006436"/>
            <a:chExt cx="3158837" cy="3151908"/>
          </a:xfrm>
        </p:grpSpPr>
        <p:sp>
          <p:nvSpPr>
            <p:cNvPr id="34" name="椭圆 33"/>
            <p:cNvSpPr/>
            <p:nvPr/>
          </p:nvSpPr>
          <p:spPr>
            <a:xfrm>
              <a:off x="4184073" y="3020291"/>
              <a:ext cx="3131127" cy="313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4264044" y="3100263"/>
              <a:ext cx="2943476" cy="294347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4359564" y="3195784"/>
              <a:ext cx="2752436" cy="275243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饼图 36"/>
            <p:cNvSpPr/>
            <p:nvPr/>
          </p:nvSpPr>
          <p:spPr>
            <a:xfrm>
              <a:off x="4170218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饼图 37"/>
            <p:cNvSpPr/>
            <p:nvPr/>
          </p:nvSpPr>
          <p:spPr>
            <a:xfrm rot="17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饼图 38"/>
            <p:cNvSpPr/>
            <p:nvPr/>
          </p:nvSpPr>
          <p:spPr>
            <a:xfrm rot="12600000">
              <a:off x="4184073" y="3013362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" name="饼图 39"/>
            <p:cNvSpPr/>
            <p:nvPr/>
          </p:nvSpPr>
          <p:spPr>
            <a:xfrm rot="8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饼图 40"/>
            <p:cNvSpPr/>
            <p:nvPr/>
          </p:nvSpPr>
          <p:spPr>
            <a:xfrm rot="45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156460" y="1689880"/>
            <a:ext cx="7879080" cy="2400657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kumimoji="1" lang="zh-CN" altLang="en-US" sz="15000" b="1" dirty="0">
                <a:ln w="50800">
                  <a:solidFill>
                    <a:schemeClr val="bg2"/>
                  </a:solidFill>
                </a:ln>
                <a:solidFill>
                  <a:schemeClr val="accent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幸运转盘</a:t>
            </a:r>
          </a:p>
        </p:txBody>
      </p:sp>
      <p:grpSp>
        <p:nvGrpSpPr>
          <p:cNvPr id="51" name="组 50"/>
          <p:cNvGrpSpPr/>
          <p:nvPr/>
        </p:nvGrpSpPr>
        <p:grpSpPr>
          <a:xfrm>
            <a:off x="3464800" y="2783378"/>
            <a:ext cx="1091983" cy="1089588"/>
            <a:chOff x="4170218" y="3006436"/>
            <a:chExt cx="3158837" cy="3151908"/>
          </a:xfrm>
        </p:grpSpPr>
        <p:sp>
          <p:nvSpPr>
            <p:cNvPr id="52" name="椭圆 51"/>
            <p:cNvSpPr/>
            <p:nvPr/>
          </p:nvSpPr>
          <p:spPr>
            <a:xfrm>
              <a:off x="4184073" y="3020291"/>
              <a:ext cx="3131127" cy="313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264044" y="3100263"/>
              <a:ext cx="2943476" cy="294347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59564" y="3195784"/>
              <a:ext cx="2752436" cy="275243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5" name="饼图 54"/>
            <p:cNvSpPr/>
            <p:nvPr/>
          </p:nvSpPr>
          <p:spPr>
            <a:xfrm>
              <a:off x="4170218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6" name="饼图 55"/>
            <p:cNvSpPr/>
            <p:nvPr/>
          </p:nvSpPr>
          <p:spPr>
            <a:xfrm rot="17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7" name="饼图 56"/>
            <p:cNvSpPr/>
            <p:nvPr/>
          </p:nvSpPr>
          <p:spPr>
            <a:xfrm rot="12600000">
              <a:off x="4184073" y="3013362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8" name="饼图 57"/>
            <p:cNvSpPr/>
            <p:nvPr/>
          </p:nvSpPr>
          <p:spPr>
            <a:xfrm rot="8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9" name="饼图 58"/>
            <p:cNvSpPr/>
            <p:nvPr/>
          </p:nvSpPr>
          <p:spPr>
            <a:xfrm rot="45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组 59"/>
          <p:cNvGrpSpPr/>
          <p:nvPr/>
        </p:nvGrpSpPr>
        <p:grpSpPr>
          <a:xfrm>
            <a:off x="7083429" y="1445687"/>
            <a:ext cx="650319" cy="648893"/>
            <a:chOff x="4170218" y="3006436"/>
            <a:chExt cx="3158837" cy="3151908"/>
          </a:xfrm>
        </p:grpSpPr>
        <p:sp>
          <p:nvSpPr>
            <p:cNvPr id="61" name="椭圆 60"/>
            <p:cNvSpPr/>
            <p:nvPr/>
          </p:nvSpPr>
          <p:spPr>
            <a:xfrm>
              <a:off x="4184073" y="3020291"/>
              <a:ext cx="3131127" cy="313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4264044" y="3100263"/>
              <a:ext cx="2943476" cy="294347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4359564" y="3195784"/>
              <a:ext cx="2752436" cy="275243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4" name="饼图 63"/>
            <p:cNvSpPr/>
            <p:nvPr/>
          </p:nvSpPr>
          <p:spPr>
            <a:xfrm>
              <a:off x="4170218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" name="饼图 64"/>
            <p:cNvSpPr/>
            <p:nvPr/>
          </p:nvSpPr>
          <p:spPr>
            <a:xfrm rot="17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" name="饼图 65"/>
            <p:cNvSpPr/>
            <p:nvPr/>
          </p:nvSpPr>
          <p:spPr>
            <a:xfrm rot="12600000">
              <a:off x="4184073" y="3013362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7" name="饼图 66"/>
            <p:cNvSpPr/>
            <p:nvPr/>
          </p:nvSpPr>
          <p:spPr>
            <a:xfrm rot="8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" name="饼图 67"/>
            <p:cNvSpPr/>
            <p:nvPr/>
          </p:nvSpPr>
          <p:spPr>
            <a:xfrm rot="45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9" name="文本框 68"/>
          <p:cNvSpPr txBox="1"/>
          <p:nvPr/>
        </p:nvSpPr>
        <p:spPr>
          <a:xfrm>
            <a:off x="4906834" y="2819164"/>
            <a:ext cx="2236510" cy="707886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4000" b="1" dirty="0">
                <a:ln w="12700" cap="sq">
                  <a:solidFill>
                    <a:schemeClr val="bg2"/>
                  </a:solidFill>
                  <a:miter lim="800000"/>
                </a:ln>
                <a:solidFill>
                  <a:schemeClr val="accent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抽奖环节</a:t>
            </a:r>
          </a:p>
        </p:txBody>
      </p:sp>
      <p:grpSp>
        <p:nvGrpSpPr>
          <p:cNvPr id="70" name="组 69"/>
          <p:cNvGrpSpPr/>
          <p:nvPr/>
        </p:nvGrpSpPr>
        <p:grpSpPr>
          <a:xfrm>
            <a:off x="240523" y="1748645"/>
            <a:ext cx="1091728" cy="1089333"/>
            <a:chOff x="4170218" y="3006436"/>
            <a:chExt cx="3158837" cy="3151908"/>
          </a:xfrm>
        </p:grpSpPr>
        <p:sp>
          <p:nvSpPr>
            <p:cNvPr id="71" name="椭圆 70"/>
            <p:cNvSpPr/>
            <p:nvPr/>
          </p:nvSpPr>
          <p:spPr>
            <a:xfrm>
              <a:off x="4184073" y="3020291"/>
              <a:ext cx="3131127" cy="313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4264044" y="3100263"/>
              <a:ext cx="2943476" cy="294347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4359564" y="3195784"/>
              <a:ext cx="2752436" cy="275243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4" name="饼图 73"/>
            <p:cNvSpPr/>
            <p:nvPr/>
          </p:nvSpPr>
          <p:spPr>
            <a:xfrm>
              <a:off x="4170218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5" name="饼图 74"/>
            <p:cNvSpPr/>
            <p:nvPr/>
          </p:nvSpPr>
          <p:spPr>
            <a:xfrm rot="17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6" name="饼图 75"/>
            <p:cNvSpPr/>
            <p:nvPr/>
          </p:nvSpPr>
          <p:spPr>
            <a:xfrm rot="12600000">
              <a:off x="4184073" y="3013362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饼图 76"/>
            <p:cNvSpPr/>
            <p:nvPr/>
          </p:nvSpPr>
          <p:spPr>
            <a:xfrm rot="8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8" name="饼图 77"/>
            <p:cNvSpPr/>
            <p:nvPr/>
          </p:nvSpPr>
          <p:spPr>
            <a:xfrm rot="45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组 78"/>
          <p:cNvGrpSpPr/>
          <p:nvPr/>
        </p:nvGrpSpPr>
        <p:grpSpPr>
          <a:xfrm>
            <a:off x="-1348129" y="-1272634"/>
            <a:ext cx="2651378" cy="2645564"/>
            <a:chOff x="4170218" y="3006436"/>
            <a:chExt cx="3158837" cy="3151908"/>
          </a:xfrm>
        </p:grpSpPr>
        <p:sp>
          <p:nvSpPr>
            <p:cNvPr id="80" name="椭圆 79"/>
            <p:cNvSpPr/>
            <p:nvPr/>
          </p:nvSpPr>
          <p:spPr>
            <a:xfrm>
              <a:off x="4184073" y="3020291"/>
              <a:ext cx="3131127" cy="313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4264044" y="3100263"/>
              <a:ext cx="2943476" cy="294347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4359564" y="3195784"/>
              <a:ext cx="2752436" cy="275243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3" name="饼图 82"/>
            <p:cNvSpPr/>
            <p:nvPr/>
          </p:nvSpPr>
          <p:spPr>
            <a:xfrm>
              <a:off x="4170218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4" name="饼图 83"/>
            <p:cNvSpPr/>
            <p:nvPr/>
          </p:nvSpPr>
          <p:spPr>
            <a:xfrm rot="17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饼图 84"/>
            <p:cNvSpPr/>
            <p:nvPr/>
          </p:nvSpPr>
          <p:spPr>
            <a:xfrm rot="12600000">
              <a:off x="4184073" y="3013362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饼图 85"/>
            <p:cNvSpPr/>
            <p:nvPr/>
          </p:nvSpPr>
          <p:spPr>
            <a:xfrm rot="8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7" name="饼图 86"/>
            <p:cNvSpPr/>
            <p:nvPr/>
          </p:nvSpPr>
          <p:spPr>
            <a:xfrm rot="45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组 87"/>
          <p:cNvGrpSpPr/>
          <p:nvPr/>
        </p:nvGrpSpPr>
        <p:grpSpPr>
          <a:xfrm>
            <a:off x="9538901" y="203458"/>
            <a:ext cx="724627" cy="723037"/>
            <a:chOff x="4170218" y="3006436"/>
            <a:chExt cx="3158837" cy="3151908"/>
          </a:xfrm>
        </p:grpSpPr>
        <p:sp>
          <p:nvSpPr>
            <p:cNvPr id="89" name="椭圆 88"/>
            <p:cNvSpPr/>
            <p:nvPr/>
          </p:nvSpPr>
          <p:spPr>
            <a:xfrm>
              <a:off x="4184073" y="3020291"/>
              <a:ext cx="3131127" cy="313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4264044" y="3100263"/>
              <a:ext cx="2943476" cy="294347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4359564" y="3195784"/>
              <a:ext cx="2752436" cy="275243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2" name="饼图 91"/>
            <p:cNvSpPr/>
            <p:nvPr/>
          </p:nvSpPr>
          <p:spPr>
            <a:xfrm>
              <a:off x="4170218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3" name="饼图 92"/>
            <p:cNvSpPr/>
            <p:nvPr/>
          </p:nvSpPr>
          <p:spPr>
            <a:xfrm rot="17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4" name="饼图 93"/>
            <p:cNvSpPr/>
            <p:nvPr/>
          </p:nvSpPr>
          <p:spPr>
            <a:xfrm rot="12600000">
              <a:off x="4184073" y="3013362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5" name="饼图 94"/>
            <p:cNvSpPr/>
            <p:nvPr/>
          </p:nvSpPr>
          <p:spPr>
            <a:xfrm rot="8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6" name="饼图 95"/>
            <p:cNvSpPr/>
            <p:nvPr/>
          </p:nvSpPr>
          <p:spPr>
            <a:xfrm rot="45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组 96"/>
          <p:cNvGrpSpPr/>
          <p:nvPr/>
        </p:nvGrpSpPr>
        <p:grpSpPr>
          <a:xfrm>
            <a:off x="4562881" y="3873291"/>
            <a:ext cx="2091312" cy="2086723"/>
            <a:chOff x="4170218" y="3006436"/>
            <a:chExt cx="3158837" cy="3151908"/>
          </a:xfrm>
        </p:grpSpPr>
        <p:sp>
          <p:nvSpPr>
            <p:cNvPr id="98" name="椭圆 97"/>
            <p:cNvSpPr/>
            <p:nvPr/>
          </p:nvSpPr>
          <p:spPr>
            <a:xfrm>
              <a:off x="4184073" y="3020291"/>
              <a:ext cx="3131127" cy="313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4264044" y="3100263"/>
              <a:ext cx="2943476" cy="294347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4359564" y="3195784"/>
              <a:ext cx="2752436" cy="275243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1" name="饼图 100"/>
            <p:cNvSpPr/>
            <p:nvPr/>
          </p:nvSpPr>
          <p:spPr>
            <a:xfrm>
              <a:off x="4170218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2" name="饼图 101"/>
            <p:cNvSpPr/>
            <p:nvPr/>
          </p:nvSpPr>
          <p:spPr>
            <a:xfrm rot="17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3" name="饼图 102"/>
            <p:cNvSpPr/>
            <p:nvPr/>
          </p:nvSpPr>
          <p:spPr>
            <a:xfrm rot="12600000">
              <a:off x="4184073" y="3013362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饼图 103"/>
            <p:cNvSpPr/>
            <p:nvPr/>
          </p:nvSpPr>
          <p:spPr>
            <a:xfrm rot="8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5" name="饼图 104"/>
            <p:cNvSpPr/>
            <p:nvPr/>
          </p:nvSpPr>
          <p:spPr>
            <a:xfrm rot="45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组 105"/>
          <p:cNvGrpSpPr/>
          <p:nvPr/>
        </p:nvGrpSpPr>
        <p:grpSpPr>
          <a:xfrm>
            <a:off x="2147819" y="5952455"/>
            <a:ext cx="4337375" cy="4327857"/>
            <a:chOff x="4170218" y="3006436"/>
            <a:chExt cx="3158837" cy="3151908"/>
          </a:xfrm>
        </p:grpSpPr>
        <p:sp>
          <p:nvSpPr>
            <p:cNvPr id="107" name="椭圆 106"/>
            <p:cNvSpPr/>
            <p:nvPr/>
          </p:nvSpPr>
          <p:spPr>
            <a:xfrm>
              <a:off x="4184073" y="3020291"/>
              <a:ext cx="3131127" cy="3131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4264044" y="3100263"/>
              <a:ext cx="2943476" cy="294347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9" name="椭圆 108"/>
            <p:cNvSpPr/>
            <p:nvPr/>
          </p:nvSpPr>
          <p:spPr>
            <a:xfrm>
              <a:off x="4359564" y="3195784"/>
              <a:ext cx="2752436" cy="275243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0" name="饼图 109"/>
            <p:cNvSpPr/>
            <p:nvPr/>
          </p:nvSpPr>
          <p:spPr>
            <a:xfrm>
              <a:off x="4170218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1" name="饼图 110"/>
            <p:cNvSpPr/>
            <p:nvPr/>
          </p:nvSpPr>
          <p:spPr>
            <a:xfrm rot="17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2" name="饼图 111"/>
            <p:cNvSpPr/>
            <p:nvPr/>
          </p:nvSpPr>
          <p:spPr>
            <a:xfrm rot="12600000">
              <a:off x="4184073" y="3013362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3" name="饼图 112"/>
            <p:cNvSpPr/>
            <p:nvPr/>
          </p:nvSpPr>
          <p:spPr>
            <a:xfrm rot="81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4" name="饼图 113"/>
            <p:cNvSpPr/>
            <p:nvPr/>
          </p:nvSpPr>
          <p:spPr>
            <a:xfrm rot="4500000">
              <a:off x="4184073" y="3006436"/>
              <a:ext cx="3144982" cy="3144982"/>
            </a:xfrm>
            <a:prstGeom prst="pie">
              <a:avLst>
                <a:gd name="adj1" fmla="val 12279898"/>
                <a:gd name="adj2" fmla="val 14366024"/>
              </a:avLst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/>
        </p:nvGrpSpPr>
        <p:grpSpPr>
          <a:xfrm>
            <a:off x="10126987" y="682286"/>
            <a:ext cx="686619" cy="3495483"/>
            <a:chOff x="4064001" y="1808012"/>
            <a:chExt cx="431800" cy="198467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" name="任意形状 3"/>
            <p:cNvSpPr/>
            <p:nvPr/>
          </p:nvSpPr>
          <p:spPr>
            <a:xfrm rot="16200000">
              <a:off x="3179612" y="2692401"/>
              <a:ext cx="1984677" cy="215900"/>
            </a:xfrm>
            <a:custGeom>
              <a:avLst/>
              <a:gdLst>
                <a:gd name="connsiteX0" fmla="*/ 992338 w 1984677"/>
                <a:gd name="connsiteY0" fmla="*/ 0 h 215900"/>
                <a:gd name="connsiteX1" fmla="*/ 1867080 w 1984677"/>
                <a:gd name="connsiteY1" fmla="*/ 163246 h 215900"/>
                <a:gd name="connsiteX2" fmla="*/ 1984677 w 1984677"/>
                <a:gd name="connsiteY2" fmla="*/ 215900 h 215900"/>
                <a:gd name="connsiteX3" fmla="*/ 0 w 1984677"/>
                <a:gd name="connsiteY3" fmla="*/ 215900 h 215900"/>
                <a:gd name="connsiteX4" fmla="*/ 117597 w 1984677"/>
                <a:gd name="connsiteY4" fmla="*/ 163246 h 215900"/>
                <a:gd name="connsiteX5" fmla="*/ 992338 w 1984677"/>
                <a:gd name="connsiteY5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4677" h="215900">
                  <a:moveTo>
                    <a:pt x="992338" y="0"/>
                  </a:moveTo>
                  <a:cubicBezTo>
                    <a:pt x="1309065" y="0"/>
                    <a:pt x="1607051" y="59137"/>
                    <a:pt x="1867080" y="163246"/>
                  </a:cubicBezTo>
                  <a:lnTo>
                    <a:pt x="1984677" y="215900"/>
                  </a:lnTo>
                  <a:lnTo>
                    <a:pt x="0" y="215900"/>
                  </a:lnTo>
                  <a:lnTo>
                    <a:pt x="117597" y="163246"/>
                  </a:lnTo>
                  <a:cubicBezTo>
                    <a:pt x="377625" y="59137"/>
                    <a:pt x="675612" y="0"/>
                    <a:pt x="99233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任意形状 4"/>
            <p:cNvSpPr/>
            <p:nvPr/>
          </p:nvSpPr>
          <p:spPr>
            <a:xfrm rot="5400000" flipH="1">
              <a:off x="3395512" y="2692401"/>
              <a:ext cx="1984677" cy="215900"/>
            </a:xfrm>
            <a:custGeom>
              <a:avLst/>
              <a:gdLst>
                <a:gd name="connsiteX0" fmla="*/ 992338 w 1984677"/>
                <a:gd name="connsiteY0" fmla="*/ 0 h 215900"/>
                <a:gd name="connsiteX1" fmla="*/ 1867080 w 1984677"/>
                <a:gd name="connsiteY1" fmla="*/ 163246 h 215900"/>
                <a:gd name="connsiteX2" fmla="*/ 1984677 w 1984677"/>
                <a:gd name="connsiteY2" fmla="*/ 215900 h 215900"/>
                <a:gd name="connsiteX3" fmla="*/ 0 w 1984677"/>
                <a:gd name="connsiteY3" fmla="*/ 215900 h 215900"/>
                <a:gd name="connsiteX4" fmla="*/ 117597 w 1984677"/>
                <a:gd name="connsiteY4" fmla="*/ 163246 h 215900"/>
                <a:gd name="connsiteX5" fmla="*/ 992338 w 1984677"/>
                <a:gd name="connsiteY5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4677" h="215900">
                  <a:moveTo>
                    <a:pt x="992338" y="0"/>
                  </a:moveTo>
                  <a:cubicBezTo>
                    <a:pt x="1309065" y="0"/>
                    <a:pt x="1607051" y="59137"/>
                    <a:pt x="1867080" y="163246"/>
                  </a:cubicBezTo>
                  <a:lnTo>
                    <a:pt x="1984677" y="215900"/>
                  </a:lnTo>
                  <a:lnTo>
                    <a:pt x="0" y="215900"/>
                  </a:lnTo>
                  <a:lnTo>
                    <a:pt x="117597" y="163246"/>
                  </a:lnTo>
                  <a:cubicBezTo>
                    <a:pt x="377625" y="59137"/>
                    <a:pt x="675612" y="0"/>
                    <a:pt x="992338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0" name="组 9"/>
          <p:cNvGrpSpPr/>
          <p:nvPr/>
        </p:nvGrpSpPr>
        <p:grpSpPr>
          <a:xfrm>
            <a:off x="8911799" y="682284"/>
            <a:ext cx="686619" cy="3495483"/>
            <a:chOff x="5156201" y="1808012"/>
            <a:chExt cx="431800" cy="198467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" name="任意形状 7"/>
            <p:cNvSpPr/>
            <p:nvPr/>
          </p:nvSpPr>
          <p:spPr>
            <a:xfrm rot="16200000">
              <a:off x="4271812" y="2692401"/>
              <a:ext cx="1984677" cy="215900"/>
            </a:xfrm>
            <a:custGeom>
              <a:avLst/>
              <a:gdLst>
                <a:gd name="connsiteX0" fmla="*/ 992338 w 1984677"/>
                <a:gd name="connsiteY0" fmla="*/ 0 h 215900"/>
                <a:gd name="connsiteX1" fmla="*/ 1867080 w 1984677"/>
                <a:gd name="connsiteY1" fmla="*/ 163246 h 215900"/>
                <a:gd name="connsiteX2" fmla="*/ 1984677 w 1984677"/>
                <a:gd name="connsiteY2" fmla="*/ 215900 h 215900"/>
                <a:gd name="connsiteX3" fmla="*/ 0 w 1984677"/>
                <a:gd name="connsiteY3" fmla="*/ 215900 h 215900"/>
                <a:gd name="connsiteX4" fmla="*/ 117597 w 1984677"/>
                <a:gd name="connsiteY4" fmla="*/ 163246 h 215900"/>
                <a:gd name="connsiteX5" fmla="*/ 992338 w 1984677"/>
                <a:gd name="connsiteY5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4677" h="215900">
                  <a:moveTo>
                    <a:pt x="992338" y="0"/>
                  </a:moveTo>
                  <a:cubicBezTo>
                    <a:pt x="1309065" y="0"/>
                    <a:pt x="1607051" y="59137"/>
                    <a:pt x="1867080" y="163246"/>
                  </a:cubicBezTo>
                  <a:lnTo>
                    <a:pt x="1984677" y="215900"/>
                  </a:lnTo>
                  <a:lnTo>
                    <a:pt x="0" y="215900"/>
                  </a:lnTo>
                  <a:lnTo>
                    <a:pt x="117597" y="163246"/>
                  </a:lnTo>
                  <a:cubicBezTo>
                    <a:pt x="377625" y="59137"/>
                    <a:pt x="675612" y="0"/>
                    <a:pt x="9923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任意形状 8"/>
            <p:cNvSpPr/>
            <p:nvPr/>
          </p:nvSpPr>
          <p:spPr>
            <a:xfrm rot="5400000" flipH="1">
              <a:off x="4487712" y="2692401"/>
              <a:ext cx="1984677" cy="215900"/>
            </a:xfrm>
            <a:custGeom>
              <a:avLst/>
              <a:gdLst>
                <a:gd name="connsiteX0" fmla="*/ 992338 w 1984677"/>
                <a:gd name="connsiteY0" fmla="*/ 0 h 215900"/>
                <a:gd name="connsiteX1" fmla="*/ 1867080 w 1984677"/>
                <a:gd name="connsiteY1" fmla="*/ 163246 h 215900"/>
                <a:gd name="connsiteX2" fmla="*/ 1984677 w 1984677"/>
                <a:gd name="connsiteY2" fmla="*/ 215900 h 215900"/>
                <a:gd name="connsiteX3" fmla="*/ 0 w 1984677"/>
                <a:gd name="connsiteY3" fmla="*/ 215900 h 215900"/>
                <a:gd name="connsiteX4" fmla="*/ 117597 w 1984677"/>
                <a:gd name="connsiteY4" fmla="*/ 163246 h 215900"/>
                <a:gd name="connsiteX5" fmla="*/ 992338 w 1984677"/>
                <a:gd name="connsiteY5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4677" h="215900">
                  <a:moveTo>
                    <a:pt x="992338" y="0"/>
                  </a:moveTo>
                  <a:cubicBezTo>
                    <a:pt x="1309065" y="0"/>
                    <a:pt x="1607051" y="59137"/>
                    <a:pt x="1867080" y="163246"/>
                  </a:cubicBezTo>
                  <a:lnTo>
                    <a:pt x="1984677" y="215900"/>
                  </a:lnTo>
                  <a:lnTo>
                    <a:pt x="0" y="215900"/>
                  </a:lnTo>
                  <a:lnTo>
                    <a:pt x="117597" y="163246"/>
                  </a:lnTo>
                  <a:cubicBezTo>
                    <a:pt x="377625" y="59137"/>
                    <a:pt x="675612" y="0"/>
                    <a:pt x="992338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7702507" y="682284"/>
            <a:ext cx="686619" cy="3495483"/>
            <a:chOff x="6146801" y="1808012"/>
            <a:chExt cx="431800" cy="198467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" name="任意形状 11"/>
            <p:cNvSpPr/>
            <p:nvPr/>
          </p:nvSpPr>
          <p:spPr>
            <a:xfrm rot="16200000">
              <a:off x="5262412" y="2692401"/>
              <a:ext cx="1984677" cy="215900"/>
            </a:xfrm>
            <a:custGeom>
              <a:avLst/>
              <a:gdLst>
                <a:gd name="connsiteX0" fmla="*/ 992338 w 1984677"/>
                <a:gd name="connsiteY0" fmla="*/ 0 h 215900"/>
                <a:gd name="connsiteX1" fmla="*/ 1867080 w 1984677"/>
                <a:gd name="connsiteY1" fmla="*/ 163246 h 215900"/>
                <a:gd name="connsiteX2" fmla="*/ 1984677 w 1984677"/>
                <a:gd name="connsiteY2" fmla="*/ 215900 h 215900"/>
                <a:gd name="connsiteX3" fmla="*/ 0 w 1984677"/>
                <a:gd name="connsiteY3" fmla="*/ 215900 h 215900"/>
                <a:gd name="connsiteX4" fmla="*/ 117597 w 1984677"/>
                <a:gd name="connsiteY4" fmla="*/ 163246 h 215900"/>
                <a:gd name="connsiteX5" fmla="*/ 992338 w 1984677"/>
                <a:gd name="connsiteY5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4677" h="215900">
                  <a:moveTo>
                    <a:pt x="992338" y="0"/>
                  </a:moveTo>
                  <a:cubicBezTo>
                    <a:pt x="1309065" y="0"/>
                    <a:pt x="1607051" y="59137"/>
                    <a:pt x="1867080" y="163246"/>
                  </a:cubicBezTo>
                  <a:lnTo>
                    <a:pt x="1984677" y="215900"/>
                  </a:lnTo>
                  <a:lnTo>
                    <a:pt x="0" y="215900"/>
                  </a:lnTo>
                  <a:lnTo>
                    <a:pt x="117597" y="163246"/>
                  </a:lnTo>
                  <a:cubicBezTo>
                    <a:pt x="377625" y="59137"/>
                    <a:pt x="675612" y="0"/>
                    <a:pt x="992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任意形状 12"/>
            <p:cNvSpPr/>
            <p:nvPr/>
          </p:nvSpPr>
          <p:spPr>
            <a:xfrm rot="5400000" flipH="1">
              <a:off x="5478312" y="2692401"/>
              <a:ext cx="1984677" cy="215900"/>
            </a:xfrm>
            <a:custGeom>
              <a:avLst/>
              <a:gdLst>
                <a:gd name="connsiteX0" fmla="*/ 992338 w 1984677"/>
                <a:gd name="connsiteY0" fmla="*/ 0 h 215900"/>
                <a:gd name="connsiteX1" fmla="*/ 1867080 w 1984677"/>
                <a:gd name="connsiteY1" fmla="*/ 163246 h 215900"/>
                <a:gd name="connsiteX2" fmla="*/ 1984677 w 1984677"/>
                <a:gd name="connsiteY2" fmla="*/ 215900 h 215900"/>
                <a:gd name="connsiteX3" fmla="*/ 0 w 1984677"/>
                <a:gd name="connsiteY3" fmla="*/ 215900 h 215900"/>
                <a:gd name="connsiteX4" fmla="*/ 117597 w 1984677"/>
                <a:gd name="connsiteY4" fmla="*/ 163246 h 215900"/>
                <a:gd name="connsiteX5" fmla="*/ 992338 w 1984677"/>
                <a:gd name="connsiteY5" fmla="*/ 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4677" h="215900">
                  <a:moveTo>
                    <a:pt x="992338" y="0"/>
                  </a:moveTo>
                  <a:cubicBezTo>
                    <a:pt x="1309065" y="0"/>
                    <a:pt x="1607051" y="59137"/>
                    <a:pt x="1867080" y="163246"/>
                  </a:cubicBezTo>
                  <a:lnTo>
                    <a:pt x="1984677" y="215900"/>
                  </a:lnTo>
                  <a:lnTo>
                    <a:pt x="0" y="215900"/>
                  </a:lnTo>
                  <a:lnTo>
                    <a:pt x="117597" y="163246"/>
                  </a:lnTo>
                  <a:cubicBezTo>
                    <a:pt x="377625" y="59137"/>
                    <a:pt x="675612" y="0"/>
                    <a:pt x="992338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4" name="心形 13"/>
          <p:cNvSpPr/>
          <p:nvPr/>
        </p:nvSpPr>
        <p:spPr>
          <a:xfrm>
            <a:off x="1383342" y="682286"/>
            <a:ext cx="1494406" cy="1494406"/>
          </a:xfrm>
          <a:prstGeom prst="hear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心形 15"/>
          <p:cNvSpPr/>
          <p:nvPr/>
        </p:nvSpPr>
        <p:spPr>
          <a:xfrm>
            <a:off x="3359593" y="682286"/>
            <a:ext cx="1494406" cy="1494406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心形 16"/>
          <p:cNvSpPr/>
          <p:nvPr/>
        </p:nvSpPr>
        <p:spPr>
          <a:xfrm>
            <a:off x="5360252" y="682286"/>
            <a:ext cx="1494406" cy="1494406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5" name="组 24"/>
          <p:cNvGrpSpPr/>
          <p:nvPr/>
        </p:nvGrpSpPr>
        <p:grpSpPr>
          <a:xfrm>
            <a:off x="1383342" y="4681311"/>
            <a:ext cx="1494406" cy="1494406"/>
            <a:chOff x="7471228" y="1271967"/>
            <a:chExt cx="939800" cy="939800"/>
          </a:xfrm>
        </p:grpSpPr>
        <p:sp>
          <p:nvSpPr>
            <p:cNvPr id="22" name="心形 21"/>
            <p:cNvSpPr/>
            <p:nvPr/>
          </p:nvSpPr>
          <p:spPr>
            <a:xfrm>
              <a:off x="7471228" y="1271967"/>
              <a:ext cx="939800" cy="939800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3" name="心形 22"/>
            <p:cNvSpPr/>
            <p:nvPr/>
          </p:nvSpPr>
          <p:spPr>
            <a:xfrm>
              <a:off x="7636328" y="1437067"/>
              <a:ext cx="609600" cy="609600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5353598" y="4681311"/>
            <a:ext cx="1491459" cy="1491459"/>
            <a:chOff x="7090075" y="4659086"/>
            <a:chExt cx="1288448" cy="1288448"/>
          </a:xfrm>
        </p:grpSpPr>
        <p:sp>
          <p:nvSpPr>
            <p:cNvPr id="26" name="心形 25"/>
            <p:cNvSpPr/>
            <p:nvPr/>
          </p:nvSpPr>
          <p:spPr>
            <a:xfrm>
              <a:off x="7090075" y="4659086"/>
              <a:ext cx="1288448" cy="1288448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7" name="心形 26"/>
            <p:cNvSpPr/>
            <p:nvPr/>
          </p:nvSpPr>
          <p:spPr>
            <a:xfrm>
              <a:off x="7264399" y="4833410"/>
              <a:ext cx="939800" cy="939800"/>
            </a:xfrm>
            <a:prstGeom prst="hear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3369943" y="4681311"/>
            <a:ext cx="1491459" cy="1491459"/>
            <a:chOff x="8378523" y="2388698"/>
            <a:chExt cx="1425800" cy="1425800"/>
          </a:xfrm>
        </p:grpSpPr>
        <p:sp>
          <p:nvSpPr>
            <p:cNvPr id="29" name="心形 28"/>
            <p:cNvSpPr/>
            <p:nvPr/>
          </p:nvSpPr>
          <p:spPr>
            <a:xfrm>
              <a:off x="8378523" y="2388698"/>
              <a:ext cx="1425800" cy="1425800"/>
            </a:xfrm>
            <a:prstGeom prst="hear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0" name="心形 29"/>
            <p:cNvSpPr/>
            <p:nvPr/>
          </p:nvSpPr>
          <p:spPr>
            <a:xfrm>
              <a:off x="8621523" y="2619982"/>
              <a:ext cx="939800" cy="939800"/>
            </a:xfrm>
            <a:prstGeom prst="hear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4" name="组 33"/>
          <p:cNvGrpSpPr/>
          <p:nvPr/>
        </p:nvGrpSpPr>
        <p:grpSpPr>
          <a:xfrm>
            <a:off x="7337252" y="4681311"/>
            <a:ext cx="1494406" cy="1494406"/>
            <a:chOff x="6034313" y="4396167"/>
            <a:chExt cx="939800" cy="939800"/>
          </a:xfrm>
        </p:grpSpPr>
        <p:sp>
          <p:nvSpPr>
            <p:cNvPr id="32" name="心形 31"/>
            <p:cNvSpPr/>
            <p:nvPr/>
          </p:nvSpPr>
          <p:spPr>
            <a:xfrm>
              <a:off x="6034313" y="4396167"/>
              <a:ext cx="939800" cy="939800"/>
            </a:xfrm>
            <a:prstGeom prst="hear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心形 32"/>
            <p:cNvSpPr/>
            <p:nvPr/>
          </p:nvSpPr>
          <p:spPr>
            <a:xfrm>
              <a:off x="6142264" y="4503135"/>
              <a:ext cx="723898" cy="723898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9323853" y="4681311"/>
            <a:ext cx="1494406" cy="1494406"/>
            <a:chOff x="7471228" y="1271967"/>
            <a:chExt cx="939800" cy="939800"/>
          </a:xfrm>
        </p:grpSpPr>
        <p:sp>
          <p:nvSpPr>
            <p:cNvPr id="36" name="心形 35"/>
            <p:cNvSpPr/>
            <p:nvPr/>
          </p:nvSpPr>
          <p:spPr>
            <a:xfrm>
              <a:off x="7471228" y="1271967"/>
              <a:ext cx="939800" cy="939800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心形 36"/>
            <p:cNvSpPr/>
            <p:nvPr/>
          </p:nvSpPr>
          <p:spPr>
            <a:xfrm>
              <a:off x="7579179" y="1379918"/>
              <a:ext cx="723898" cy="723898"/>
            </a:xfrm>
            <a:prstGeom prst="hear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38" name="心形 37"/>
          <p:cNvSpPr/>
          <p:nvPr/>
        </p:nvSpPr>
        <p:spPr>
          <a:xfrm>
            <a:off x="1373741" y="2683363"/>
            <a:ext cx="1494406" cy="1494406"/>
          </a:xfrm>
          <a:prstGeom prst="hear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心形 38"/>
          <p:cNvSpPr/>
          <p:nvPr/>
        </p:nvSpPr>
        <p:spPr>
          <a:xfrm>
            <a:off x="3349992" y="2683363"/>
            <a:ext cx="1494406" cy="1494406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心形 39"/>
          <p:cNvSpPr/>
          <p:nvPr/>
        </p:nvSpPr>
        <p:spPr>
          <a:xfrm>
            <a:off x="5350651" y="2683363"/>
            <a:ext cx="1494406" cy="1494406"/>
          </a:xfrm>
          <a:prstGeom prst="hear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7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ED243E"/>
      </a:accent1>
      <a:accent2>
        <a:srgbClr val="FBAC49"/>
      </a:accent2>
      <a:accent3>
        <a:srgbClr val="03559F"/>
      </a:accent3>
      <a:accent4>
        <a:srgbClr val="40BFC9"/>
      </a:accent4>
      <a:accent5>
        <a:srgbClr val="7EC95F"/>
      </a:accent5>
      <a:accent6>
        <a:srgbClr val="51515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</Words>
  <Application>Microsoft Office PowerPoint</Application>
  <PresentationFormat>宽屏</PresentationFormat>
  <Paragraphs>12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微软雅黑</vt:lpstr>
      <vt:lpstr>Arial</vt:lpstr>
      <vt:lpstr>Calibri</vt:lpstr>
      <vt:lpstr>Century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OfficePLUS</dc:creator>
  <cp:lastModifiedBy>天 下</cp:lastModifiedBy>
  <cp:revision>88</cp:revision>
  <dcterms:created xsi:type="dcterms:W3CDTF">2015-08-18T02:51:00Z</dcterms:created>
  <dcterms:modified xsi:type="dcterms:W3CDTF">2021-01-06T03:37:37Z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